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Rental Data Quality - Numeric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08-15-22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renterTripsTaken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reviewCount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location.latitude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location.longitude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owner.id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rate.daily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vehicle.year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