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90e30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90e30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a90e30d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a90e30d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a90e30d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a90e30d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робототехники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 кубиков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5" y="938425"/>
            <a:ext cx="4032200" cy="26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88" y="633200"/>
            <a:ext cx="3032475" cy="2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445" y="3404900"/>
            <a:ext cx="2770250" cy="13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0551" y="2464950"/>
            <a:ext cx="1791000" cy="25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37850" y="290000"/>
            <a:ext cx="2739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Почему кубиков 6?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" y="1411550"/>
            <a:ext cx="8126525" cy="1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113875" y="496050"/>
            <a:ext cx="3731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Цвета кубиков и порядок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571750" y="496050"/>
            <a:ext cx="3731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Тёплые и холодные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125" y="1190550"/>
            <a:ext cx="7311026" cy="3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