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eab907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aeab907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aeab90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aeab90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eab907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aeab907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eab907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aeab907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aeab907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aeab907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eab9079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eab907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aeab9079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aeab9079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aeab907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aeab907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aeab907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aeab907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Собираем и рисуем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Как правильно зарисовать фигуру?</a:t>
            </a:r>
            <a:endParaRPr sz="2000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26156" l="25247" r="38373" t="34067"/>
          <a:stretch/>
        </p:blipFill>
        <p:spPr>
          <a:xfrm>
            <a:off x="1884763" y="1560825"/>
            <a:ext cx="2014875" cy="165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 flipH="1" rot="10800000">
            <a:off x="1114125" y="2863050"/>
            <a:ext cx="961800" cy="35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411975" y="2604950"/>
            <a:ext cx="93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СБОКУ </a:t>
            </a:r>
            <a:endParaRPr sz="15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15" y="1644725"/>
            <a:ext cx="3313250" cy="1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88400" y="305250"/>
            <a:ext cx="1205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48650" y="138890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Вспоминаем что узнали на прошлом занятии</a:t>
            </a:r>
            <a:endParaRPr sz="2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50" y="2210275"/>
            <a:ext cx="4983451" cy="2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Сможете повторить?</a:t>
            </a:r>
            <a:endParaRPr sz="20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0723" l="28106" r="27435" t="35368"/>
          <a:stretch/>
        </p:blipFill>
        <p:spPr>
          <a:xfrm>
            <a:off x="1915275" y="1570075"/>
            <a:ext cx="3854000" cy="2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Сможете повторить?</a:t>
            </a:r>
            <a:endParaRPr sz="20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26156" l="25247" r="38373" t="34067"/>
          <a:stretch/>
        </p:blipFill>
        <p:spPr>
          <a:xfrm>
            <a:off x="2520750" y="1644700"/>
            <a:ext cx="3317200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Сможете повторить?</a:t>
            </a:r>
            <a:endParaRPr sz="20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1378" l="25084" r="29157" t="29900"/>
          <a:stretch/>
        </p:blipFill>
        <p:spPr>
          <a:xfrm>
            <a:off x="2334925" y="1344546"/>
            <a:ext cx="3846450" cy="3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Теперь повторите с соседом (2, 3, 4 кубика)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Как правильно зарисовать фигуру?</a:t>
            </a:r>
            <a:endParaRPr sz="2000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26156" l="25247" r="38373" t="34067"/>
          <a:stretch/>
        </p:blipFill>
        <p:spPr>
          <a:xfrm>
            <a:off x="2930263" y="2201825"/>
            <a:ext cx="2014875" cy="165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9"/>
          <p:cNvCxnSpPr/>
          <p:nvPr/>
        </p:nvCxnSpPr>
        <p:spPr>
          <a:xfrm>
            <a:off x="4006450" y="1255750"/>
            <a:ext cx="0" cy="87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9"/>
          <p:cNvCxnSpPr/>
          <p:nvPr/>
        </p:nvCxnSpPr>
        <p:spPr>
          <a:xfrm rot="10800000">
            <a:off x="4693400" y="3655350"/>
            <a:ext cx="579600" cy="565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9"/>
          <p:cNvCxnSpPr/>
          <p:nvPr/>
        </p:nvCxnSpPr>
        <p:spPr>
          <a:xfrm flipH="1" rot="10800000">
            <a:off x="1663600" y="3655350"/>
            <a:ext cx="961800" cy="35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9"/>
          <p:cNvSpPr txBox="1"/>
          <p:nvPr/>
        </p:nvSpPr>
        <p:spPr>
          <a:xfrm>
            <a:off x="4361300" y="1499888"/>
            <a:ext cx="1243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СВЕРХУ </a:t>
            </a:r>
            <a:endParaRPr sz="1500"/>
          </a:p>
        </p:txBody>
      </p:sp>
      <p:sp>
        <p:nvSpPr>
          <p:cNvPr id="95" name="Google Shape;95;p19"/>
          <p:cNvSpPr txBox="1"/>
          <p:nvPr/>
        </p:nvSpPr>
        <p:spPr>
          <a:xfrm>
            <a:off x="5437075" y="3926438"/>
            <a:ext cx="1243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СПЕРЕДИ </a:t>
            </a:r>
            <a:endParaRPr sz="1500"/>
          </a:p>
        </p:txBody>
      </p:sp>
      <p:sp>
        <p:nvSpPr>
          <p:cNvPr id="96" name="Google Shape;96;p19"/>
          <p:cNvSpPr txBox="1"/>
          <p:nvPr/>
        </p:nvSpPr>
        <p:spPr>
          <a:xfrm>
            <a:off x="961450" y="3397250"/>
            <a:ext cx="93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СБОКУ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Как правильно зарисовать фигуру?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26156" l="25247" r="38373" t="34067"/>
          <a:stretch/>
        </p:blipFill>
        <p:spPr>
          <a:xfrm>
            <a:off x="579813" y="2560500"/>
            <a:ext cx="2014875" cy="165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>
            <a:off x="1656000" y="1614425"/>
            <a:ext cx="0" cy="87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 txBox="1"/>
          <p:nvPr/>
        </p:nvSpPr>
        <p:spPr>
          <a:xfrm>
            <a:off x="2010850" y="1858563"/>
            <a:ext cx="1243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СВЕРХУ </a:t>
            </a:r>
            <a:endParaRPr sz="15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050" y="1408150"/>
            <a:ext cx="3567975" cy="2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059250" y="1648375"/>
            <a:ext cx="2350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рисуем по клеточкам!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854600" y="763150"/>
            <a:ext cx="6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Как правильно зарисовать фигуру?</a:t>
            </a:r>
            <a:endParaRPr sz="2000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6156" l="25247" r="38373" t="34067"/>
          <a:stretch/>
        </p:blipFill>
        <p:spPr>
          <a:xfrm>
            <a:off x="228788" y="1705800"/>
            <a:ext cx="2014875" cy="165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 rot="10800000">
            <a:off x="1991925" y="3159325"/>
            <a:ext cx="579600" cy="565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1"/>
          <p:cNvSpPr txBox="1"/>
          <p:nvPr/>
        </p:nvSpPr>
        <p:spPr>
          <a:xfrm>
            <a:off x="2735600" y="3430413"/>
            <a:ext cx="1243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СПЕРЕДИ </a:t>
            </a:r>
            <a:endParaRPr sz="15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950" y="1606550"/>
            <a:ext cx="3809700" cy="2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