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8a6c0b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8a6c0b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8a6c0bd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8a6c0bd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8a6c0bd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8a6c0bd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8a6c0bd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8a6c0bd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3100" y="1285900"/>
            <a:ext cx="8520600" cy="9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Бусы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6300" y="240800"/>
            <a:ext cx="21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бусин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00" y="813500"/>
            <a:ext cx="63626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Цвета	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50" y="1200375"/>
            <a:ext cx="6163525" cy="31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Ниточка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350" y="1934100"/>
            <a:ext cx="4675600" cy="154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6"/>
          <p:cNvCxnSpPr/>
          <p:nvPr/>
        </p:nvCxnSpPr>
        <p:spPr>
          <a:xfrm rot="-5400000">
            <a:off x="4625375" y="1599625"/>
            <a:ext cx="1081800" cy="72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/>
        </p:nvSpPr>
        <p:spPr>
          <a:xfrm>
            <a:off x="2571750" y="1059500"/>
            <a:ext cx="1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(узелок)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985775" y="1017725"/>
            <a:ext cx="15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r>
              <a:rPr lang="ru"/>
              <a:t> (иголка)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Нарисуем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75" y="1170125"/>
            <a:ext cx="6839250" cy="13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900125" y="4167750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Нарисуйте свои “бусы”, из 5 бусин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