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b44cae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b44ca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b44cae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4b44cae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6825" y="139250"/>
            <a:ext cx="587650" cy="972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0" y="492775"/>
            <a:ext cx="3637875" cy="39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579325" y="295050"/>
            <a:ext cx="2133000" cy="22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467000" y="3139100"/>
            <a:ext cx="1874700" cy="17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935525" y="2648550"/>
            <a:ext cx="1874700" cy="17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467000" y="1953775"/>
            <a:ext cx="4121100" cy="17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852325" y="374025"/>
            <a:ext cx="1760100" cy="17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625" y="874202"/>
            <a:ext cx="4454075" cy="33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762400" y="711000"/>
            <a:ext cx="3025500" cy="251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115900" y="598650"/>
            <a:ext cx="2608500" cy="205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545275" y="2868950"/>
            <a:ext cx="5837100" cy="205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75" y="347663"/>
            <a:ext cx="5495925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4606450" y="226925"/>
            <a:ext cx="3282900" cy="347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870050" y="2609575"/>
            <a:ext cx="5140200" cy="242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365950" y="114575"/>
            <a:ext cx="3282900" cy="242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