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b41e22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b41e22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4b41e22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4b41e22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4b41e2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4b41e2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b41e22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b41e22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25" y="1800500"/>
            <a:ext cx="1587325" cy="12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938" y="2039200"/>
            <a:ext cx="1622225" cy="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875" y="2125775"/>
            <a:ext cx="1114925" cy="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75" y="1800225"/>
            <a:ext cx="2091100" cy="10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25" y="1733250"/>
            <a:ext cx="2801750" cy="14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925" y="2035825"/>
            <a:ext cx="1251050" cy="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" y="1672775"/>
            <a:ext cx="2302950" cy="1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525" y="1793775"/>
            <a:ext cx="3025850" cy="7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050" y="1846712"/>
            <a:ext cx="2538125" cy="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00" y="1899675"/>
            <a:ext cx="4118250" cy="6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850" y="992000"/>
            <a:ext cx="912175" cy="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025" y="3420050"/>
            <a:ext cx="1658500" cy="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250" y="3420050"/>
            <a:ext cx="1824350" cy="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0125" y="992000"/>
            <a:ext cx="1047474" cy="33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endCxn id="76" idx="3"/>
          </p:cNvCxnSpPr>
          <p:nvPr/>
        </p:nvCxnSpPr>
        <p:spPr>
          <a:xfrm flipH="1" rot="5400000">
            <a:off x="2101175" y="1175700"/>
            <a:ext cx="914700" cy="87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rot="5400000">
            <a:off x="3089850" y="2598175"/>
            <a:ext cx="816900" cy="62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>
            <a:endCxn id="78" idx="1"/>
          </p:cNvCxnSpPr>
          <p:nvPr/>
        </p:nvCxnSpPr>
        <p:spPr>
          <a:xfrm flipH="1" rot="-5400000">
            <a:off x="4325200" y="2837850"/>
            <a:ext cx="1135200" cy="36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endCxn id="79" idx="1"/>
          </p:cNvCxnSpPr>
          <p:nvPr/>
        </p:nvCxnSpPr>
        <p:spPr>
          <a:xfrm rot="-5400000">
            <a:off x="5202125" y="1469850"/>
            <a:ext cx="960000" cy="33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150" y="628925"/>
            <a:ext cx="30003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569700" y="182525"/>
            <a:ext cx="20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Нарисуйте бусы:</a:t>
            </a:r>
            <a:endParaRPr sz="1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25" y="3652000"/>
            <a:ext cx="3999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