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99" r:id="rId2"/>
    <p:sldId id="300" r:id="rId3"/>
    <p:sldId id="257" r:id="rId4"/>
    <p:sldId id="258" r:id="rId5"/>
    <p:sldId id="267" r:id="rId6"/>
    <p:sldId id="280" r:id="rId7"/>
    <p:sldId id="260" r:id="rId8"/>
    <p:sldId id="269" r:id="rId9"/>
    <p:sldId id="293" r:id="rId10"/>
    <p:sldId id="266" r:id="rId11"/>
    <p:sldId id="281" r:id="rId12"/>
    <p:sldId id="261" r:id="rId13"/>
    <p:sldId id="268" r:id="rId14"/>
    <p:sldId id="292" r:id="rId15"/>
    <p:sldId id="265" r:id="rId16"/>
    <p:sldId id="282" r:id="rId17"/>
    <p:sldId id="262" r:id="rId18"/>
    <p:sldId id="275" r:id="rId19"/>
    <p:sldId id="291" r:id="rId20"/>
    <p:sldId id="276" r:id="rId21"/>
    <p:sldId id="259" r:id="rId22"/>
    <p:sldId id="263" r:id="rId23"/>
    <p:sldId id="278" r:id="rId24"/>
    <p:sldId id="288" r:id="rId25"/>
    <p:sldId id="279" r:id="rId26"/>
    <p:sldId id="283" r:id="rId27"/>
    <p:sldId id="271" r:id="rId28"/>
    <p:sldId id="285" r:id="rId29"/>
    <p:sldId id="272" r:id="rId30"/>
    <p:sldId id="286" r:id="rId31"/>
    <p:sldId id="296" r:id="rId32"/>
    <p:sldId id="273" r:id="rId33"/>
    <p:sldId id="297" r:id="rId34"/>
    <p:sldId id="298" r:id="rId3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3" autoAdjust="0"/>
    <p:restoredTop sz="94660"/>
  </p:normalViewPr>
  <p:slideViewPr>
    <p:cSldViewPr snapToGrid="0">
      <p:cViewPr varScale="1">
        <p:scale>
          <a:sx n="109" d="100"/>
          <a:sy n="109" d="100"/>
        </p:scale>
        <p:origin x="72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ableStyles" Target="tableStyle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16641-AB2C-4284-BFE1-9497C07736A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FB1FB7F-7B00-4E31-9B1B-887732C661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ADB18E-1E75-4CDA-A400-5FD6F1FFC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20BD1-2826-4960-A1A0-544FC609BC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3A62DF-7323-46FA-A584-400030709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77653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3E837-C601-469F-AED5-B2D00C3AB4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E8FBDCD-F91F-4FF9-99CF-6CFFA8AFC15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B93D1B-C9BB-42EF-A5E6-3BEACA4446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7FEE0D-92C0-4D87-814F-D81970F872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8384D-F050-4390-8469-B4406A54A9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6578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5F5B46-7442-451F-A992-4D4B79D726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AB8A78B-6B6D-4FE2-AABA-2C31E9EF2AD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19CF71-EA76-4DF9-82D7-262628E4DD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8BC798-9E83-4AF4-B01B-3AB459DF2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FC5289-130F-49CB-85F2-4065E90A0B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46775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E6C965-4EAA-4BD6-A478-F50B2BF01C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231B8-28E2-4893-AA6E-E1BD873A03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5434B-D6EF-4C65-ADB9-C5C8FF460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ABEC2B-F383-465C-909C-F1A0A0282F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5D03E6-5DE1-4636-B685-CFE79BD90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042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189B87-088E-43C0-9A69-4AFFCC53F6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3FA06F-285E-42E8-AB02-89EFB9886A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2CA80B-EA67-41A4-9631-C715FF7E15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10D3B0-6AB7-463C-97EF-A85586EE2C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4117FD-3F21-4F0C-AA24-D20986FDA5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4190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5AB95F-51D2-4B16-98CF-CBBFE4EC79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95F2EA-BC96-4CEB-AD48-C5A615ADECB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6BD867-BA85-4DF5-AA25-F72DDBE10F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B71B7F-9E80-4D85-99AD-9D804C0CD0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676EC7-8202-4718-A60C-77563789C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B57981-7CC2-4CB2-B932-42CC62C595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414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B455C5-1A80-4EA2-991D-5B07F4255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64B0B-DC24-43AE-8D1B-0D39E83859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BF4C7EC-6800-4FD2-BA58-CBFA84F224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C6C908A-338E-4CAD-9723-6FD3286A29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FAC73F4-21A6-48C3-8D77-11EB622ADA0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00B5F58-0DBF-47A2-BF37-0AD41E761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833E46C-6A7F-4EDB-890A-B63A1F60D6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EF1D7-6725-45EA-B850-E8D69F4D0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4901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96E63-F969-4014-99DD-DA904A699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EEECAF-FC88-40DF-AD31-DF44A1218E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60CADB-BAD7-4577-811D-E0C798E851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B960353-8692-4F29-91AD-A78B9326CB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9B2EA54-0122-4662-A8BF-102B117C2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9B68FA-3215-4CBA-86E0-45CCBDCBB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2868DD-8EE3-4C83-961C-909A17DAB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265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65429-35CF-4BA6-8A86-43DE6054A7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9748D-70C9-47CB-81B3-586B85E80A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242530-FCDF-4C00-A4F7-8B0FA7DAFA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82AF47A-DE3F-4611-B2F0-50075B0075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197C06F-65B6-4559-97C9-11F7F8B9F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08DA804-233D-434E-802D-01E5A77146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488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5BC99-46AD-4F6E-8B98-0BF88DEC4D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615ABC7-E431-4789-A6B8-AA2B6C217C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B76DE3-4FB4-4584-85CF-9EA056F288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DFA105-4AB9-4850-9243-41E7F3513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74FEDA2-7179-40DF-A6DF-3E103D938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B1F16-73EB-48AC-94A9-C63B6D3141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1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5B276E4-C02B-4A83-8C92-FB95B43A2B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4B92476-71F5-4EFB-92ED-B25C44C3C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39F43F-1C52-4118-B959-9F4DCE2D8E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06197-8540-47E2-8330-AA463E1A65DE}" type="datetimeFigureOut">
              <a:rPr lang="en-US" smtClean="0"/>
              <a:t>10/13/20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E1A591-EFB5-4DFD-9132-62B80379E24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9E80A4-1643-431E-B595-5BD57B7912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82F1B6-0D63-424F-8A6B-3EB6C4DF94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3650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B0A514-FED4-48E4-8D9A-268E85101B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Temporal Context Memory Experiment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59924F-5C58-45E8-9364-AE52CBF671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This PPT contains a demo of a trial for this experiment.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Play PPT.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 through the first slides to view menu and instructions.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Clicking menu the second time, sequences will play automatically.</a:t>
            </a:r>
          </a:p>
        </p:txBody>
      </p:sp>
    </p:spTree>
    <p:extLst>
      <p:ext uri="{BB962C8B-B14F-4D97-AF65-F5344CB8AC3E}">
        <p14:creationId xmlns:p14="http://schemas.microsoft.com/office/powerpoint/2010/main" val="840372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DA9F-A8E6-4460-B5CC-9FA6F5B9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78A17-C58A-4704-B66B-5E82786BE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235903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865-C78D-4ADF-8BC2-7BD3A14C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DAB5-F234-4D9F-8B87-611E8063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1B1A2-32B3-483C-9583-4D1F1576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" y="0"/>
            <a:ext cx="1218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3158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786402-8794-49D9-9C8B-8355A53186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5AF06BD-9830-4EFF-816F-95DD151D28D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1607707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A676-F3DB-499E-B238-AB6F12AC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21AA8-99AD-4B60-BD5C-4FC1DDDA2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39663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3E9D-5A0D-4022-8E2B-E34A8242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04A8-1FB8-4293-A1BD-7B0B36FF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6BCCE-F502-456E-AAC5-8F58CB98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7599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3596-EE97-4AFC-815F-F80E19FB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78F2B-86FB-4CBA-9903-4AD4B30B1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14040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865-C78D-4ADF-8BC2-7BD3A14C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DAB5-F234-4D9F-8B87-611E8063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1B1A2-32B3-483C-9583-4D1F1576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" y="0"/>
            <a:ext cx="1218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93662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CA6EBD-C616-4DB7-A1F4-2A9463B3D4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115D6963-A949-46D3-8149-DB5D83F693F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645951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7B18-417D-4F56-80B3-B17AEBAF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4504A-E92B-4152-BDD8-24C47638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7869048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3E9D-5A0D-4022-8E2B-E34A8242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04A8-1FB8-4293-A1BD-7B0B36FF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6BCCE-F502-456E-AAC5-8F58CB98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5401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EAA548-DC6C-4E11-8F54-7D3F355793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8D7182-4329-43CB-861F-3DC6DF7EC3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B621958-98B1-402E-9575-912FE46530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" y="0"/>
            <a:ext cx="12182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93563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4DA9F-A8E6-4460-B5CC-9FA6F5B956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4B78A17-C58A-4704-B66B-5E82786BE06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076612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865-C78D-4ADF-8BC2-7BD3A14C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DAB5-F234-4D9F-8B87-611E8063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1B1A2-32B3-483C-9583-4D1F1576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" y="0"/>
            <a:ext cx="1218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14747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28E097-DF66-4D22-A7F0-F87EAF6626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A7CE2685-8916-49F3-935A-96ED6BFAC8E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873110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A676-F3DB-499E-B238-AB6F12AC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21AA8-99AD-4B60-BD5C-4FC1DDDA2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702126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3E9D-5A0D-4022-8E2B-E34A8242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04A8-1FB8-4293-A1BD-7B0B36FF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6BCCE-F502-456E-AAC5-8F58CB98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153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3596-EE97-4AFC-815F-F80E19FB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78F2B-86FB-4CBA-9903-4AD4B30B1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4867454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865-C78D-4ADF-8BC2-7BD3A14C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DAB5-F234-4D9F-8B87-611E8063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1B1A2-32B3-483C-9583-4D1F1576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" y="0"/>
            <a:ext cx="1218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4641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0"/>
    </mc:Choice>
    <mc:Fallback xmlns="">
      <p:transition advClick="0" advTm="20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8D6058-BEE7-48D7-B288-CF34BE7623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921B80B-F046-491A-ADBF-91A2EAE914E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20869463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9A676-F3DB-499E-B238-AB6F12ACD2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B3921AA8-99AD-4B60-BD5C-4FC1DDDA2F9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90132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3E9D-5A0D-4022-8E2B-E34A8242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04A8-1FB8-4293-A1BD-7B0B36FF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6BCCE-F502-456E-AAC5-8F58CB98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01992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EBB6C986-A6C6-4169-9C6A-CD0AD3102AB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43353" y="385762"/>
            <a:ext cx="10820400" cy="6086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5666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9B3596-EE97-4AFC-815F-F80E19FB2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3978F2B-86FB-4CBA-9903-4AD4B30B17B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3064565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3E9D-5A0D-4022-8E2B-E34A8242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04A8-1FB8-4293-A1BD-7B0B36FF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6BCCE-F502-456E-AAC5-8F58CB98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2233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1000"/>
    </mc:Choice>
    <mc:Fallback xmlns="">
      <p:transition advClick="0" advTm="1000"/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345B9F-8E1D-41E6-BB71-55547A187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EAA8FD-0A8F-4E33-82DF-7D83CCDEE0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DDC84A6-B2AD-4C4B-9C2B-767DE5E9AA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" y="0"/>
            <a:ext cx="12182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23368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B86452-50BC-44CB-BC37-63604A7E2E2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743199"/>
            <a:ext cx="10515600" cy="3433763"/>
          </a:xfrm>
        </p:spPr>
        <p:txBody>
          <a:bodyPr/>
          <a:lstStyle/>
          <a:p>
            <a:pPr algn="ctr"/>
            <a:r>
              <a:rPr lang="en-US" dirty="0"/>
              <a:t>The correct answer was </a:t>
            </a:r>
            <a:r>
              <a:rPr lang="en-US" dirty="0">
                <a:latin typeface="Daytona" panose="020B0604020202020204" pitchFamily="34" charset="0"/>
                <a:cs typeface="Arial" panose="020B0604020202020204" pitchFamily="34" charset="0"/>
              </a:rPr>
              <a:t>🐳</a:t>
            </a:r>
          </a:p>
          <a:p>
            <a:pPr algn="ctr"/>
            <a:r>
              <a:rPr lang="en-US" dirty="0"/>
              <a:t>Next round begins.</a:t>
            </a:r>
          </a:p>
        </p:txBody>
      </p:sp>
    </p:spTree>
    <p:extLst>
      <p:ext uri="{BB962C8B-B14F-4D97-AF65-F5344CB8AC3E}">
        <p14:creationId xmlns:p14="http://schemas.microsoft.com/office/powerpoint/2010/main" val="28289616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6FB7-7165-43D3-967B-453C471743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833118"/>
            <a:ext cx="10515600" cy="1325563"/>
          </a:xfrm>
        </p:spPr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117520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screenshot of a cell phone&#10;&#10;Description automatically generated">
            <a:extLst>
              <a:ext uri="{FF2B5EF4-FFF2-40B4-BE49-F238E27FC236}">
                <a16:creationId xmlns:a16="http://schemas.microsoft.com/office/drawing/2014/main" id="{107A3F8C-0E65-4795-BDAA-F8855391978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4738" y="443277"/>
            <a:ext cx="11007969" cy="6191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47423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94E4B462-F73A-4FF5-9BCE-AADEA845BA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" y="0"/>
            <a:ext cx="121822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4975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33F865-C78D-4ADF-8BC2-7BD3A14C98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4BDAB5-F234-4D9F-8B87-611E806317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E1B1A2-32B3-483C-9583-4D1F1576F3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0" y="0"/>
            <a:ext cx="121876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50282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235706-93DF-48EF-8B66-BE965C846B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819575B5-3D53-4457-9721-6982447DF2F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9442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817B18-417D-4F56-80B3-B17AEBAF9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D54504A-E92B-4152-BDD8-24C476388D8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</p:spPr>
      </p:pic>
    </p:spTree>
    <p:extLst>
      <p:ext uri="{BB962C8B-B14F-4D97-AF65-F5344CB8AC3E}">
        <p14:creationId xmlns:p14="http://schemas.microsoft.com/office/powerpoint/2010/main" val="19074183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093E9D-5A0D-4022-8E2B-E34A82427F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A204A8-1FB8-4293-A1BD-7B0B36FF07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66BCCE-F502-456E-AAC5-8F58CB9871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406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2000"/>
    </mc:Choice>
    <mc:Fallback xmlns="">
      <p:transition advClick="0" advTm="2000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</TotalTime>
  <Words>52</Words>
  <Application>Microsoft Macintosh PowerPoint</Application>
  <PresentationFormat>Widescreen</PresentationFormat>
  <Paragraphs>8</Paragraphs>
  <Slides>34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9" baseType="lpstr">
      <vt:lpstr>Arial</vt:lpstr>
      <vt:lpstr>Calibri</vt:lpstr>
      <vt:lpstr>Calibri Light</vt:lpstr>
      <vt:lpstr>Daytona</vt:lpstr>
      <vt:lpstr>Office Theme</vt:lpstr>
      <vt:lpstr>Temporal Context Memory Experiment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Eugenio Forbes</dc:creator>
  <cp:lastModifiedBy>Lexie Hassien</cp:lastModifiedBy>
  <cp:revision>15</cp:revision>
  <dcterms:created xsi:type="dcterms:W3CDTF">2020-07-15T16:03:44Z</dcterms:created>
  <dcterms:modified xsi:type="dcterms:W3CDTF">2020-10-14T03:14:27Z</dcterms:modified>
</cp:coreProperties>
</file>