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0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EC346-DE73-4345-95DB-8D1EF4EAA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197951-0D6D-504B-BB6B-628F2B913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0B063-B499-F443-939C-B9B21381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1D0F0-D502-9C40-A90B-75720DA41EF0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57652-E269-7947-A49E-D2B4E9DA4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092D5-5723-DE4A-92C4-956A2041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011C-EFD4-E344-A5F9-41F1C2576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3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EB8BC-5AF0-BD42-A1CF-9CA0C4D44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66A8C5-A269-8F45-8F7D-BA73ED706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0DBFA-0F58-444C-A9DB-4BDEB54B1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1D0F0-D502-9C40-A90B-75720DA41EF0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13A39-F75E-D848-A345-7AA6DBE53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93D8C-A7D9-9D44-957B-AE9ACD4E3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011C-EFD4-E344-A5F9-41F1C2576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89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A2F355-769E-B243-AA8C-CC873700A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C62BC-400E-B24A-BEAB-37EDB0CD6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74DCD-E96C-D24E-88A3-C5320B000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1D0F0-D502-9C40-A90B-75720DA41EF0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E64A5-75C3-CD4C-9715-82D837912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B50AD-007A-7A4F-A6C1-233023FAD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011C-EFD4-E344-A5F9-41F1C2576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4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24317-8B48-D74B-BC8E-66C76ECE5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454C-B632-9942-B3F5-FD781185D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7126B-ADA3-754D-AEA9-BAC516FEC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1D0F0-D502-9C40-A90B-75720DA41EF0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77976-D300-0848-8706-D5F00BA4E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6DE8-EE2E-BF45-944A-B438905E9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011C-EFD4-E344-A5F9-41F1C2576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83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88CC3-32D5-A949-9086-7AF6B02C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6600F-CF36-A94F-AC27-5A962C2B3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DD8D6-B68B-9E4A-AB66-3386B8E7E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1D0F0-D502-9C40-A90B-75720DA41EF0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E2F97-68BB-B943-9841-52E89E02F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96650-62A2-A54D-994B-2AAB78CF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011C-EFD4-E344-A5F9-41F1C2576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65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5B7E-961D-F545-8352-79E5BB1B2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8772D-64DC-DF41-A0F6-0C970329E5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197D6-CB79-3F41-B403-BF0F50BA1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80972-732A-D541-B728-A96AB8533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1D0F0-D502-9C40-A90B-75720DA41EF0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5626C-6394-094F-9B27-0BFE950B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036FB-E9F6-BF44-A61C-9634D8175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011C-EFD4-E344-A5F9-41F1C2576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8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5BE8E-1D1C-DD44-AC56-3B76D5055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7FE57-BFA9-AA41-A364-20531CA30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D86727-1FB0-AF47-B476-7EF44BC7E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6C7086-7E63-7F44-8D1C-0A6E4CC0BF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359C4D-9DA2-BC40-B08D-4370142D25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7CB02-5B4C-B046-B13B-579730C4A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1D0F0-D502-9C40-A90B-75720DA41EF0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381DD1-FA8E-5741-9122-FA8813F2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336B11-DDA8-E942-86D1-7A9E69BAC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011C-EFD4-E344-A5F9-41F1C2576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0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83253-2BE0-6B49-98B5-FAD99E4FE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9C01F5-3B56-DD44-856F-DBDACE24E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1D0F0-D502-9C40-A90B-75720DA41EF0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5E99CF-5995-D142-BB9E-1B0AFE499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A25CBB-36DD-F84C-9365-559A90E13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011C-EFD4-E344-A5F9-41F1C2576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49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A30216-8A43-B54A-97A5-7F92145D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1D0F0-D502-9C40-A90B-75720DA41EF0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3DF480-5F07-204B-959F-265D72BFB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3E038-7913-794C-8289-43F0C0AD0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011C-EFD4-E344-A5F9-41F1C2576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3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BE84F-C089-3743-A14E-9E8B50BA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29286-56A9-D943-A05E-DDE81F8C2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13BC9-C7D1-B34D-A491-C21963F5D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F9044-8E07-9949-9685-070446094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1D0F0-D502-9C40-A90B-75720DA41EF0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16E35-8A1F-2943-A0D3-C398F14A8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DFEFD-9A72-5449-ADB1-4CDC08518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011C-EFD4-E344-A5F9-41F1C2576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76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21095-B87E-804A-AEDE-554D3C4F9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C6F9B7-31EE-3149-A555-824C52CD1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67F77-1E0E-4541-A576-42919D1D4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5D237-3CEF-1541-9818-3A1B17632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1D0F0-D502-9C40-A90B-75720DA41EF0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1DBBF-B91F-F441-BB05-1A1B36740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A2F40-BF17-AD4C-ADF5-AF84851FA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011C-EFD4-E344-A5F9-41F1C2576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06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DCB8B-6AD3-E045-9053-42E068FA1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5BBDB-E90C-F440-9BDF-A2046C234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D121B-E538-F843-8864-54D8FED367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1D0F0-D502-9C40-A90B-75720DA41EF0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579E9-652E-864D-BD40-C7DE500FC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F2F61-D5FD-0444-981D-6503731866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E011C-EFD4-E344-A5F9-41F1C2576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1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D8DD3DEF-3DDD-AE40-B3EC-3BC897F33038}"/>
              </a:ext>
            </a:extLst>
          </p:cNvPr>
          <p:cNvGrpSpPr/>
          <p:nvPr/>
        </p:nvGrpSpPr>
        <p:grpSpPr>
          <a:xfrm>
            <a:off x="624015" y="107573"/>
            <a:ext cx="7312675" cy="1664793"/>
            <a:chOff x="624015" y="391784"/>
            <a:chExt cx="7222526" cy="1664792"/>
          </a:xfrm>
        </p:grpSpPr>
        <p:pic>
          <p:nvPicPr>
            <p:cNvPr id="10" name="Picture 9" descr="Diagram&#10;&#10;Description automatically generated">
              <a:extLst>
                <a:ext uri="{FF2B5EF4-FFF2-40B4-BE49-F238E27FC236}">
                  <a16:creationId xmlns:a16="http://schemas.microsoft.com/office/drawing/2014/main" id="{051EAABF-6C37-B841-8D20-6F6A4CE6DC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803" t="5660" r="43582" b="73574"/>
            <a:stretch/>
          </p:blipFill>
          <p:spPr>
            <a:xfrm>
              <a:off x="624015" y="391784"/>
              <a:ext cx="7222526" cy="157352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F35ACB6-E5FD-7445-B5CB-8777D9B50266}"/>
                </a:ext>
              </a:extLst>
            </p:cNvPr>
            <p:cNvSpPr/>
            <p:nvPr/>
          </p:nvSpPr>
          <p:spPr>
            <a:xfrm>
              <a:off x="4411360" y="889687"/>
              <a:ext cx="1470454" cy="3195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1343583-45F8-914D-ABE9-FEEC53B83643}"/>
                </a:ext>
              </a:extLst>
            </p:cNvPr>
            <p:cNvSpPr/>
            <p:nvPr/>
          </p:nvSpPr>
          <p:spPr>
            <a:xfrm>
              <a:off x="819663" y="1716556"/>
              <a:ext cx="1470454" cy="319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3147B1D-5401-5F4F-972D-4E843AC3E104}"/>
                </a:ext>
              </a:extLst>
            </p:cNvPr>
            <p:cNvSpPr/>
            <p:nvPr/>
          </p:nvSpPr>
          <p:spPr>
            <a:xfrm>
              <a:off x="4624645" y="1691432"/>
              <a:ext cx="1130645" cy="3299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78482F7-066B-7547-ABAB-DC04C77B7FA8}"/>
                </a:ext>
              </a:extLst>
            </p:cNvPr>
            <p:cNvSpPr/>
            <p:nvPr/>
          </p:nvSpPr>
          <p:spPr>
            <a:xfrm>
              <a:off x="2865535" y="1716556"/>
              <a:ext cx="1013254" cy="319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6EAD3F8-154D-484D-AC88-A539C52CE51F}"/>
                </a:ext>
              </a:extLst>
            </p:cNvPr>
            <p:cNvSpPr/>
            <p:nvPr/>
          </p:nvSpPr>
          <p:spPr>
            <a:xfrm>
              <a:off x="6259278" y="1737068"/>
              <a:ext cx="1083275" cy="319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9D2DFCD-960F-AC40-B03B-9CE6C1824DD0}"/>
              </a:ext>
            </a:extLst>
          </p:cNvPr>
          <p:cNvGrpSpPr/>
          <p:nvPr/>
        </p:nvGrpSpPr>
        <p:grpSpPr>
          <a:xfrm>
            <a:off x="648728" y="4878174"/>
            <a:ext cx="10580557" cy="1600200"/>
            <a:chOff x="624015" y="5257800"/>
            <a:chExt cx="10450123" cy="1600200"/>
          </a:xfrm>
        </p:grpSpPr>
        <p:pic>
          <p:nvPicPr>
            <p:cNvPr id="8" name="Picture 7" descr="Diagram&#10;&#10;Description automatically generated">
              <a:extLst>
                <a:ext uri="{FF2B5EF4-FFF2-40B4-BE49-F238E27FC236}">
                  <a16:creationId xmlns:a16="http://schemas.microsoft.com/office/drawing/2014/main" id="{6CFED80C-DC58-154D-AF37-545EEEAEBD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534" t="75315" r="43851" b="2463"/>
            <a:stretch/>
          </p:blipFill>
          <p:spPr>
            <a:xfrm>
              <a:off x="624015" y="5257800"/>
              <a:ext cx="6863574" cy="1600200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96F38E4-B4BF-9F47-A640-00CDAD943317}"/>
                </a:ext>
              </a:extLst>
            </p:cNvPr>
            <p:cNvSpPr/>
            <p:nvPr/>
          </p:nvSpPr>
          <p:spPr>
            <a:xfrm>
              <a:off x="4210564" y="5817827"/>
              <a:ext cx="1470454" cy="3195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02C0416-79D2-7446-ACCA-FF0F17F41787}"/>
                </a:ext>
              </a:extLst>
            </p:cNvPr>
            <p:cNvSpPr/>
            <p:nvPr/>
          </p:nvSpPr>
          <p:spPr>
            <a:xfrm>
              <a:off x="4463878" y="6538492"/>
              <a:ext cx="1013254" cy="319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58A9FC9-6999-424C-B23B-3358B963F7B4}"/>
                </a:ext>
              </a:extLst>
            </p:cNvPr>
            <p:cNvSpPr/>
            <p:nvPr/>
          </p:nvSpPr>
          <p:spPr>
            <a:xfrm>
              <a:off x="2790818" y="6590353"/>
              <a:ext cx="1013254" cy="2554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CC6563B-3187-2649-BCC1-33D2788C2A32}"/>
                </a:ext>
              </a:extLst>
            </p:cNvPr>
            <p:cNvSpPr/>
            <p:nvPr/>
          </p:nvSpPr>
          <p:spPr>
            <a:xfrm>
              <a:off x="972063" y="6569900"/>
              <a:ext cx="1013254" cy="288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9396748-67BA-6243-9E18-1904C21E88BB}"/>
                </a:ext>
              </a:extLst>
            </p:cNvPr>
            <p:cNvSpPr/>
            <p:nvPr/>
          </p:nvSpPr>
          <p:spPr>
            <a:xfrm>
              <a:off x="6046174" y="6577996"/>
              <a:ext cx="1013254" cy="2800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D55519A-7289-EC49-8F33-D866C97592D6}"/>
                </a:ext>
              </a:extLst>
            </p:cNvPr>
            <p:cNvSpPr/>
            <p:nvPr/>
          </p:nvSpPr>
          <p:spPr>
            <a:xfrm>
              <a:off x="7503035" y="5817827"/>
              <a:ext cx="3571103" cy="3195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A8C119C-B249-5E48-A6EE-62DBD3F3F5BD}"/>
              </a:ext>
            </a:extLst>
          </p:cNvPr>
          <p:cNvGrpSpPr/>
          <p:nvPr/>
        </p:nvGrpSpPr>
        <p:grpSpPr>
          <a:xfrm>
            <a:off x="624016" y="3138378"/>
            <a:ext cx="6802395" cy="1865716"/>
            <a:chOff x="624015" y="3600594"/>
            <a:chExt cx="6435413" cy="1646538"/>
          </a:xfrm>
        </p:grpSpPr>
        <p:pic>
          <p:nvPicPr>
            <p:cNvPr id="11" name="Picture 10" descr="Diagram&#10;&#10;Description automatically generated">
              <a:extLst>
                <a:ext uri="{FF2B5EF4-FFF2-40B4-BE49-F238E27FC236}">
                  <a16:creationId xmlns:a16="http://schemas.microsoft.com/office/drawing/2014/main" id="{93687FAE-595B-8546-AADD-EB5F24B153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399" t="51832" r="47331" b="25946"/>
            <a:stretch/>
          </p:blipFill>
          <p:spPr>
            <a:xfrm>
              <a:off x="624015" y="3600594"/>
              <a:ext cx="6435413" cy="1600200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1356D4C-AC8C-1841-BBB4-715BC5CCB529}"/>
                </a:ext>
              </a:extLst>
            </p:cNvPr>
            <p:cNvSpPr/>
            <p:nvPr/>
          </p:nvSpPr>
          <p:spPr>
            <a:xfrm>
              <a:off x="819663" y="4958126"/>
              <a:ext cx="1470454" cy="2115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5308704-010D-1F4F-81F3-C67BDD7CCA4A}"/>
                </a:ext>
              </a:extLst>
            </p:cNvPr>
            <p:cNvSpPr/>
            <p:nvPr/>
          </p:nvSpPr>
          <p:spPr>
            <a:xfrm>
              <a:off x="2828467" y="4945354"/>
              <a:ext cx="1013254" cy="255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F59BC20-BDB4-1549-AB0B-123A79984498}"/>
                </a:ext>
              </a:extLst>
            </p:cNvPr>
            <p:cNvSpPr/>
            <p:nvPr/>
          </p:nvSpPr>
          <p:spPr>
            <a:xfrm>
              <a:off x="5368466" y="4913863"/>
              <a:ext cx="1013254" cy="2819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98303A-E35B-4C47-B59B-C4B6562B2A04}"/>
                </a:ext>
              </a:extLst>
            </p:cNvPr>
            <p:cNvSpPr/>
            <p:nvPr/>
          </p:nvSpPr>
          <p:spPr>
            <a:xfrm>
              <a:off x="4187837" y="4927624"/>
              <a:ext cx="742509" cy="319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A32BED7-36E9-3249-96BF-33F07D90CB33}"/>
              </a:ext>
            </a:extLst>
          </p:cNvPr>
          <p:cNvGrpSpPr/>
          <p:nvPr/>
        </p:nvGrpSpPr>
        <p:grpSpPr>
          <a:xfrm>
            <a:off x="624015" y="1646445"/>
            <a:ext cx="6439499" cy="1617854"/>
            <a:chOff x="624015" y="2036064"/>
            <a:chExt cx="6360114" cy="1617854"/>
          </a:xfrm>
        </p:grpSpPr>
        <p:pic>
          <p:nvPicPr>
            <p:cNvPr id="12" name="Picture 11" descr="Diagram&#10;&#10;Description automatically generated">
              <a:extLst>
                <a:ext uri="{FF2B5EF4-FFF2-40B4-BE49-F238E27FC236}">
                  <a16:creationId xmlns:a16="http://schemas.microsoft.com/office/drawing/2014/main" id="{68F3B4F4-C5EE-8C49-A2C7-0C36EC3E54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68" t="29069" r="49798" b="49670"/>
            <a:stretch/>
          </p:blipFill>
          <p:spPr>
            <a:xfrm>
              <a:off x="624015" y="2036064"/>
              <a:ext cx="6360114" cy="1600200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1F4EAEE-3343-D548-BF1C-57A8AA717B18}"/>
                </a:ext>
              </a:extLst>
            </p:cNvPr>
            <p:cNvSpPr/>
            <p:nvPr/>
          </p:nvSpPr>
          <p:spPr>
            <a:xfrm>
              <a:off x="5577197" y="3376772"/>
              <a:ext cx="1013254" cy="232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267C02-34C2-304C-AF2D-DE53F90880AC}"/>
                </a:ext>
              </a:extLst>
            </p:cNvPr>
            <p:cNvSpPr/>
            <p:nvPr/>
          </p:nvSpPr>
          <p:spPr>
            <a:xfrm>
              <a:off x="972063" y="3334410"/>
              <a:ext cx="1013254" cy="319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3EB4BEA-FEF7-5F4B-B600-FA2D6ADAD138}"/>
                </a:ext>
              </a:extLst>
            </p:cNvPr>
            <p:cNvSpPr/>
            <p:nvPr/>
          </p:nvSpPr>
          <p:spPr>
            <a:xfrm>
              <a:off x="2791393" y="3376772"/>
              <a:ext cx="1165654" cy="232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C28A443-4B9E-D84C-90F8-8C81B78B6490}"/>
                </a:ext>
              </a:extLst>
            </p:cNvPr>
            <p:cNvSpPr/>
            <p:nvPr/>
          </p:nvSpPr>
          <p:spPr>
            <a:xfrm>
              <a:off x="4260495" y="3334410"/>
              <a:ext cx="847725" cy="319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549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517FEA4-0D83-594A-8232-9535518675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4685" r="42939" b="70270"/>
          <a:stretch/>
        </p:blipFill>
        <p:spPr>
          <a:xfrm>
            <a:off x="271873" y="444843"/>
            <a:ext cx="7888751" cy="19476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911701A-E645-924A-8133-23320FF64DCE}"/>
              </a:ext>
            </a:extLst>
          </p:cNvPr>
          <p:cNvSpPr/>
          <p:nvPr/>
        </p:nvSpPr>
        <p:spPr>
          <a:xfrm>
            <a:off x="2781705" y="1884378"/>
            <a:ext cx="1123705" cy="319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E77AF0-1DD5-6B40-9A40-AFAE8278A086}"/>
              </a:ext>
            </a:extLst>
          </p:cNvPr>
          <p:cNvSpPr/>
          <p:nvPr/>
        </p:nvSpPr>
        <p:spPr>
          <a:xfrm>
            <a:off x="768839" y="1899839"/>
            <a:ext cx="1488808" cy="319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F47AC7-BCCA-B545-8538-C85C88EF2AEF}"/>
              </a:ext>
            </a:extLst>
          </p:cNvPr>
          <p:cNvSpPr/>
          <p:nvPr/>
        </p:nvSpPr>
        <p:spPr>
          <a:xfrm>
            <a:off x="4639781" y="1887934"/>
            <a:ext cx="547256" cy="319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31FA73-56E8-C04F-9DC3-3B022D613D30}"/>
              </a:ext>
            </a:extLst>
          </p:cNvPr>
          <p:cNvSpPr/>
          <p:nvPr/>
        </p:nvSpPr>
        <p:spPr>
          <a:xfrm>
            <a:off x="5842654" y="1884378"/>
            <a:ext cx="889779" cy="319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ADB5313E-C1BC-FD43-81CE-D1AE97B4E5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74" t="44110" r="11959" b="8167"/>
          <a:stretch/>
        </p:blipFill>
        <p:spPr>
          <a:xfrm>
            <a:off x="542022" y="2360141"/>
            <a:ext cx="10507687" cy="389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586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Lexie Hassien</dc:creator>
  <cp:lastModifiedBy>Lexie Hassien</cp:lastModifiedBy>
  <cp:revision>14</cp:revision>
  <cp:lastPrinted>2020-10-30T22:38:09Z</cp:lastPrinted>
  <dcterms:created xsi:type="dcterms:W3CDTF">2020-10-30T22:07:33Z</dcterms:created>
  <dcterms:modified xsi:type="dcterms:W3CDTF">2020-10-30T22:45:48Z</dcterms:modified>
</cp:coreProperties>
</file>