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Maven Pro Bold" charset="1" panose="00000800000000000000"/>
      <p:regular r:id="rId14"/>
    </p:embeddedFont>
    <p:embeddedFont>
      <p:font typeface="Maven Pro Bold Bold" charset="1" panose="00000A00000000000000"/>
      <p:regular r:id="rId15"/>
    </p:embeddedFont>
    <p:embeddedFont>
      <p:font typeface="Maven Pro Regular" charset="1" panose="00000500000000000000"/>
      <p:regular r:id="rId16"/>
    </p:embeddedFont>
    <p:embeddedFont>
      <p:font typeface="Maven Pro Regular Bold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3560885"/>
            <a:ext cx="5064369" cy="5064369"/>
          </a:xfrm>
          <a:custGeom>
            <a:avLst/>
            <a:gdLst/>
            <a:ahLst/>
            <a:cxnLst/>
            <a:rect r="r" b="b" t="t" l="l"/>
            <a:pathLst>
              <a:path h="5064369" w="5064369">
                <a:moveTo>
                  <a:pt x="5064369" y="0"/>
                </a:moveTo>
                <a:lnTo>
                  <a:pt x="0" y="0"/>
                </a:lnTo>
                <a:lnTo>
                  <a:pt x="0" y="5064369"/>
                </a:lnTo>
                <a:lnTo>
                  <a:pt x="5064369" y="5064369"/>
                </a:lnTo>
                <a:lnTo>
                  <a:pt x="5064369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21282" y="3853476"/>
            <a:ext cx="4479205" cy="4479187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155032" y="3305175"/>
            <a:ext cx="9104268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92ED2"/>
                </a:solidFill>
                <a:latin typeface="Maven Pro Bold"/>
              </a:rPr>
              <a:t>GESTIONE BIGLIETTERIA</a:t>
            </a:r>
          </a:p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92ED2"/>
                </a:solidFill>
                <a:latin typeface="Maven Pro Bold"/>
              </a:rPr>
              <a:t>AEREA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5888" y="7435313"/>
            <a:ext cx="5653412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Maven Pro Regular"/>
              </a:rPr>
              <a:t>A cura di Aloi Eugenio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7595" y="1998598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5128830">
            <a:off x="14081302" y="1708924"/>
            <a:ext cx="1246615" cy="124661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Ritorno alla pagina di login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 pagina prevede 5 funzionalità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9315" y="4241533"/>
            <a:ext cx="1803935" cy="180393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 possibilità di prenotare un nuovo volo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595" y="1364211"/>
            <a:ext cx="18288000" cy="8259097"/>
          </a:xfrm>
          <a:custGeom>
            <a:avLst/>
            <a:gdLst/>
            <a:ahLst/>
            <a:cxnLst/>
            <a:rect r="r" b="b" t="t" l="l"/>
            <a:pathLst>
              <a:path h="8259097" w="18288000">
                <a:moveTo>
                  <a:pt x="0" y="0"/>
                </a:moveTo>
                <a:lnTo>
                  <a:pt x="18288000" y="0"/>
                </a:lnTo>
                <a:lnTo>
                  <a:pt x="18288000" y="8259097"/>
                </a:lnTo>
                <a:lnTo>
                  <a:pt x="0" y="8259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6739" y="3093547"/>
            <a:ext cx="1543050" cy="15430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In caso di richiesta eccessiva appare un messaggio </a:t>
            </a:r>
          </a:p>
        </p:txBody>
      </p:sp>
      <p:grpSp>
        <p:nvGrpSpPr>
          <p:cNvPr name="Group 12" id="12"/>
          <p:cNvGrpSpPr/>
          <p:nvPr/>
        </p:nvGrpSpPr>
        <p:grpSpPr>
          <a:xfrm rot="-4919391">
            <a:off x="12140084" y="1464195"/>
            <a:ext cx="1543050" cy="15430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55825" y="-95519"/>
            <a:ext cx="1627698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 possibilità di modificare il numero di biglietti per un volo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1890" y="7454365"/>
            <a:ext cx="1803935" cy="180393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661603">
            <a:off x="2956756" y="8314750"/>
            <a:ext cx="1262399" cy="12623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Pagare l'ordine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2904791"/>
            <a:ext cx="18288000" cy="3448719"/>
          </a:xfrm>
          <a:custGeom>
            <a:avLst/>
            <a:gdLst/>
            <a:ahLst/>
            <a:cxnLst/>
            <a:rect r="r" b="b" t="t" l="l"/>
            <a:pathLst>
              <a:path h="3448719" w="18288000">
                <a:moveTo>
                  <a:pt x="0" y="0"/>
                </a:moveTo>
                <a:lnTo>
                  <a:pt x="18288000" y="0"/>
                </a:lnTo>
                <a:lnTo>
                  <a:pt x="18288000" y="3448718"/>
                </a:lnTo>
                <a:lnTo>
                  <a:pt x="0" y="34487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141874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Pagina di pagamento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54454" y="6113728"/>
            <a:ext cx="1878479" cy="18784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Ritornare alla Home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595" y="1661746"/>
            <a:ext cx="18177620" cy="8100315"/>
          </a:xfrm>
          <a:custGeom>
            <a:avLst/>
            <a:gdLst/>
            <a:ahLst/>
            <a:cxnLst/>
            <a:rect r="r" b="b" t="t" l="l"/>
            <a:pathLst>
              <a:path h="8100315" w="18177620">
                <a:moveTo>
                  <a:pt x="0" y="0"/>
                </a:moveTo>
                <a:lnTo>
                  <a:pt x="18177620" y="0"/>
                </a:lnTo>
                <a:lnTo>
                  <a:pt x="18177620" y="8100315"/>
                </a:lnTo>
                <a:lnTo>
                  <a:pt x="0" y="810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569927">
            <a:off x="15803556" y="2505775"/>
            <a:ext cx="1878479" cy="18784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Ritornare alla Login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3560885"/>
            <a:ext cx="5064369" cy="5064369"/>
          </a:xfrm>
          <a:custGeom>
            <a:avLst/>
            <a:gdLst/>
            <a:ahLst/>
            <a:cxnLst/>
            <a:rect r="r" b="b" t="t" l="l"/>
            <a:pathLst>
              <a:path h="5064369" w="5064369">
                <a:moveTo>
                  <a:pt x="5064369" y="0"/>
                </a:moveTo>
                <a:lnTo>
                  <a:pt x="0" y="0"/>
                </a:lnTo>
                <a:lnTo>
                  <a:pt x="0" y="5064369"/>
                </a:lnTo>
                <a:lnTo>
                  <a:pt x="5064369" y="5064369"/>
                </a:lnTo>
                <a:lnTo>
                  <a:pt x="5064369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21282" y="3853476"/>
            <a:ext cx="4479205" cy="4479187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155032" y="3645144"/>
            <a:ext cx="9104268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92ED2"/>
                </a:solidFill>
                <a:latin typeface="Maven Pro Bold"/>
              </a:rPr>
              <a:t>GRAZIE PER</a:t>
            </a:r>
          </a:p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92ED2"/>
                </a:solidFill>
                <a:latin typeface="Maven Pro Bold"/>
              </a:rPr>
              <a:t>L'ATTENZIONE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5190" y="4083674"/>
            <a:ext cx="18232810" cy="5539634"/>
          </a:xfrm>
          <a:custGeom>
            <a:avLst/>
            <a:gdLst/>
            <a:ahLst/>
            <a:cxnLst/>
            <a:rect r="r" b="b" t="t" l="l"/>
            <a:pathLst>
              <a:path h="5539634" w="18232810">
                <a:moveTo>
                  <a:pt x="0" y="0"/>
                </a:moveTo>
                <a:lnTo>
                  <a:pt x="18232810" y="0"/>
                </a:lnTo>
                <a:lnTo>
                  <a:pt x="18232810" y="5539634"/>
                </a:lnTo>
                <a:lnTo>
                  <a:pt x="0" y="55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190" y="1919575"/>
            <a:ext cx="1823281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L'utente si deve loggare per accedere al portale. Se non esiste non può accedere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3559145"/>
            <a:ext cx="18288000" cy="4662118"/>
          </a:xfrm>
          <a:custGeom>
            <a:avLst/>
            <a:gdLst/>
            <a:ahLst/>
            <a:cxnLst/>
            <a:rect r="r" b="b" t="t" l="l"/>
            <a:pathLst>
              <a:path h="4662118" w="18288000">
                <a:moveTo>
                  <a:pt x="0" y="0"/>
                </a:moveTo>
                <a:lnTo>
                  <a:pt x="18288000" y="0"/>
                </a:lnTo>
                <a:lnTo>
                  <a:pt x="18288000" y="4662119"/>
                </a:lnTo>
                <a:lnTo>
                  <a:pt x="0" y="4662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871627" y="5143500"/>
            <a:ext cx="2102003" cy="21020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5190" y="1919575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Appare un messaggio in caso di utente non registrato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71627" y="5143500"/>
            <a:ext cx="2102003" cy="210200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2863839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190" y="1529050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La home page si presenta con 4 funzionalità distinte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71627" y="5143500"/>
            <a:ext cx="2102003" cy="210200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2863839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270903">
            <a:off x="2924620" y="3567150"/>
            <a:ext cx="1278237" cy="127823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190" y="1529050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Elenco voli disponibili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90" y="1661746"/>
            <a:ext cx="18232810" cy="8210525"/>
          </a:xfrm>
          <a:custGeom>
            <a:avLst/>
            <a:gdLst/>
            <a:ahLst/>
            <a:cxnLst/>
            <a:rect r="r" b="b" t="t" l="l"/>
            <a:pathLst>
              <a:path h="8210525" w="18232810">
                <a:moveTo>
                  <a:pt x="0" y="0"/>
                </a:moveTo>
                <a:lnTo>
                  <a:pt x="18232810" y="0"/>
                </a:lnTo>
                <a:lnTo>
                  <a:pt x="18232810" y="8210525"/>
                </a:lnTo>
                <a:lnTo>
                  <a:pt x="0" y="8210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59149" y="7640467"/>
            <a:ext cx="1982842" cy="19828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5190" y="141874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Elenco voli disponibili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484248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601060" y="3264979"/>
            <a:ext cx="2102003" cy="21020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Elenco prenotazioni effettuate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190" y="1484248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690513" y="3324452"/>
            <a:ext cx="2102003" cy="21020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55190" y="6287007"/>
            <a:ext cx="18288000" cy="2759378"/>
          </a:xfrm>
          <a:custGeom>
            <a:avLst/>
            <a:gdLst/>
            <a:ahLst/>
            <a:cxnLst/>
            <a:rect r="r" b="b" t="t" l="l"/>
            <a:pathLst>
              <a:path h="2759378" w="18288000">
                <a:moveTo>
                  <a:pt x="0" y="0"/>
                </a:moveTo>
                <a:lnTo>
                  <a:pt x="18288000" y="0"/>
                </a:lnTo>
                <a:lnTo>
                  <a:pt x="18288000" y="2759378"/>
                </a:lnTo>
                <a:lnTo>
                  <a:pt x="0" y="27593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044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Elenco prenotazioni effettuate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5190" y="0"/>
            <a:ext cx="1266092" cy="1266092"/>
          </a:xfrm>
          <a:custGeom>
            <a:avLst/>
            <a:gdLst/>
            <a:ahLst/>
            <a:cxnLst/>
            <a:rect r="r" b="b" t="t" l="l"/>
            <a:pathLst>
              <a:path h="1266092" w="1266092">
                <a:moveTo>
                  <a:pt x="1266092" y="0"/>
                </a:moveTo>
                <a:lnTo>
                  <a:pt x="0" y="0"/>
                </a:lnTo>
                <a:lnTo>
                  <a:pt x="0" y="1266092"/>
                </a:lnTo>
                <a:lnTo>
                  <a:pt x="1266092" y="1266092"/>
                </a:lnTo>
                <a:lnTo>
                  <a:pt x="12660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6739" y="395654"/>
            <a:ext cx="1269085" cy="1266092"/>
          </a:xfrm>
          <a:custGeom>
            <a:avLst/>
            <a:gdLst/>
            <a:ahLst/>
            <a:cxnLst/>
            <a:rect r="r" b="b" t="t" l="l"/>
            <a:pathLst>
              <a:path h="1266092" w="1269085">
                <a:moveTo>
                  <a:pt x="0" y="0"/>
                </a:moveTo>
                <a:lnTo>
                  <a:pt x="1269086" y="0"/>
                </a:lnTo>
                <a:lnTo>
                  <a:pt x="1269086" y="1266092"/>
                </a:lnTo>
                <a:lnTo>
                  <a:pt x="0" y="126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17628">
            <a:off x="17011139" y="8384132"/>
            <a:ext cx="3304471" cy="2478353"/>
            <a:chOff x="0" y="0"/>
            <a:chExt cx="8128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92E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7595" y="1998598"/>
            <a:ext cx="18288000" cy="6289803"/>
          </a:xfrm>
          <a:custGeom>
            <a:avLst/>
            <a:gdLst/>
            <a:ahLst/>
            <a:cxnLst/>
            <a:rect r="r" b="b" t="t" l="l"/>
            <a:pathLst>
              <a:path h="6289803" w="18288000">
                <a:moveTo>
                  <a:pt x="0" y="0"/>
                </a:moveTo>
                <a:lnTo>
                  <a:pt x="18288000" y="0"/>
                </a:lnTo>
                <a:lnTo>
                  <a:pt x="18288000" y="6289804"/>
                </a:lnTo>
                <a:lnTo>
                  <a:pt x="0" y="6289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157297" y="4092498"/>
            <a:ext cx="2102003" cy="21020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9D2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03200" y="635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-95519"/>
            <a:ext cx="182328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Prenotazione di un nuovo volo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DAFmj5ntf2M</dc:identifier>
  <dcterms:modified xsi:type="dcterms:W3CDTF">2011-08-01T06:04:30Z</dcterms:modified>
  <cp:revision>1</cp:revision>
  <dc:title>Gestione biglietteria</dc:title>
</cp:coreProperties>
</file>