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Fk8gwwDcs.mp4" Type="http://schemas.openxmlformats.org/officeDocument/2006/relationships/video"/><Relationship Id="rId4" Target="../media/VAFk8gwwDcs.mp4" Type="http://schemas.microsoft.com/office/2007/relationships/media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155" y="2645728"/>
            <a:ext cx="1733169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BREVI CENNI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SULLE </a:t>
            </a:r>
            <a:r>
              <a:rPr lang="en-US" sz="9200">
                <a:solidFill>
                  <a:srgbClr val="7ED957"/>
                </a:solidFill>
                <a:latin typeface="Canva Sans Bold"/>
              </a:rPr>
              <a:t>CHIAMATE HTTP</a:t>
            </a:r>
            <a:r>
              <a:rPr lang="en-US" sz="9200">
                <a:solidFill>
                  <a:srgbClr val="000000"/>
                </a:solidFill>
                <a:latin typeface="Canva Sans Bold"/>
              </a:rPr>
              <a:t> E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PARTE BACKEND (Lato server)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5577" y="2645728"/>
            <a:ext cx="13816846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UNO SGUARDO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AL CODICE JAVASCRIPT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764397" cy="17936023"/>
          </a:xfrm>
          <a:custGeom>
            <a:avLst/>
            <a:gdLst/>
            <a:ahLst/>
            <a:cxnLst/>
            <a:rect r="r" b="b" t="t" l="l"/>
            <a:pathLst>
              <a:path h="17936023" w="15764397">
                <a:moveTo>
                  <a:pt x="0" y="0"/>
                </a:moveTo>
                <a:lnTo>
                  <a:pt x="15764397" y="0"/>
                </a:lnTo>
                <a:lnTo>
                  <a:pt x="15764397" y="17936023"/>
                </a:lnTo>
                <a:lnTo>
                  <a:pt x="0" y="17936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01900" y="-161236"/>
            <a:ext cx="3086100" cy="10448236"/>
            <a:chOff x="0" y="0"/>
            <a:chExt cx="812800" cy="2751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51799"/>
            </a:xfrm>
            <a:custGeom>
              <a:avLst/>
              <a:gdLst/>
              <a:ahLst/>
              <a:cxnLst/>
              <a:rect r="r" b="b" t="t" l="l"/>
              <a:pathLst>
                <a:path h="275179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51799"/>
                  </a:lnTo>
                  <a:lnTo>
                    <a:pt x="0" y="2751799"/>
                  </a:lnTo>
                  <a:close/>
                </a:path>
              </a:pathLst>
            </a:custGeom>
            <a:solidFill>
              <a:srgbClr val="1F1E1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6746" y="-161925"/>
            <a:ext cx="10283905" cy="293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11"/>
              </a:lnSpc>
            </a:pPr>
            <a:r>
              <a:rPr lang="en-US" sz="8436">
                <a:solidFill>
                  <a:srgbClr val="000000"/>
                </a:solidFill>
                <a:latin typeface="Canva Sans Bold"/>
              </a:rPr>
              <a:t>RICETTA PER UNA</a:t>
            </a:r>
          </a:p>
          <a:p>
            <a:pPr>
              <a:lnSpc>
                <a:spcPts val="11811"/>
              </a:lnSpc>
            </a:pPr>
            <a:r>
              <a:rPr lang="en-US" sz="8436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8436">
                <a:solidFill>
                  <a:srgbClr val="7ED957"/>
                </a:solidFill>
                <a:latin typeface="Canva Sans Bold"/>
              </a:rPr>
              <a:t>BUONA</a:t>
            </a:r>
            <a:r>
              <a:rPr lang="en-US" sz="8436">
                <a:solidFill>
                  <a:srgbClr val="000000"/>
                </a:solidFill>
                <a:latin typeface="Canva Sans Bold"/>
              </a:rPr>
              <a:t> CHIAMATA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655423"/>
            <a:ext cx="1828800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Fetch: ovvero un metodo in grado di ricevere un risultato ricevuto lato server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1 then: dichiarazione di cosa si vuole fare con il risultato ottenuto dalla fetch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2 then: come vogliamo manipolare l'oggetto ottenuto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6100" y="0"/>
            <a:ext cx="9041489" cy="10287000"/>
          </a:xfrm>
          <a:custGeom>
            <a:avLst/>
            <a:gdLst/>
            <a:ahLst/>
            <a:cxnLst/>
            <a:rect r="r" b="b" t="t" l="l"/>
            <a:pathLst>
              <a:path h="10287000" w="9041489">
                <a:moveTo>
                  <a:pt x="0" y="0"/>
                </a:moveTo>
                <a:lnTo>
                  <a:pt x="9041489" y="0"/>
                </a:lnTo>
                <a:lnTo>
                  <a:pt x="90414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1E1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27589" y="0"/>
            <a:ext cx="6160411" cy="10287000"/>
            <a:chOff x="0" y="0"/>
            <a:chExt cx="1622495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249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22495">
                  <a:moveTo>
                    <a:pt x="0" y="0"/>
                  </a:moveTo>
                  <a:lnTo>
                    <a:pt x="1622495" y="0"/>
                  </a:lnTo>
                  <a:lnTo>
                    <a:pt x="162249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1E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0567821" y="7320185"/>
            <a:ext cx="1938115" cy="19381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548613" cy="10287000"/>
          </a:xfrm>
          <a:custGeom>
            <a:avLst/>
            <a:gdLst/>
            <a:ahLst/>
            <a:cxnLst/>
            <a:rect r="r" b="b" t="t" l="l"/>
            <a:pathLst>
              <a:path h="10287000" w="11548613">
                <a:moveTo>
                  <a:pt x="0" y="0"/>
                </a:moveTo>
                <a:lnTo>
                  <a:pt x="11548613" y="0"/>
                </a:lnTo>
                <a:lnTo>
                  <a:pt x="115486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138763" y="5143500"/>
            <a:ext cx="3873056" cy="4114800"/>
          </a:xfrm>
          <a:custGeom>
            <a:avLst/>
            <a:gdLst/>
            <a:ahLst/>
            <a:cxnLst/>
            <a:rect r="r" b="b" t="t" l="l"/>
            <a:pathLst>
              <a:path h="4114800" w="3873056">
                <a:moveTo>
                  <a:pt x="3873055" y="0"/>
                </a:moveTo>
                <a:lnTo>
                  <a:pt x="0" y="0"/>
                </a:lnTo>
                <a:lnTo>
                  <a:pt x="0" y="4114800"/>
                </a:lnTo>
                <a:lnTo>
                  <a:pt x="3873055" y="4114800"/>
                </a:lnTo>
                <a:lnTo>
                  <a:pt x="38730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240748" y="5251851"/>
            <a:ext cx="3669084" cy="3898098"/>
          </a:xfrm>
          <a:custGeom>
            <a:avLst/>
            <a:gdLst/>
            <a:ahLst/>
            <a:cxnLst/>
            <a:rect r="r" b="b" t="t" l="l"/>
            <a:pathLst>
              <a:path h="3898098" w="3669084">
                <a:moveTo>
                  <a:pt x="3669085" y="0"/>
                </a:moveTo>
                <a:lnTo>
                  <a:pt x="0" y="0"/>
                </a:lnTo>
                <a:lnTo>
                  <a:pt x="0" y="3898098"/>
                </a:lnTo>
                <a:lnTo>
                  <a:pt x="3669085" y="3898098"/>
                </a:lnTo>
                <a:lnTo>
                  <a:pt x="366908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626642" y="655992"/>
            <a:ext cx="7661358" cy="3324188"/>
            <a:chOff x="0" y="0"/>
            <a:chExt cx="10215144" cy="443225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10215144" cy="4622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59"/>
                </a:lnSpc>
              </a:pPr>
              <a:r>
                <a:rPr lang="en-US" sz="10113">
                  <a:solidFill>
                    <a:srgbClr val="000000"/>
                  </a:solidFill>
                  <a:latin typeface="Canva Sans Bold"/>
                </a:rPr>
                <a:t>BENEDETTA</a:t>
              </a:r>
            </a:p>
            <a:p>
              <a:pPr algn="ctr">
                <a:lnSpc>
                  <a:spcPts val="14159"/>
                </a:lnSpc>
              </a:pPr>
              <a:r>
                <a:rPr lang="en-US" sz="10113">
                  <a:solidFill>
                    <a:srgbClr val="000000"/>
                  </a:solidFill>
                  <a:latin typeface="Canva Sans Bold"/>
                </a:rPr>
                <a:t>APPROVED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10215144" cy="4622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59"/>
                </a:lnSpc>
              </a:pPr>
              <a:r>
                <a:rPr lang="en-US" sz="10113">
                  <a:solidFill>
                    <a:srgbClr val="7ED957"/>
                  </a:solidFill>
                  <a:latin typeface="Canva Sans Bold"/>
                </a:rPr>
                <a:t>BENEDETTA</a:t>
              </a:r>
            </a:p>
            <a:p>
              <a:pPr algn="ctr">
                <a:lnSpc>
                  <a:spcPts val="14159"/>
                </a:lnSpc>
              </a:pPr>
              <a:r>
                <a:rPr lang="en-US" sz="10113">
                  <a:solidFill>
                    <a:srgbClr val="7ED957"/>
                  </a:solidFill>
                  <a:latin typeface="Canva Sans Bold"/>
                </a:rPr>
                <a:t>APPROVED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5848" y="2371445"/>
            <a:ext cx="13816304" cy="525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80"/>
              </a:lnSpc>
            </a:pPr>
            <a:r>
              <a:rPr lang="en-US" sz="15129">
                <a:solidFill>
                  <a:srgbClr val="000000"/>
                </a:solidFill>
                <a:latin typeface="Canva Sans Bold"/>
              </a:rPr>
              <a:t>GRAZIE PER</a:t>
            </a:r>
          </a:p>
          <a:p>
            <a:pPr algn="ctr">
              <a:lnSpc>
                <a:spcPts val="21180"/>
              </a:lnSpc>
            </a:pPr>
            <a:r>
              <a:rPr lang="en-US" sz="15129">
                <a:solidFill>
                  <a:srgbClr val="000000"/>
                </a:solidFill>
                <a:latin typeface="Canva Sans Bold"/>
              </a:rPr>
              <a:t>L'ATTENZIONE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345862" cy="10287000"/>
          </a:xfrm>
          <a:custGeom>
            <a:avLst/>
            <a:gdLst/>
            <a:ahLst/>
            <a:cxnLst/>
            <a:rect r="r" b="b" t="t" l="l"/>
            <a:pathLst>
              <a:path h="10287000" w="15345862">
                <a:moveTo>
                  <a:pt x="0" y="0"/>
                </a:moveTo>
                <a:lnTo>
                  <a:pt x="15345862" y="0"/>
                </a:lnTo>
                <a:lnTo>
                  <a:pt x="153458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3" r="0" b="-11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00585" y="1678582"/>
            <a:ext cx="7587415" cy="23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4"/>
              </a:lnSpc>
            </a:pPr>
            <a:r>
              <a:rPr lang="en-US" sz="6674">
                <a:solidFill>
                  <a:srgbClr val="000000"/>
                </a:solidFill>
                <a:latin typeface="Canva Sans Bold"/>
              </a:rPr>
              <a:t>Manco er telefono</a:t>
            </a:r>
          </a:p>
          <a:p>
            <a:pPr algn="ctr">
              <a:lnSpc>
                <a:spcPts val="9344"/>
              </a:lnSpc>
            </a:pPr>
            <a:r>
              <a:rPr lang="en-US" sz="6674">
                <a:solidFill>
                  <a:srgbClr val="000000"/>
                </a:solidFill>
                <a:latin typeface="Canva Sans Bold"/>
              </a:rPr>
              <a:t>sanno usà!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2233" y="159703"/>
            <a:ext cx="82266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Chiamate http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273923"/>
            <a:ext cx="17320611" cy="6222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Esistono vari tipi di chiamate http:</a:t>
            </a:r>
          </a:p>
          <a:p>
            <a:pPr algn="ctr">
              <a:lnSpc>
                <a:spcPts val="6160"/>
              </a:lnSpc>
            </a:pP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4400">
                <a:solidFill>
                  <a:srgbClr val="000000"/>
                </a:solidFill>
                <a:latin typeface="Canva Sans Bold"/>
              </a:rPr>
              <a:t>et - permette di recuperare dei dati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Post - permetti di postare dei dati, attraverso un raw type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Put, permette di postare dei dati, attraverso un raw type.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Delete, permette di eliminare un'istanza dell'oggetto passato alla chiamata</a:t>
            </a:r>
          </a:p>
          <a:p>
            <a:pPr>
              <a:lnSpc>
                <a:spcPts val="61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0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Posssiamo testare le nostre chiamate http, attraverso lo strumento Postman. https://www.postman.com/</a:t>
            </a:r>
          </a:p>
          <a:p>
            <a:pPr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544445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Già in questa fase siamo in grado di capire cosa ci sta effettivamente restituendo la nostra applicazione.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805866"/>
            <a:ext cx="18008085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Dove?</a:t>
            </a:r>
          </a:p>
          <a:p>
            <a:pPr>
              <a:lnSpc>
                <a:spcPts val="7279"/>
              </a:lnSpc>
            </a:pP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Se non abbiamo dato altre specifica la porta di default è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http://localhost:8080/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0"/>
            <a:ext cx="182880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 livello di applicazione lato server, possiamo mappare a nostro piacimento, lo start effettivo della nostra applicazione, ovvero il percorso dal quale partirà lo start e tutte le nostre chiamate HTTP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012585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La mappatura la inseriamo a livello di controller della nostra applicazione, nella classe che annotiamo come controller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990487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@RestController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@RequestMapping ("nomeMappatura")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0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Con l'annotazione @RequestMapping, dichiaro a Spring, quando viene fatta una chiamata con questa Stringa, posizionati sulla classe che ti ho identificato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912228"/>
            <a:ext cx="354068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Attenzione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075548"/>
            <a:ext cx="1828800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Quando si fanno chiamate http attraverso il localhost, bisogna bypassare la cors policy, che non permette di recuperare dati dal localhost. 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Lato server, quindi Springboot, basta annotare le classi controller con l'annotazione: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@CrossOrigin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5664" y="1395094"/>
            <a:ext cx="17516672" cy="8891906"/>
          </a:xfrm>
          <a:custGeom>
            <a:avLst/>
            <a:gdLst/>
            <a:ahLst/>
            <a:cxnLst/>
            <a:rect r="r" b="b" t="t" l="l"/>
            <a:pathLst>
              <a:path h="8891906" w="17516672">
                <a:moveTo>
                  <a:pt x="0" y="0"/>
                </a:moveTo>
                <a:lnTo>
                  <a:pt x="17516672" y="0"/>
                </a:lnTo>
                <a:lnTo>
                  <a:pt x="17516672" y="8891906"/>
                </a:lnTo>
                <a:lnTo>
                  <a:pt x="0" y="8891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5664" y="2141837"/>
            <a:ext cx="941692" cy="94169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93241" y="-171450"/>
            <a:ext cx="1189208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TEST CON POSTMAN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917474" y="2371006"/>
            <a:ext cx="941692" cy="94169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41851" y="2371006"/>
            <a:ext cx="941692" cy="94169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5041851" y="7922833"/>
            <a:ext cx="941692" cy="94169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154649" y="4899355"/>
            <a:ext cx="941692" cy="94169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67843"/>
            <a:ext cx="18288000" cy="7705004"/>
          </a:xfrm>
          <a:custGeom>
            <a:avLst/>
            <a:gdLst/>
            <a:ahLst/>
            <a:cxnLst/>
            <a:rect r="r" b="b" t="t" l="l"/>
            <a:pathLst>
              <a:path h="7705004" w="18288000">
                <a:moveTo>
                  <a:pt x="0" y="0"/>
                </a:moveTo>
                <a:lnTo>
                  <a:pt x="18288000" y="0"/>
                </a:lnTo>
                <a:lnTo>
                  <a:pt x="18288000" y="7705004"/>
                </a:lnTo>
                <a:lnTo>
                  <a:pt x="0" y="7705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8100000">
            <a:off x="7952634" y="4179713"/>
            <a:ext cx="1359145" cy="13591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37143" y="159703"/>
            <a:ext cx="169066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PICCOLO RECAP DAL CODICE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DAFk8ZWft6E</dc:identifier>
  <dcterms:modified xsi:type="dcterms:W3CDTF">2011-08-01T06:04:30Z</dcterms:modified>
  <cp:revision>1</cp:revision>
  <dc:title>Add a heading</dc:title>
</cp:coreProperties>
</file>