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9" r:id="rId9"/>
    <p:sldId id="268" r:id="rId10"/>
    <p:sldId id="270" r:id="rId11"/>
    <p:sldId id="271" r:id="rId12"/>
    <p:sldId id="266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D6639-2369-2A47-B436-179C75F739C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2C015-6835-8349-BF65-86354188C2A5}">
      <dgm:prSet phldrT="[Text]"/>
      <dgm:spPr/>
      <dgm:t>
        <a:bodyPr/>
        <a:lstStyle/>
        <a:p>
          <a:r>
            <a:rPr lang="en-US" dirty="0"/>
            <a:t>2016</a:t>
          </a:r>
        </a:p>
      </dgm:t>
    </dgm:pt>
    <dgm:pt modelId="{843FA462-8A03-0E4D-A1BA-21C68150695C}" type="parTrans" cxnId="{8C439954-BAB8-2C47-A480-2945F39D67BB}">
      <dgm:prSet/>
      <dgm:spPr/>
      <dgm:t>
        <a:bodyPr/>
        <a:lstStyle/>
        <a:p>
          <a:endParaRPr lang="en-US"/>
        </a:p>
      </dgm:t>
    </dgm:pt>
    <dgm:pt modelId="{20FD8C7D-FF47-7A4B-B8A2-9E2A4575068F}" type="sibTrans" cxnId="{8C439954-BAB8-2C47-A480-2945F39D67BB}">
      <dgm:prSet/>
      <dgm:spPr/>
      <dgm:t>
        <a:bodyPr/>
        <a:lstStyle/>
        <a:p>
          <a:endParaRPr lang="en-US"/>
        </a:p>
      </dgm:t>
    </dgm:pt>
    <dgm:pt modelId="{E7E065BE-83CD-F74A-973B-8FA02FEF8499}">
      <dgm:prSet phldrT="[Text]"/>
      <dgm:spPr/>
      <dgm:t>
        <a:bodyPr/>
        <a:lstStyle/>
        <a:p>
          <a:r>
            <a:rPr lang="en-US" dirty="0"/>
            <a:t>3.172in</a:t>
          </a:r>
        </a:p>
      </dgm:t>
    </dgm:pt>
    <dgm:pt modelId="{E5382254-43B7-DB43-AC31-FC53591B6BEC}" type="parTrans" cxnId="{FA54EAC9-7E83-FA49-B17A-AD931C926D34}">
      <dgm:prSet/>
      <dgm:spPr/>
      <dgm:t>
        <a:bodyPr/>
        <a:lstStyle/>
        <a:p>
          <a:endParaRPr lang="en-US"/>
        </a:p>
      </dgm:t>
    </dgm:pt>
    <dgm:pt modelId="{5F874D36-842B-2640-8754-890AC8CF5E39}" type="sibTrans" cxnId="{FA54EAC9-7E83-FA49-B17A-AD931C926D34}">
      <dgm:prSet/>
      <dgm:spPr/>
      <dgm:t>
        <a:bodyPr/>
        <a:lstStyle/>
        <a:p>
          <a:endParaRPr lang="en-US"/>
        </a:p>
      </dgm:t>
    </dgm:pt>
    <dgm:pt modelId="{23E72596-0ADF-5C44-975F-E45EB0C34CE1}">
      <dgm:prSet phldrT="[Text]"/>
      <dgm:spPr/>
      <dgm:t>
        <a:bodyPr/>
        <a:lstStyle/>
        <a:p>
          <a:r>
            <a:rPr lang="en-US" dirty="0"/>
            <a:t>35 days</a:t>
          </a:r>
        </a:p>
      </dgm:t>
    </dgm:pt>
    <dgm:pt modelId="{797AE22E-B7BF-434F-B445-114B56CD05D5}" type="parTrans" cxnId="{FCBABC3E-1B1E-5D48-9CAB-49642CFB2C5D}">
      <dgm:prSet/>
      <dgm:spPr/>
      <dgm:t>
        <a:bodyPr/>
        <a:lstStyle/>
        <a:p>
          <a:endParaRPr lang="en-US"/>
        </a:p>
      </dgm:t>
    </dgm:pt>
    <dgm:pt modelId="{B4B7050E-1E29-F64D-BD12-589550E20F67}" type="sibTrans" cxnId="{FCBABC3E-1B1E-5D48-9CAB-49642CFB2C5D}">
      <dgm:prSet/>
      <dgm:spPr/>
      <dgm:t>
        <a:bodyPr/>
        <a:lstStyle/>
        <a:p>
          <a:endParaRPr lang="en-US"/>
        </a:p>
      </dgm:t>
    </dgm:pt>
    <dgm:pt modelId="{36397B63-FFCD-8649-BD3C-E59DAE7405F2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7D0605B9-653C-FB42-9EB9-7F6CC9E40D97}" type="parTrans" cxnId="{2E69DAFA-D63A-E943-A2CC-B0E458975205}">
      <dgm:prSet/>
      <dgm:spPr/>
      <dgm:t>
        <a:bodyPr/>
        <a:lstStyle/>
        <a:p>
          <a:endParaRPr lang="en-US"/>
        </a:p>
      </dgm:t>
    </dgm:pt>
    <dgm:pt modelId="{2FEF06EE-920D-6A4F-B0CB-B466805BE5BF}" type="sibTrans" cxnId="{2E69DAFA-D63A-E943-A2CC-B0E458975205}">
      <dgm:prSet/>
      <dgm:spPr/>
      <dgm:t>
        <a:bodyPr/>
        <a:lstStyle/>
        <a:p>
          <a:endParaRPr lang="en-US"/>
        </a:p>
      </dgm:t>
    </dgm:pt>
    <dgm:pt modelId="{F844534C-1769-B449-93D0-30C92184740F}">
      <dgm:prSet phldrT="[Text]"/>
      <dgm:spPr/>
      <dgm:t>
        <a:bodyPr/>
        <a:lstStyle/>
        <a:p>
          <a:r>
            <a:rPr lang="en-US" dirty="0"/>
            <a:t>8.38in</a:t>
          </a:r>
        </a:p>
      </dgm:t>
    </dgm:pt>
    <dgm:pt modelId="{992381AB-2F4B-DD42-BF68-3908B4E2AB7D}" type="parTrans" cxnId="{A7BD2AC3-F727-C24A-9C99-D7A1845FA422}">
      <dgm:prSet/>
      <dgm:spPr/>
      <dgm:t>
        <a:bodyPr/>
        <a:lstStyle/>
        <a:p>
          <a:endParaRPr lang="en-US"/>
        </a:p>
      </dgm:t>
    </dgm:pt>
    <dgm:pt modelId="{E18D144C-3C7C-2B4E-B631-97E02AF8B647}" type="sibTrans" cxnId="{A7BD2AC3-F727-C24A-9C99-D7A1845FA422}">
      <dgm:prSet/>
      <dgm:spPr/>
      <dgm:t>
        <a:bodyPr/>
        <a:lstStyle/>
        <a:p>
          <a:endParaRPr lang="en-US"/>
        </a:p>
      </dgm:t>
    </dgm:pt>
    <dgm:pt modelId="{283E9DAB-7351-044C-88EF-812F0C36F5EF}">
      <dgm:prSet phldrT="[Text]"/>
      <dgm:spPr/>
      <dgm:t>
        <a:bodyPr/>
        <a:lstStyle/>
        <a:p>
          <a:r>
            <a:rPr lang="en-US" dirty="0"/>
            <a:t>35 days</a:t>
          </a:r>
        </a:p>
      </dgm:t>
    </dgm:pt>
    <dgm:pt modelId="{9C6782C2-D4DB-A74D-98D9-0583E09CF491}" type="parTrans" cxnId="{13C575A1-1196-5A40-ACE4-4C2E97D9B885}">
      <dgm:prSet/>
      <dgm:spPr/>
      <dgm:t>
        <a:bodyPr/>
        <a:lstStyle/>
        <a:p>
          <a:endParaRPr lang="en-US"/>
        </a:p>
      </dgm:t>
    </dgm:pt>
    <dgm:pt modelId="{84EB526D-C3F8-9E4A-BE5B-6B94BD2EBAB9}" type="sibTrans" cxnId="{13C575A1-1196-5A40-ACE4-4C2E97D9B885}">
      <dgm:prSet/>
      <dgm:spPr/>
      <dgm:t>
        <a:bodyPr/>
        <a:lstStyle/>
        <a:p>
          <a:endParaRPr lang="en-US"/>
        </a:p>
      </dgm:t>
    </dgm:pt>
    <dgm:pt modelId="{1AC5C27E-EA81-AD4F-A21C-ACB328CDC136}">
      <dgm:prSet phldrT="[Text]"/>
      <dgm:spPr/>
      <dgm:t>
        <a:bodyPr/>
        <a:lstStyle/>
        <a:p>
          <a:r>
            <a:rPr lang="en-US" dirty="0"/>
            <a:t>2018</a:t>
          </a:r>
        </a:p>
      </dgm:t>
    </dgm:pt>
    <dgm:pt modelId="{7CE94EB2-358E-2540-8A01-A9400B0B8C51}" type="parTrans" cxnId="{8DE23931-02B1-6B45-9C86-E8456657B73B}">
      <dgm:prSet/>
      <dgm:spPr/>
      <dgm:t>
        <a:bodyPr/>
        <a:lstStyle/>
        <a:p>
          <a:endParaRPr lang="en-US"/>
        </a:p>
      </dgm:t>
    </dgm:pt>
    <dgm:pt modelId="{FDEEE994-F4F9-BA45-94E5-2767D251D080}" type="sibTrans" cxnId="{8DE23931-02B1-6B45-9C86-E8456657B73B}">
      <dgm:prSet/>
      <dgm:spPr/>
      <dgm:t>
        <a:bodyPr/>
        <a:lstStyle/>
        <a:p>
          <a:endParaRPr lang="en-US"/>
        </a:p>
      </dgm:t>
    </dgm:pt>
    <dgm:pt modelId="{6190757A-CEE9-2E49-B5FE-A47E97C3B984}">
      <dgm:prSet phldrT="[Text]"/>
      <dgm:spPr/>
      <dgm:t>
        <a:bodyPr/>
        <a:lstStyle/>
        <a:p>
          <a:r>
            <a:rPr lang="en-US" dirty="0"/>
            <a:t>1.77in</a:t>
          </a:r>
        </a:p>
      </dgm:t>
    </dgm:pt>
    <dgm:pt modelId="{915D8DF3-FEB3-DE47-8741-70E88FCD3436}" type="parTrans" cxnId="{10E8CF8D-5F7D-8D4B-8D1E-1EE4F7197102}">
      <dgm:prSet/>
      <dgm:spPr/>
      <dgm:t>
        <a:bodyPr/>
        <a:lstStyle/>
        <a:p>
          <a:endParaRPr lang="en-US"/>
        </a:p>
      </dgm:t>
    </dgm:pt>
    <dgm:pt modelId="{ACE2DF69-3A8F-F543-A9FE-6EB262B5B0C4}" type="sibTrans" cxnId="{10E8CF8D-5F7D-8D4B-8D1E-1EE4F7197102}">
      <dgm:prSet/>
      <dgm:spPr/>
      <dgm:t>
        <a:bodyPr/>
        <a:lstStyle/>
        <a:p>
          <a:endParaRPr lang="en-US"/>
        </a:p>
      </dgm:t>
    </dgm:pt>
    <dgm:pt modelId="{C3D3CEDC-3C15-9242-AE20-9620F9E8C47C}">
      <dgm:prSet phldrT="[Text]"/>
      <dgm:spPr/>
      <dgm:t>
        <a:bodyPr/>
        <a:lstStyle/>
        <a:p>
          <a:r>
            <a:rPr lang="en-US" dirty="0"/>
            <a:t>26 days</a:t>
          </a:r>
        </a:p>
      </dgm:t>
    </dgm:pt>
    <dgm:pt modelId="{62432F3D-9E65-C34C-8BB2-C956B7CBDD98}" type="parTrans" cxnId="{AA64A5EF-E91F-FC4E-997F-294064968A3A}">
      <dgm:prSet/>
      <dgm:spPr/>
      <dgm:t>
        <a:bodyPr/>
        <a:lstStyle/>
        <a:p>
          <a:endParaRPr lang="en-US"/>
        </a:p>
      </dgm:t>
    </dgm:pt>
    <dgm:pt modelId="{DE3A1AA5-4819-D247-97AD-474E1815BF74}" type="sibTrans" cxnId="{AA64A5EF-E91F-FC4E-997F-294064968A3A}">
      <dgm:prSet/>
      <dgm:spPr/>
      <dgm:t>
        <a:bodyPr/>
        <a:lstStyle/>
        <a:p>
          <a:endParaRPr lang="en-US"/>
        </a:p>
      </dgm:t>
    </dgm:pt>
    <dgm:pt modelId="{3B5A273B-2132-7A4B-9D5F-C8445806995D}" type="pres">
      <dgm:prSet presAssocID="{A2FD6639-2369-2A47-B436-179C75F739CD}" presName="Name0" presStyleCnt="0">
        <dgm:presLayoutVars>
          <dgm:dir/>
          <dgm:animLvl val="lvl"/>
          <dgm:resizeHandles val="exact"/>
        </dgm:presLayoutVars>
      </dgm:prSet>
      <dgm:spPr/>
    </dgm:pt>
    <dgm:pt modelId="{4C3B596B-9956-C445-B24B-9AB72A68846E}" type="pres">
      <dgm:prSet presAssocID="{51D2C015-6835-8349-BF65-86354188C2A5}" presName="composite" presStyleCnt="0"/>
      <dgm:spPr/>
    </dgm:pt>
    <dgm:pt modelId="{F6160641-83D8-F943-8A44-650FD66D8059}" type="pres">
      <dgm:prSet presAssocID="{51D2C015-6835-8349-BF65-86354188C2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48E03AA-7FD5-C949-85B9-5426C680DF58}" type="pres">
      <dgm:prSet presAssocID="{51D2C015-6835-8349-BF65-86354188C2A5}" presName="desTx" presStyleLbl="alignAccFollowNode1" presStyleIdx="0" presStyleCnt="3">
        <dgm:presLayoutVars>
          <dgm:bulletEnabled val="1"/>
        </dgm:presLayoutVars>
      </dgm:prSet>
      <dgm:spPr/>
    </dgm:pt>
    <dgm:pt modelId="{6656C6AA-602F-524F-88B4-FAA48F86F6DD}" type="pres">
      <dgm:prSet presAssocID="{20FD8C7D-FF47-7A4B-B8A2-9E2A4575068F}" presName="space" presStyleCnt="0"/>
      <dgm:spPr/>
    </dgm:pt>
    <dgm:pt modelId="{21D8FBD7-4279-5544-8F15-041BF6F70E3B}" type="pres">
      <dgm:prSet presAssocID="{36397B63-FFCD-8649-BD3C-E59DAE7405F2}" presName="composite" presStyleCnt="0"/>
      <dgm:spPr/>
    </dgm:pt>
    <dgm:pt modelId="{5DCCBF65-B9F1-8E45-ACEE-D42B6E347C8F}" type="pres">
      <dgm:prSet presAssocID="{36397B63-FFCD-8649-BD3C-E59DAE7405F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63BC61-DBE2-A84E-B29C-74C8153C7609}" type="pres">
      <dgm:prSet presAssocID="{36397B63-FFCD-8649-BD3C-E59DAE7405F2}" presName="desTx" presStyleLbl="alignAccFollowNode1" presStyleIdx="1" presStyleCnt="3">
        <dgm:presLayoutVars>
          <dgm:bulletEnabled val="1"/>
        </dgm:presLayoutVars>
      </dgm:prSet>
      <dgm:spPr/>
    </dgm:pt>
    <dgm:pt modelId="{EEADD69D-BE3C-6043-BE40-7E8F828123DD}" type="pres">
      <dgm:prSet presAssocID="{2FEF06EE-920D-6A4F-B0CB-B466805BE5BF}" presName="space" presStyleCnt="0"/>
      <dgm:spPr/>
    </dgm:pt>
    <dgm:pt modelId="{2EC028CF-21E2-ED42-B371-DA3D2A8C295E}" type="pres">
      <dgm:prSet presAssocID="{1AC5C27E-EA81-AD4F-A21C-ACB328CDC136}" presName="composite" presStyleCnt="0"/>
      <dgm:spPr/>
    </dgm:pt>
    <dgm:pt modelId="{D0C6DA35-CAB7-DF49-B00A-E4CEC7FCE315}" type="pres">
      <dgm:prSet presAssocID="{1AC5C27E-EA81-AD4F-A21C-ACB328CDC1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D055B4-2284-BF47-8ED7-8ABC8D5AD920}" type="pres">
      <dgm:prSet presAssocID="{1AC5C27E-EA81-AD4F-A21C-ACB328CDC13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4EC5916-7F98-8842-A9CF-B1339242F115}" type="presOf" srcId="{E7E065BE-83CD-F74A-973B-8FA02FEF8499}" destId="{148E03AA-7FD5-C949-85B9-5426C680DF58}" srcOrd="0" destOrd="0" presId="urn:microsoft.com/office/officeart/2005/8/layout/hList1"/>
    <dgm:cxn modelId="{6373491B-EA64-7B43-846D-F0644FAD01F7}" type="presOf" srcId="{1AC5C27E-EA81-AD4F-A21C-ACB328CDC136}" destId="{D0C6DA35-CAB7-DF49-B00A-E4CEC7FCE315}" srcOrd="0" destOrd="0" presId="urn:microsoft.com/office/officeart/2005/8/layout/hList1"/>
    <dgm:cxn modelId="{0C06FF1B-75C2-CF4D-849C-926BA8CBC394}" type="presOf" srcId="{F844534C-1769-B449-93D0-30C92184740F}" destId="{8563BC61-DBE2-A84E-B29C-74C8153C7609}" srcOrd="0" destOrd="0" presId="urn:microsoft.com/office/officeart/2005/8/layout/hList1"/>
    <dgm:cxn modelId="{8DE23931-02B1-6B45-9C86-E8456657B73B}" srcId="{A2FD6639-2369-2A47-B436-179C75F739CD}" destId="{1AC5C27E-EA81-AD4F-A21C-ACB328CDC136}" srcOrd="2" destOrd="0" parTransId="{7CE94EB2-358E-2540-8A01-A9400B0B8C51}" sibTransId="{FDEEE994-F4F9-BA45-94E5-2767D251D080}"/>
    <dgm:cxn modelId="{2047C138-E072-844C-8A8F-4BDE30156D3A}" type="presOf" srcId="{283E9DAB-7351-044C-88EF-812F0C36F5EF}" destId="{8563BC61-DBE2-A84E-B29C-74C8153C7609}" srcOrd="0" destOrd="1" presId="urn:microsoft.com/office/officeart/2005/8/layout/hList1"/>
    <dgm:cxn modelId="{FCBABC3E-1B1E-5D48-9CAB-49642CFB2C5D}" srcId="{51D2C015-6835-8349-BF65-86354188C2A5}" destId="{23E72596-0ADF-5C44-975F-E45EB0C34CE1}" srcOrd="1" destOrd="0" parTransId="{797AE22E-B7BF-434F-B445-114B56CD05D5}" sibTransId="{B4B7050E-1E29-F64D-BD12-589550E20F67}"/>
    <dgm:cxn modelId="{C525AF40-B6F1-BA4A-BE15-ACC524B5F57D}" type="presOf" srcId="{23E72596-0ADF-5C44-975F-E45EB0C34CE1}" destId="{148E03AA-7FD5-C949-85B9-5426C680DF58}" srcOrd="0" destOrd="1" presId="urn:microsoft.com/office/officeart/2005/8/layout/hList1"/>
    <dgm:cxn modelId="{8C439954-BAB8-2C47-A480-2945F39D67BB}" srcId="{A2FD6639-2369-2A47-B436-179C75F739CD}" destId="{51D2C015-6835-8349-BF65-86354188C2A5}" srcOrd="0" destOrd="0" parTransId="{843FA462-8A03-0E4D-A1BA-21C68150695C}" sibTransId="{20FD8C7D-FF47-7A4B-B8A2-9E2A4575068F}"/>
    <dgm:cxn modelId="{A8334164-7182-B144-BD41-5ADD51165AC9}" type="presOf" srcId="{36397B63-FFCD-8649-BD3C-E59DAE7405F2}" destId="{5DCCBF65-B9F1-8E45-ACEE-D42B6E347C8F}" srcOrd="0" destOrd="0" presId="urn:microsoft.com/office/officeart/2005/8/layout/hList1"/>
    <dgm:cxn modelId="{10E8CF8D-5F7D-8D4B-8D1E-1EE4F7197102}" srcId="{1AC5C27E-EA81-AD4F-A21C-ACB328CDC136}" destId="{6190757A-CEE9-2E49-B5FE-A47E97C3B984}" srcOrd="0" destOrd="0" parTransId="{915D8DF3-FEB3-DE47-8741-70E88FCD3436}" sibTransId="{ACE2DF69-3A8F-F543-A9FE-6EB262B5B0C4}"/>
    <dgm:cxn modelId="{C54B999D-8F4B-CE4C-B33E-E477395E1B3C}" type="presOf" srcId="{6190757A-CEE9-2E49-B5FE-A47E97C3B984}" destId="{74D055B4-2284-BF47-8ED7-8ABC8D5AD920}" srcOrd="0" destOrd="0" presId="urn:microsoft.com/office/officeart/2005/8/layout/hList1"/>
    <dgm:cxn modelId="{13C575A1-1196-5A40-ACE4-4C2E97D9B885}" srcId="{36397B63-FFCD-8649-BD3C-E59DAE7405F2}" destId="{283E9DAB-7351-044C-88EF-812F0C36F5EF}" srcOrd="1" destOrd="0" parTransId="{9C6782C2-D4DB-A74D-98D9-0583E09CF491}" sibTransId="{84EB526D-C3F8-9E4A-BE5B-6B94BD2EBAB9}"/>
    <dgm:cxn modelId="{8CF9A6A5-E87B-7144-B7A0-83EFB030F15E}" type="presOf" srcId="{A2FD6639-2369-2A47-B436-179C75F739CD}" destId="{3B5A273B-2132-7A4B-9D5F-C8445806995D}" srcOrd="0" destOrd="0" presId="urn:microsoft.com/office/officeart/2005/8/layout/hList1"/>
    <dgm:cxn modelId="{A7BD2AC3-F727-C24A-9C99-D7A1845FA422}" srcId="{36397B63-FFCD-8649-BD3C-E59DAE7405F2}" destId="{F844534C-1769-B449-93D0-30C92184740F}" srcOrd="0" destOrd="0" parTransId="{992381AB-2F4B-DD42-BF68-3908B4E2AB7D}" sibTransId="{E18D144C-3C7C-2B4E-B631-97E02AF8B647}"/>
    <dgm:cxn modelId="{FA54EAC9-7E83-FA49-B17A-AD931C926D34}" srcId="{51D2C015-6835-8349-BF65-86354188C2A5}" destId="{E7E065BE-83CD-F74A-973B-8FA02FEF8499}" srcOrd="0" destOrd="0" parTransId="{E5382254-43B7-DB43-AC31-FC53591B6BEC}" sibTransId="{5F874D36-842B-2640-8754-890AC8CF5E39}"/>
    <dgm:cxn modelId="{ADDA4ADC-9580-5849-B666-EDE79232AFFB}" type="presOf" srcId="{C3D3CEDC-3C15-9242-AE20-9620F9E8C47C}" destId="{74D055B4-2284-BF47-8ED7-8ABC8D5AD920}" srcOrd="0" destOrd="1" presId="urn:microsoft.com/office/officeart/2005/8/layout/hList1"/>
    <dgm:cxn modelId="{AA64A5EF-E91F-FC4E-997F-294064968A3A}" srcId="{1AC5C27E-EA81-AD4F-A21C-ACB328CDC136}" destId="{C3D3CEDC-3C15-9242-AE20-9620F9E8C47C}" srcOrd="1" destOrd="0" parTransId="{62432F3D-9E65-C34C-8BB2-C956B7CBDD98}" sibTransId="{DE3A1AA5-4819-D247-97AD-474E1815BF74}"/>
    <dgm:cxn modelId="{BB27DFF3-919B-D54D-B9E8-B03A2523F61D}" type="presOf" srcId="{51D2C015-6835-8349-BF65-86354188C2A5}" destId="{F6160641-83D8-F943-8A44-650FD66D8059}" srcOrd="0" destOrd="0" presId="urn:microsoft.com/office/officeart/2005/8/layout/hList1"/>
    <dgm:cxn modelId="{2E69DAFA-D63A-E943-A2CC-B0E458975205}" srcId="{A2FD6639-2369-2A47-B436-179C75F739CD}" destId="{36397B63-FFCD-8649-BD3C-E59DAE7405F2}" srcOrd="1" destOrd="0" parTransId="{7D0605B9-653C-FB42-9EB9-7F6CC9E40D97}" sibTransId="{2FEF06EE-920D-6A4F-B0CB-B466805BE5BF}"/>
    <dgm:cxn modelId="{C485DFB9-98C9-FA42-885B-7324C5D2B854}" type="presParOf" srcId="{3B5A273B-2132-7A4B-9D5F-C8445806995D}" destId="{4C3B596B-9956-C445-B24B-9AB72A68846E}" srcOrd="0" destOrd="0" presId="urn:microsoft.com/office/officeart/2005/8/layout/hList1"/>
    <dgm:cxn modelId="{0C1732C0-86C8-DB49-A888-2238B58C4C43}" type="presParOf" srcId="{4C3B596B-9956-C445-B24B-9AB72A68846E}" destId="{F6160641-83D8-F943-8A44-650FD66D8059}" srcOrd="0" destOrd="0" presId="urn:microsoft.com/office/officeart/2005/8/layout/hList1"/>
    <dgm:cxn modelId="{1A7B0924-E582-DD41-ABD7-0D839206D6B1}" type="presParOf" srcId="{4C3B596B-9956-C445-B24B-9AB72A68846E}" destId="{148E03AA-7FD5-C949-85B9-5426C680DF58}" srcOrd="1" destOrd="0" presId="urn:microsoft.com/office/officeart/2005/8/layout/hList1"/>
    <dgm:cxn modelId="{741C4690-A1A8-D741-AF0F-944D0E0DFE94}" type="presParOf" srcId="{3B5A273B-2132-7A4B-9D5F-C8445806995D}" destId="{6656C6AA-602F-524F-88B4-FAA48F86F6DD}" srcOrd="1" destOrd="0" presId="urn:microsoft.com/office/officeart/2005/8/layout/hList1"/>
    <dgm:cxn modelId="{67738702-FCD9-6D44-AD59-FA75442A8FFF}" type="presParOf" srcId="{3B5A273B-2132-7A4B-9D5F-C8445806995D}" destId="{21D8FBD7-4279-5544-8F15-041BF6F70E3B}" srcOrd="2" destOrd="0" presId="urn:microsoft.com/office/officeart/2005/8/layout/hList1"/>
    <dgm:cxn modelId="{BDDB1C18-C591-5144-B67A-B69AC003AB1E}" type="presParOf" srcId="{21D8FBD7-4279-5544-8F15-041BF6F70E3B}" destId="{5DCCBF65-B9F1-8E45-ACEE-D42B6E347C8F}" srcOrd="0" destOrd="0" presId="urn:microsoft.com/office/officeart/2005/8/layout/hList1"/>
    <dgm:cxn modelId="{3704139E-FEDA-7543-96D9-44FDAD3DAC13}" type="presParOf" srcId="{21D8FBD7-4279-5544-8F15-041BF6F70E3B}" destId="{8563BC61-DBE2-A84E-B29C-74C8153C7609}" srcOrd="1" destOrd="0" presId="urn:microsoft.com/office/officeart/2005/8/layout/hList1"/>
    <dgm:cxn modelId="{448845B1-323A-3240-989C-8501A98D55E2}" type="presParOf" srcId="{3B5A273B-2132-7A4B-9D5F-C8445806995D}" destId="{EEADD69D-BE3C-6043-BE40-7E8F828123DD}" srcOrd="3" destOrd="0" presId="urn:microsoft.com/office/officeart/2005/8/layout/hList1"/>
    <dgm:cxn modelId="{1022C6E1-E700-8342-8B6B-07646C721A3A}" type="presParOf" srcId="{3B5A273B-2132-7A4B-9D5F-C8445806995D}" destId="{2EC028CF-21E2-ED42-B371-DA3D2A8C295E}" srcOrd="4" destOrd="0" presId="urn:microsoft.com/office/officeart/2005/8/layout/hList1"/>
    <dgm:cxn modelId="{3E1B26E8-5306-8146-AB9E-243AC4D4B311}" type="presParOf" srcId="{2EC028CF-21E2-ED42-B371-DA3D2A8C295E}" destId="{D0C6DA35-CAB7-DF49-B00A-E4CEC7FCE315}" srcOrd="0" destOrd="0" presId="urn:microsoft.com/office/officeart/2005/8/layout/hList1"/>
    <dgm:cxn modelId="{85AEEB82-0AEA-1145-A31D-72C95E637883}" type="presParOf" srcId="{2EC028CF-21E2-ED42-B371-DA3D2A8C295E}" destId="{74D055B4-2284-BF47-8ED7-8ABC8D5AD9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60641-83D8-F943-8A44-650FD66D8059}">
      <dsp:nvSpPr>
        <dsp:cNvPr id="0" name=""/>
        <dsp:cNvSpPr/>
      </dsp:nvSpPr>
      <dsp:spPr>
        <a:xfrm>
          <a:off x="1155" y="5519"/>
          <a:ext cx="112653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2016</a:t>
          </a:r>
        </a:p>
      </dsp:txBody>
      <dsp:txXfrm>
        <a:off x="1155" y="5519"/>
        <a:ext cx="1126538" cy="316800"/>
      </dsp:txXfrm>
    </dsp:sp>
    <dsp:sp modelId="{148E03AA-7FD5-C949-85B9-5426C680DF58}">
      <dsp:nvSpPr>
        <dsp:cNvPr id="0" name=""/>
        <dsp:cNvSpPr/>
      </dsp:nvSpPr>
      <dsp:spPr>
        <a:xfrm>
          <a:off x="1155" y="322319"/>
          <a:ext cx="112653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3.172in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35 days</a:t>
          </a:r>
        </a:p>
      </dsp:txBody>
      <dsp:txXfrm>
        <a:off x="1155" y="322319"/>
        <a:ext cx="1126538" cy="483120"/>
      </dsp:txXfrm>
    </dsp:sp>
    <dsp:sp modelId="{5DCCBF65-B9F1-8E45-ACEE-D42B6E347C8F}">
      <dsp:nvSpPr>
        <dsp:cNvPr id="0" name=""/>
        <dsp:cNvSpPr/>
      </dsp:nvSpPr>
      <dsp:spPr>
        <a:xfrm>
          <a:off x="1285409" y="5519"/>
          <a:ext cx="112653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2017</a:t>
          </a:r>
        </a:p>
      </dsp:txBody>
      <dsp:txXfrm>
        <a:off x="1285409" y="5519"/>
        <a:ext cx="1126538" cy="316800"/>
      </dsp:txXfrm>
    </dsp:sp>
    <dsp:sp modelId="{8563BC61-DBE2-A84E-B29C-74C8153C7609}">
      <dsp:nvSpPr>
        <dsp:cNvPr id="0" name=""/>
        <dsp:cNvSpPr/>
      </dsp:nvSpPr>
      <dsp:spPr>
        <a:xfrm>
          <a:off x="1285409" y="322319"/>
          <a:ext cx="112653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8.38in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35 days</a:t>
          </a:r>
        </a:p>
      </dsp:txBody>
      <dsp:txXfrm>
        <a:off x="1285409" y="322319"/>
        <a:ext cx="1126538" cy="483120"/>
      </dsp:txXfrm>
    </dsp:sp>
    <dsp:sp modelId="{D0C6DA35-CAB7-DF49-B00A-E4CEC7FCE315}">
      <dsp:nvSpPr>
        <dsp:cNvPr id="0" name=""/>
        <dsp:cNvSpPr/>
      </dsp:nvSpPr>
      <dsp:spPr>
        <a:xfrm>
          <a:off x="2569663" y="5519"/>
          <a:ext cx="112653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2018</a:t>
          </a:r>
        </a:p>
      </dsp:txBody>
      <dsp:txXfrm>
        <a:off x="2569663" y="5519"/>
        <a:ext cx="1126538" cy="316800"/>
      </dsp:txXfrm>
    </dsp:sp>
    <dsp:sp modelId="{74D055B4-2284-BF47-8ED7-8ABC8D5AD920}">
      <dsp:nvSpPr>
        <dsp:cNvPr id="0" name=""/>
        <dsp:cNvSpPr/>
      </dsp:nvSpPr>
      <dsp:spPr>
        <a:xfrm>
          <a:off x="2569663" y="322319"/>
          <a:ext cx="112653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1.77in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26 days</a:t>
          </a:r>
        </a:p>
      </dsp:txBody>
      <dsp:txXfrm>
        <a:off x="2569663" y="322319"/>
        <a:ext cx="1126538" cy="48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493C-5D79-494C-8311-F1A639794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Parking Citations</a:t>
            </a:r>
            <a:br>
              <a:rPr lang="en-US" dirty="0"/>
            </a:br>
            <a:r>
              <a:rPr lang="en-US" dirty="0"/>
              <a:t>Summary of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88C85-2437-8C49-A784-A6887902D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eugene</a:t>
            </a:r>
            <a:r>
              <a:rPr lang="en-US" dirty="0"/>
              <a:t> brink</a:t>
            </a:r>
          </a:p>
        </p:txBody>
      </p:sp>
    </p:spTree>
    <p:extLst>
      <p:ext uri="{BB962C8B-B14F-4D97-AF65-F5344CB8AC3E}">
        <p14:creationId xmlns:p14="http://schemas.microsoft.com/office/powerpoint/2010/main" val="286096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297D-385B-1542-93F8-C055D580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64C0E79-A1CE-144C-8AC1-4ECD27C37D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643449"/>
            <a:ext cx="10364451" cy="4596034"/>
          </a:xfrm>
        </p:spPr>
      </p:pic>
    </p:spTree>
    <p:extLst>
      <p:ext uri="{BB962C8B-B14F-4D97-AF65-F5344CB8AC3E}">
        <p14:creationId xmlns:p14="http://schemas.microsoft.com/office/powerpoint/2010/main" val="382036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424-2830-504A-9A8A-2F226144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9" name="Content Placeholder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864FC3C-48C2-9B42-B664-2EDBFEA3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648330"/>
            <a:ext cx="10364451" cy="4987248"/>
          </a:xfrm>
        </p:spPr>
      </p:pic>
    </p:spTree>
    <p:extLst>
      <p:ext uri="{BB962C8B-B14F-4D97-AF65-F5344CB8AC3E}">
        <p14:creationId xmlns:p14="http://schemas.microsoft.com/office/powerpoint/2010/main" val="51769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96D8-33CF-EF4E-84EC-927786C4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543EB4CE-1453-CD46-BF99-770ADDFAF7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666806"/>
            <a:ext cx="10364451" cy="4489695"/>
          </a:xfrm>
        </p:spPr>
      </p:pic>
    </p:spTree>
    <p:extLst>
      <p:ext uri="{BB962C8B-B14F-4D97-AF65-F5344CB8AC3E}">
        <p14:creationId xmlns:p14="http://schemas.microsoft.com/office/powerpoint/2010/main" val="306669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B026-2FA0-C440-A5C8-575241D2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5CAF-5874-CE4E-A9BD-F40D6F9B3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30270"/>
          </a:xfrm>
        </p:spPr>
        <p:txBody>
          <a:bodyPr/>
          <a:lstStyle/>
          <a:p>
            <a:r>
              <a:rPr lang="en-US" dirty="0"/>
              <a:t>Interesting points to me</a:t>
            </a:r>
          </a:p>
          <a:p>
            <a:pPr lvl="1"/>
            <a:r>
              <a:rPr lang="en-US" dirty="0"/>
              <a:t>Most tickets issued between 7am and 1pm</a:t>
            </a:r>
          </a:p>
          <a:p>
            <a:pPr lvl="2"/>
            <a:r>
              <a:rPr lang="en-US" dirty="0"/>
              <a:t>Q: number of officers on the clock</a:t>
            </a:r>
          </a:p>
          <a:p>
            <a:pPr lvl="1"/>
            <a:r>
              <a:rPr lang="en-US" dirty="0"/>
              <a:t>Major offenders</a:t>
            </a:r>
          </a:p>
          <a:p>
            <a:pPr lvl="2"/>
            <a:r>
              <a:rPr lang="en-US" dirty="0"/>
              <a:t>CA</a:t>
            </a:r>
          </a:p>
          <a:p>
            <a:pPr lvl="2"/>
            <a:r>
              <a:rPr lang="en-US" dirty="0"/>
              <a:t>AZ</a:t>
            </a:r>
          </a:p>
          <a:p>
            <a:pPr lvl="2"/>
            <a:r>
              <a:rPr lang="en-US" dirty="0"/>
              <a:t>TX</a:t>
            </a:r>
          </a:p>
          <a:p>
            <a:pPr lvl="1"/>
            <a:r>
              <a:rPr lang="en-US" dirty="0"/>
              <a:t>Why are the minimums between 8/17 to 3/18 higher</a:t>
            </a:r>
          </a:p>
          <a:p>
            <a:pPr lvl="2"/>
            <a:r>
              <a:rPr lang="en-US" dirty="0"/>
              <a:t>Number of officers</a:t>
            </a:r>
          </a:p>
          <a:p>
            <a:pPr lvl="1"/>
            <a:r>
              <a:rPr lang="en-US" dirty="0"/>
              <a:t>Monthly fines (income) going down since 3/17</a:t>
            </a:r>
          </a:p>
          <a:p>
            <a:pPr lvl="2"/>
            <a:r>
              <a:rPr lang="en-US" dirty="0"/>
              <a:t>Number of officers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834E-A9C8-3D47-95F5-3E60656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E404-84E5-5F42-8771-4A166C9C35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additional things I would like to take a look at which may be correlated to citation volumes</a:t>
            </a:r>
          </a:p>
          <a:p>
            <a:pPr lvl="1"/>
            <a:r>
              <a:rPr lang="en-US" dirty="0"/>
              <a:t>Population</a:t>
            </a:r>
          </a:p>
          <a:p>
            <a:pPr lvl="2"/>
            <a:r>
              <a:rPr lang="en-US" dirty="0"/>
              <a:t>Increase</a:t>
            </a:r>
          </a:p>
          <a:p>
            <a:pPr lvl="2"/>
            <a:r>
              <a:rPr lang="en-US" dirty="0"/>
              <a:t>Decline</a:t>
            </a:r>
          </a:p>
          <a:p>
            <a:pPr lvl="1"/>
            <a:r>
              <a:rPr lang="en-US" dirty="0"/>
              <a:t>Area attractions</a:t>
            </a:r>
          </a:p>
          <a:p>
            <a:pPr lvl="1"/>
            <a:r>
              <a:rPr lang="en-US" dirty="0"/>
              <a:t>What is the rate of contestation</a:t>
            </a:r>
          </a:p>
          <a:p>
            <a:r>
              <a:rPr lang="en-US" dirty="0"/>
              <a:t>Map the locations of all tickets</a:t>
            </a:r>
          </a:p>
          <a:p>
            <a:pPr lvl="1"/>
            <a:r>
              <a:rPr lang="en-US" dirty="0"/>
              <a:t>Where are most ticket written</a:t>
            </a:r>
          </a:p>
          <a:p>
            <a:pPr fontAlgn="base"/>
            <a:r>
              <a:rPr lang="en-US" dirty="0"/>
              <a:t>What are the most common years types of cars to be ticketed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0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302C1-B646-7243-B5DE-2C039DC9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61" y="878331"/>
            <a:ext cx="6200163" cy="4644137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91F26-1EE5-9D4B-884B-7D780782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CA579-7C0E-8447-8A27-362B1409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367092"/>
            <a:ext cx="3893978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B8E6F-7DE2-3645-8C04-8D8C6455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491963"/>
            <a:ext cx="4770219" cy="317436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369DF-56C2-D340-892B-5F88446E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F9BE-3786-4547-9FD9-E67DDA45E7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want to see if there was a correlation between rainy days and the distribution of parking citations or tickets</a:t>
            </a:r>
          </a:p>
          <a:p>
            <a:r>
              <a:rPr lang="en-US" dirty="0"/>
              <a:t>If there is, is it in a particular area</a:t>
            </a:r>
          </a:p>
          <a:p>
            <a:r>
              <a:rPr lang="en-US" dirty="0"/>
              <a:t>if so, what would be the reason for this adverse distribution</a:t>
            </a:r>
          </a:p>
          <a:p>
            <a:pPr fontAlgn="base"/>
            <a:r>
              <a:rPr lang="en-US" dirty="0"/>
              <a:t>When are tickets most likely to be issued</a:t>
            </a:r>
          </a:p>
          <a:p>
            <a:pPr fontAlgn="base"/>
            <a:r>
              <a:rPr lang="en-US" dirty="0"/>
              <a:t> Any seasonality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2E4D-5E00-A44F-9A79-47376B3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B438-A2EA-5348-89FE-5C5ACF15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question:</a:t>
            </a:r>
          </a:p>
          <a:p>
            <a:pPr lvl="1"/>
            <a:r>
              <a:rPr lang="en-US" dirty="0"/>
              <a:t>Does rain effect the number of parking citations issued in the city of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angeles</a:t>
            </a:r>
            <a:endParaRPr lang="en-US" dirty="0"/>
          </a:p>
          <a:p>
            <a:r>
              <a:rPr lang="en-US" dirty="0"/>
              <a:t>The data</a:t>
            </a:r>
          </a:p>
          <a:p>
            <a:pPr lvl="1"/>
            <a:r>
              <a:rPr lang="en-US" dirty="0"/>
              <a:t>City of Los Angeles department of transportation </a:t>
            </a:r>
          </a:p>
          <a:p>
            <a:pPr lvl="2"/>
            <a:r>
              <a:rPr lang="en-US" dirty="0"/>
              <a:t>Reviewed years of 2016, 2017, 2018, and 2019</a:t>
            </a:r>
          </a:p>
          <a:p>
            <a:pPr lvl="2"/>
            <a:r>
              <a:rPr lang="en-US" dirty="0"/>
              <a:t>Over 6.75m citations issued</a:t>
            </a:r>
          </a:p>
          <a:p>
            <a:pPr lvl="3"/>
            <a:r>
              <a:rPr lang="en-US" dirty="0"/>
              <a:t>6.5m after cleaning</a:t>
            </a:r>
          </a:p>
          <a:p>
            <a:pPr lvl="1"/>
            <a:r>
              <a:rPr lang="en-US" dirty="0"/>
              <a:t>Weather </a:t>
            </a:r>
            <a:r>
              <a:rPr lang="en-US" dirty="0" err="1"/>
              <a:t>wunderground</a:t>
            </a:r>
            <a:endParaRPr lang="en-US" dirty="0"/>
          </a:p>
          <a:p>
            <a:pPr lvl="2"/>
            <a:r>
              <a:rPr lang="en-US" dirty="0"/>
              <a:t>Reviewed years of 2016, 2017, 2018, and 2019</a:t>
            </a:r>
          </a:p>
          <a:p>
            <a:pPr lvl="2"/>
            <a:r>
              <a:rPr lang="en-US" dirty="0"/>
              <a:t>1118 datasets</a:t>
            </a:r>
          </a:p>
          <a:p>
            <a:pPr lvl="3"/>
            <a:r>
              <a:rPr lang="en-US" dirty="0"/>
              <a:t>No cleaning necessary</a:t>
            </a:r>
          </a:p>
        </p:txBody>
      </p:sp>
    </p:spTree>
    <p:extLst>
      <p:ext uri="{BB962C8B-B14F-4D97-AF65-F5344CB8AC3E}">
        <p14:creationId xmlns:p14="http://schemas.microsoft.com/office/powerpoint/2010/main" val="18464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C82B-59B2-FE49-8E7D-698F6741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CDF5-3E6F-B84B-829B-C37179A5A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7643"/>
            <a:ext cx="10363826" cy="4562061"/>
          </a:xfrm>
        </p:spPr>
        <p:txBody>
          <a:bodyPr/>
          <a:lstStyle/>
          <a:p>
            <a:r>
              <a:rPr lang="en-US" dirty="0"/>
              <a:t>City of Los Angeles Data</a:t>
            </a:r>
          </a:p>
          <a:p>
            <a:pPr lvl="1"/>
            <a:r>
              <a:rPr lang="en-US" dirty="0"/>
              <a:t>Reduced citation dataset from 6.75m to 6,541,378 lines of data</a:t>
            </a:r>
          </a:p>
          <a:p>
            <a:pPr lvl="2"/>
            <a:r>
              <a:rPr lang="en-US" dirty="0"/>
              <a:t>Reviewed</a:t>
            </a:r>
          </a:p>
          <a:p>
            <a:pPr lvl="3"/>
            <a:r>
              <a:rPr lang="en-US" dirty="0"/>
              <a:t>Date, time, citation reason, plate state, make of vehicle</a:t>
            </a:r>
          </a:p>
          <a:p>
            <a:r>
              <a:rPr lang="en-US" dirty="0"/>
              <a:t>Weather data</a:t>
            </a:r>
          </a:p>
          <a:p>
            <a:pPr lvl="1"/>
            <a:r>
              <a:rPr lang="en-US" dirty="0"/>
              <a:t>Data was clean</a:t>
            </a:r>
          </a:p>
          <a:p>
            <a:pPr lvl="2"/>
            <a:r>
              <a:rPr lang="en-US" dirty="0"/>
              <a:t>Reviewed</a:t>
            </a:r>
          </a:p>
          <a:p>
            <a:pPr lvl="3"/>
            <a:r>
              <a:rPr lang="en-US" dirty="0"/>
              <a:t>Date, precipitation, high temp, low temp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PROBLEM</a:t>
            </a:r>
          </a:p>
          <a:p>
            <a:pPr lvl="2"/>
            <a:r>
              <a:rPr lang="en-US" dirty="0"/>
              <a:t>LA Has little precipitation – stopped analysis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F0729B-5321-124C-A19B-1B9E8544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979384"/>
              </p:ext>
            </p:extLst>
          </p:nvPr>
        </p:nvGraphicFramePr>
        <p:xfrm>
          <a:off x="2398330" y="5834003"/>
          <a:ext cx="3697357" cy="81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6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03D9-2368-2341-A9D8-551D8B6A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Any Correlation</a:t>
            </a:r>
            <a:br>
              <a:rPr lang="en-US" dirty="0"/>
            </a:br>
            <a:r>
              <a:rPr lang="en-US" dirty="0"/>
              <a:t>temperature and tickets issued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1340BB3-4C92-EB42-8B69-2AE32BB80D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2944" y="2354606"/>
            <a:ext cx="5693056" cy="3424237"/>
          </a:xfrm>
        </p:spPr>
      </p:pic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00FDC51-4781-6B4E-9DEA-FC54ECDE6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86" y="1710938"/>
            <a:ext cx="4646139" cy="49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E6D1-D7D4-A244-97C2-DA725140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alnalysis</a:t>
            </a:r>
            <a:endParaRPr lang="en-US" dirty="0"/>
          </a:p>
        </p:txBody>
      </p:sp>
      <p:pic>
        <p:nvPicPr>
          <p:cNvPr id="9" name="Content Placeholder 8" descr="A picture containing stationary&#13;&#10;&#13;&#10;Description automatically generated">
            <a:extLst>
              <a:ext uri="{FF2B5EF4-FFF2-40B4-BE49-F238E27FC236}">
                <a16:creationId xmlns:a16="http://schemas.microsoft.com/office/drawing/2014/main" id="{D452E762-A96B-744F-863D-7BC28C25CE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1978" y="1643449"/>
            <a:ext cx="10759867" cy="4784298"/>
          </a:xfrm>
        </p:spPr>
      </p:pic>
    </p:spTree>
    <p:extLst>
      <p:ext uri="{BB962C8B-B14F-4D97-AF65-F5344CB8AC3E}">
        <p14:creationId xmlns:p14="http://schemas.microsoft.com/office/powerpoint/2010/main" val="423712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A7E0-21C4-C94F-A322-48A35897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6F4BE-1211-FD45-B288-84B0A2C24B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0989" y="1683352"/>
            <a:ext cx="8729443" cy="5174648"/>
          </a:xfrm>
        </p:spPr>
      </p:pic>
    </p:spTree>
    <p:extLst>
      <p:ext uri="{BB962C8B-B14F-4D97-AF65-F5344CB8AC3E}">
        <p14:creationId xmlns:p14="http://schemas.microsoft.com/office/powerpoint/2010/main" val="401181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09C-CC67-5240-8415-A726DEC8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A map with text&#13;&#10;&#13;&#10;Description automatically generated">
            <a:extLst>
              <a:ext uri="{FF2B5EF4-FFF2-40B4-BE49-F238E27FC236}">
                <a16:creationId xmlns:a16="http://schemas.microsoft.com/office/drawing/2014/main" id="{484D4A21-0B55-6246-A211-CCDBF75C74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668163"/>
            <a:ext cx="10364451" cy="4942702"/>
          </a:xfrm>
        </p:spPr>
      </p:pic>
    </p:spTree>
    <p:extLst>
      <p:ext uri="{BB962C8B-B14F-4D97-AF65-F5344CB8AC3E}">
        <p14:creationId xmlns:p14="http://schemas.microsoft.com/office/powerpoint/2010/main" val="272179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A6F0-B5BB-6D49-8EA5-45F566B8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9DA48E47-5DDC-3B42-800B-C777118403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2605" y="1614250"/>
            <a:ext cx="10335619" cy="4848334"/>
          </a:xfrm>
        </p:spPr>
      </p:pic>
    </p:spTree>
    <p:extLst>
      <p:ext uri="{BB962C8B-B14F-4D97-AF65-F5344CB8AC3E}">
        <p14:creationId xmlns:p14="http://schemas.microsoft.com/office/powerpoint/2010/main" val="232750297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315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Parking Citations Summary of Findings</vt:lpstr>
      <vt:lpstr>Motivation</vt:lpstr>
      <vt:lpstr>Question and data</vt:lpstr>
      <vt:lpstr>Data cleanup and exploration</vt:lpstr>
      <vt:lpstr>Data analysis – Any Correlation temperature and tickets issued</vt:lpstr>
      <vt:lpstr>Data alnalysis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</vt:lpstr>
      <vt:lpstr>Looking back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Citations Summary of Findings</dc:title>
  <dc:creator>Eugene Brink</dc:creator>
  <cp:lastModifiedBy>Eugene Brink</cp:lastModifiedBy>
  <cp:revision>3</cp:revision>
  <dcterms:created xsi:type="dcterms:W3CDTF">2019-01-28T05:52:12Z</dcterms:created>
  <dcterms:modified xsi:type="dcterms:W3CDTF">2019-01-28T06:20:34Z</dcterms:modified>
</cp:coreProperties>
</file>