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728" r:id="rId2"/>
  </p:sldMasterIdLst>
  <p:notesMasterIdLst>
    <p:notesMasterId r:id="rId7"/>
  </p:notesMasterIdLst>
  <p:sldIdLst>
    <p:sldId id="256" r:id="rId3"/>
    <p:sldId id="333" r:id="rId4"/>
    <p:sldId id="334" r:id="rId5"/>
    <p:sldId id="269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ira Sans Extra Condensed Medium" panose="020B0603050000020004" pitchFamily="34" charset="0"/>
      <p:regular r:id="rId12"/>
      <p:bold r:id="rId13"/>
      <p:italic r:id="rId14"/>
      <p:boldItalic r:id="rId15"/>
    </p:embeddedFont>
    <p:embeddedFont>
      <p:font typeface="Mali SemiBold" pitchFamily="2" charset="-34"/>
      <p:regular r:id="rId16"/>
      <p:bold r:id="rId17"/>
      <p:italic r:id="rId18"/>
      <p:boldItalic r:id="rId19"/>
    </p:embeddedFont>
    <p:embeddedFont>
      <p:font typeface="Nunito" pitchFamily="2" charset="77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Open Sans Light" panose="020B0306030504020204" pitchFamily="34" charset="0"/>
      <p:regular r:id="rId28"/>
      <p:italic r:id="rId29"/>
    </p:embeddedFont>
    <p:embeddedFont>
      <p:font typeface="Paytone One" pitchFamily="2" charset="77"/>
      <p:regular r:id="rId30"/>
    </p:embeddedFont>
    <p:embeddedFont>
      <p:font typeface="Poppins Medium" panose="020B0604020202020204" pitchFamily="34" charset="0"/>
      <p:regular r:id="rId31"/>
      <p:bold r:id="rId32"/>
      <p:italic r:id="rId33"/>
      <p:boldItalic r:id="rId34"/>
    </p:embeddedFont>
    <p:embeddedFont>
      <p:font typeface="Wingdings 3" pitchFamily="2" charset="2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59">
          <p15:clr>
            <a:srgbClr val="0000FF"/>
          </p15:clr>
        </p15:guide>
        <p15:guide id="2" orient="horz" pos="1607">
          <p15:clr>
            <a:srgbClr val="0000FF"/>
          </p15:clr>
        </p15:guide>
        <p15:guide id="3" orient="horz" pos="1309">
          <p15:clr>
            <a:srgbClr val="9AA0A6"/>
          </p15:clr>
        </p15:guide>
        <p15:guide id="4" orient="horz" pos="1965">
          <p15:clr>
            <a:srgbClr val="9AA0A6"/>
          </p15:clr>
        </p15:guide>
        <p15:guide id="5" orient="horz" pos="2310">
          <p15:clr>
            <a:srgbClr val="9AA0A6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805"/>
    <a:srgbClr val="FFA72E"/>
    <a:srgbClr val="E9A200"/>
    <a:srgbClr val="E99C16"/>
    <a:srgbClr val="000000"/>
    <a:srgbClr val="FFE184"/>
    <a:srgbClr val="FFD34F"/>
    <a:srgbClr val="FFE57A"/>
    <a:srgbClr val="FFF1D0"/>
    <a:srgbClr val="FFED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D12397-728F-426F-A399-ED34E5240A2D}" v="342" dt="2022-11-15T16:17:23.163"/>
    <p1510:client id="{2D2FCF16-3F00-44FC-8962-1B2604EBBA2B}" v="64" dt="2022-11-15T14:20:06.204"/>
    <p1510:client id="{358E3610-C400-B344-B8FA-4B1E54B9FD61}" v="1590" dt="2022-11-15T16:18:08.790"/>
    <p1510:client id="{5D09180B-3FDD-45BA-809D-EFAD8BE430F7}" v="464" dt="2022-11-15T14:15:40.570"/>
    <p1510:client id="{68C93F86-614A-4B9A-8A6F-79E0B2810B95}" v="21" dt="2022-11-15T13:53:32.223"/>
    <p1510:client id="{6DBD2C04-57E5-3B48-8628-557423B942CE}" v="1564" dt="2022-11-15T16:47:42.380"/>
    <p1510:client id="{8E96909F-F1D3-4079-8F8F-BDE238D143A5}" v="2" dt="2022-11-15T15:18:48.806"/>
  </p1510:revLst>
</p1510:revInfo>
</file>

<file path=ppt/tableStyles.xml><?xml version="1.0" encoding="utf-8"?>
<a:tblStyleLst xmlns:a="http://schemas.openxmlformats.org/drawingml/2006/main" def="{E0BA464E-C71E-4583-9A26-486C7F11F249}">
  <a:tblStyle styleId="{E0BA464E-C71E-4583-9A26-486C7F11F2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>
      <p:cViewPr varScale="1">
        <p:scale>
          <a:sx n="142" d="100"/>
          <a:sy n="142" d="100"/>
        </p:scale>
        <p:origin x="760" y="168"/>
      </p:cViewPr>
      <p:guideLst>
        <p:guide orient="horz" pos="559"/>
        <p:guide orient="horz" pos="1607"/>
        <p:guide orient="horz" pos="1309"/>
        <p:guide orient="horz" pos="1965"/>
        <p:guide orient="horz" pos="231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9" Type="http://schemas.openxmlformats.org/officeDocument/2006/relationships/tableStyles" Target="tableStyles.xml"/><Relationship Id="rId21" Type="http://schemas.openxmlformats.org/officeDocument/2006/relationships/font" Target="fonts/font14.fntdata"/><Relationship Id="rId34" Type="http://schemas.openxmlformats.org/officeDocument/2006/relationships/font" Target="fonts/font27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33" Type="http://schemas.openxmlformats.org/officeDocument/2006/relationships/font" Target="fonts/font26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32" Type="http://schemas.openxmlformats.org/officeDocument/2006/relationships/font" Target="fonts/font25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font" Target="fonts/font21.fntdata"/><Relationship Id="rId36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openxmlformats.org/officeDocument/2006/relationships/font" Target="fonts/font24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font" Target="fonts/font20.fntdata"/><Relationship Id="rId30" Type="http://schemas.openxmlformats.org/officeDocument/2006/relationships/font" Target="fonts/font23.fntdata"/><Relationship Id="rId35" Type="http://schemas.openxmlformats.org/officeDocument/2006/relationships/font" Target="fonts/font28.fntdata"/><Relationship Id="rId8" Type="http://schemas.openxmlformats.org/officeDocument/2006/relationships/font" Target="fonts/font1.fnt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7040f09d0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7040f09d0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Large-scale losses have occurred in previous years and the entity of lost seemed to be 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34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6320de4b7d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6320de4b7d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640350" y="3076050"/>
            <a:ext cx="7110000" cy="3093025"/>
            <a:chOff x="257575" y="1301825"/>
            <a:chExt cx="7110000" cy="3093025"/>
          </a:xfrm>
        </p:grpSpPr>
        <p:sp>
          <p:nvSpPr>
            <p:cNvPr id="10" name="Google Shape;10;p2"/>
            <p:cNvSpPr/>
            <p:nvPr/>
          </p:nvSpPr>
          <p:spPr>
            <a:xfrm>
              <a:off x="1507400" y="204127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214" y="0"/>
                  </a:moveTo>
                  <a:lnTo>
                    <a:pt x="0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49975" y="203955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75" y="35674"/>
                  </a:lnTo>
                  <a:lnTo>
                    <a:pt x="31366" y="26326"/>
                  </a:lnTo>
                  <a:lnTo>
                    <a:pt x="30907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193100" y="2037825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035675" y="203555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52075" y="1305825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78800" y="203382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294650" y="1303525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721375" y="2032100"/>
              <a:ext cx="784150" cy="891275"/>
            </a:xfrm>
            <a:custGeom>
              <a:avLst/>
              <a:gdLst/>
              <a:ahLst/>
              <a:cxnLst/>
              <a:rect l="l" t="t" r="r" b="b"/>
              <a:pathLst>
                <a:path w="31366" h="35651" extrusionOk="0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137775" y="1301825"/>
              <a:ext cx="784175" cy="891825"/>
            </a:xfrm>
            <a:custGeom>
              <a:avLst/>
              <a:gdLst/>
              <a:ahLst/>
              <a:cxnLst/>
              <a:rect l="l" t="t" r="r" b="b"/>
              <a:pathLst>
                <a:path w="31367" h="35673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563925" y="202982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7575" y="277442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214" y="1"/>
                  </a:moveTo>
                  <a:lnTo>
                    <a:pt x="1" y="9349"/>
                  </a:lnTo>
                  <a:lnTo>
                    <a:pt x="482" y="27174"/>
                  </a:lnTo>
                  <a:lnTo>
                    <a:pt x="16153" y="35674"/>
                  </a:lnTo>
                  <a:lnTo>
                    <a:pt x="31367" y="26349"/>
                  </a:lnTo>
                  <a:lnTo>
                    <a:pt x="30885" y="8524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83750" y="3503025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75" y="35673"/>
                  </a:lnTo>
                  <a:lnTo>
                    <a:pt x="31366" y="26325"/>
                  </a:lnTo>
                  <a:lnTo>
                    <a:pt x="30907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100150" y="2772725"/>
              <a:ext cx="784175" cy="891825"/>
            </a:xfrm>
            <a:custGeom>
              <a:avLst/>
              <a:gdLst/>
              <a:ahLst/>
              <a:cxnLst/>
              <a:rect l="l" t="t" r="r" b="b"/>
              <a:pathLst>
                <a:path w="31367" h="35673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26875" y="3501300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191" y="0"/>
                  </a:moveTo>
                  <a:lnTo>
                    <a:pt x="0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943300" y="277100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190" y="0"/>
                  </a:moveTo>
                  <a:lnTo>
                    <a:pt x="0" y="9325"/>
                  </a:lnTo>
                  <a:lnTo>
                    <a:pt x="458" y="27173"/>
                  </a:lnTo>
                  <a:lnTo>
                    <a:pt x="16152" y="35673"/>
                  </a:lnTo>
                  <a:lnTo>
                    <a:pt x="31366" y="26325"/>
                  </a:lnTo>
                  <a:lnTo>
                    <a:pt x="30884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69450" y="349900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785850" y="2769275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212575" y="3497275"/>
              <a:ext cx="783600" cy="891850"/>
            </a:xfrm>
            <a:custGeom>
              <a:avLst/>
              <a:gdLst/>
              <a:ahLst/>
              <a:cxnLst/>
              <a:rect l="l" t="t" r="r" b="b"/>
              <a:pathLst>
                <a:path w="31344" h="35674" extrusionOk="0">
                  <a:moveTo>
                    <a:pt x="15191" y="1"/>
                  </a:moveTo>
                  <a:lnTo>
                    <a:pt x="0" y="9326"/>
                  </a:lnTo>
                  <a:lnTo>
                    <a:pt x="459" y="27174"/>
                  </a:lnTo>
                  <a:lnTo>
                    <a:pt x="16153" y="35674"/>
                  </a:lnTo>
                  <a:lnTo>
                    <a:pt x="31343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28425" y="2767000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055150" y="3495575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71550" y="276527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897700" y="3493850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314125" y="276355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40850" y="349155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190" y="1"/>
                  </a:moveTo>
                  <a:lnTo>
                    <a:pt x="0" y="9326"/>
                  </a:lnTo>
                  <a:lnTo>
                    <a:pt x="481" y="27174"/>
                  </a:lnTo>
                  <a:lnTo>
                    <a:pt x="16153" y="35674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0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57250" y="2761825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191" y="1"/>
                  </a:moveTo>
                  <a:lnTo>
                    <a:pt x="1" y="9326"/>
                  </a:lnTo>
                  <a:lnTo>
                    <a:pt x="459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583400" y="3489850"/>
              <a:ext cx="784175" cy="891825"/>
            </a:xfrm>
            <a:custGeom>
              <a:avLst/>
              <a:gdLst/>
              <a:ahLst/>
              <a:cxnLst/>
              <a:rect l="l" t="t" r="r" b="b"/>
              <a:pathLst>
                <a:path w="31367" h="35673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609525" y="1307550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190" y="0"/>
                  </a:moveTo>
                  <a:lnTo>
                    <a:pt x="0" y="9325"/>
                  </a:lnTo>
                  <a:lnTo>
                    <a:pt x="458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-484300" y="-1463825"/>
            <a:ext cx="7109975" cy="3093025"/>
            <a:chOff x="238125" y="1301825"/>
            <a:chExt cx="7109975" cy="3093025"/>
          </a:xfrm>
        </p:grpSpPr>
        <p:sp>
          <p:nvSpPr>
            <p:cNvPr id="38" name="Google Shape;38;p2"/>
            <p:cNvSpPr/>
            <p:nvPr/>
          </p:nvSpPr>
          <p:spPr>
            <a:xfrm>
              <a:off x="238125" y="1314975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6"/>
                  </a:lnTo>
                  <a:lnTo>
                    <a:pt x="481" y="27174"/>
                  </a:lnTo>
                  <a:lnTo>
                    <a:pt x="16152" y="35674"/>
                  </a:lnTo>
                  <a:lnTo>
                    <a:pt x="31366" y="26349"/>
                  </a:lnTo>
                  <a:lnTo>
                    <a:pt x="30884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64825" y="2043000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48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7" y="26348"/>
                  </a:lnTo>
                  <a:lnTo>
                    <a:pt x="30885" y="8523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080675" y="1313275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507400" y="204127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214" y="0"/>
                  </a:moveTo>
                  <a:lnTo>
                    <a:pt x="0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923825" y="1310975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49975" y="203955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75" y="35674"/>
                  </a:lnTo>
                  <a:lnTo>
                    <a:pt x="31366" y="26326"/>
                  </a:lnTo>
                  <a:lnTo>
                    <a:pt x="30907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66375" y="1309250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214" y="1"/>
                  </a:moveTo>
                  <a:lnTo>
                    <a:pt x="1" y="9326"/>
                  </a:lnTo>
                  <a:lnTo>
                    <a:pt x="482" y="27174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193100" y="2037825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609525" y="1307550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190" y="0"/>
                  </a:moveTo>
                  <a:lnTo>
                    <a:pt x="0" y="9325"/>
                  </a:lnTo>
                  <a:lnTo>
                    <a:pt x="458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035675" y="203555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452075" y="1305825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878800" y="203382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294650" y="1303525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21375" y="2032100"/>
              <a:ext cx="784150" cy="891275"/>
            </a:xfrm>
            <a:custGeom>
              <a:avLst/>
              <a:gdLst/>
              <a:ahLst/>
              <a:cxnLst/>
              <a:rect l="l" t="t" r="r" b="b"/>
              <a:pathLst>
                <a:path w="31366" h="35651" extrusionOk="0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137775" y="1301825"/>
              <a:ext cx="784175" cy="891825"/>
            </a:xfrm>
            <a:custGeom>
              <a:avLst/>
              <a:gdLst/>
              <a:ahLst/>
              <a:cxnLst/>
              <a:rect l="l" t="t" r="r" b="b"/>
              <a:pathLst>
                <a:path w="31367" h="35673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563925" y="202982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57575" y="277442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214" y="1"/>
                  </a:moveTo>
                  <a:lnTo>
                    <a:pt x="1" y="9349"/>
                  </a:lnTo>
                  <a:lnTo>
                    <a:pt x="482" y="27174"/>
                  </a:lnTo>
                  <a:lnTo>
                    <a:pt x="16153" y="35674"/>
                  </a:lnTo>
                  <a:lnTo>
                    <a:pt x="31367" y="26349"/>
                  </a:lnTo>
                  <a:lnTo>
                    <a:pt x="30885" y="8524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83750" y="3503025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75" y="35673"/>
                  </a:lnTo>
                  <a:lnTo>
                    <a:pt x="31366" y="26325"/>
                  </a:lnTo>
                  <a:lnTo>
                    <a:pt x="30907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00150" y="2772725"/>
              <a:ext cx="784175" cy="891825"/>
            </a:xfrm>
            <a:custGeom>
              <a:avLst/>
              <a:gdLst/>
              <a:ahLst/>
              <a:cxnLst/>
              <a:rect l="l" t="t" r="r" b="b"/>
              <a:pathLst>
                <a:path w="31367" h="35673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26875" y="3501300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191" y="0"/>
                  </a:moveTo>
                  <a:lnTo>
                    <a:pt x="0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3300" y="277100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190" y="0"/>
                  </a:moveTo>
                  <a:lnTo>
                    <a:pt x="0" y="9325"/>
                  </a:lnTo>
                  <a:lnTo>
                    <a:pt x="458" y="27173"/>
                  </a:lnTo>
                  <a:lnTo>
                    <a:pt x="16152" y="35673"/>
                  </a:lnTo>
                  <a:lnTo>
                    <a:pt x="31366" y="26325"/>
                  </a:lnTo>
                  <a:lnTo>
                    <a:pt x="30884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369450" y="349900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785850" y="2769275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212575" y="3497275"/>
              <a:ext cx="783600" cy="891850"/>
            </a:xfrm>
            <a:custGeom>
              <a:avLst/>
              <a:gdLst/>
              <a:ahLst/>
              <a:cxnLst/>
              <a:rect l="l" t="t" r="r" b="b"/>
              <a:pathLst>
                <a:path w="31344" h="35674" extrusionOk="0">
                  <a:moveTo>
                    <a:pt x="15191" y="1"/>
                  </a:moveTo>
                  <a:lnTo>
                    <a:pt x="0" y="9326"/>
                  </a:lnTo>
                  <a:lnTo>
                    <a:pt x="459" y="27174"/>
                  </a:lnTo>
                  <a:lnTo>
                    <a:pt x="16153" y="35674"/>
                  </a:lnTo>
                  <a:lnTo>
                    <a:pt x="31343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628425" y="2767000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055150" y="3495575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471550" y="276527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897700" y="3493850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314125" y="276355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2"/>
          <p:cNvSpPr txBox="1">
            <a:spLocks noGrp="1"/>
          </p:cNvSpPr>
          <p:nvPr>
            <p:ph type="ctrTitle"/>
          </p:nvPr>
        </p:nvSpPr>
        <p:spPr>
          <a:xfrm rot="780">
            <a:off x="1266975" y="1715025"/>
            <a:ext cx="6610200" cy="12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68" name="Google Shape;68;p2"/>
          <p:cNvSpPr txBox="1">
            <a:spLocks noGrp="1"/>
          </p:cNvSpPr>
          <p:nvPr>
            <p:ph type="subTitle" idx="1"/>
          </p:nvPr>
        </p:nvSpPr>
        <p:spPr>
          <a:xfrm rot="1327">
            <a:off x="3017400" y="2861825"/>
            <a:ext cx="3109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89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111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3935694" y="1218581"/>
            <a:ext cx="1271422" cy="2755131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80696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</p:bldLst>
      </p:timing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2712115" y="1218581"/>
            <a:ext cx="1271422" cy="2755131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33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1168361" y="1218581"/>
            <a:ext cx="1271422" cy="2755131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35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4254440" y="1218581"/>
            <a:ext cx="1271422" cy="2755131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37381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3" grpId="0" animBg="1"/>
      <p:bldP spid="35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9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3846846" y="1004054"/>
            <a:ext cx="1450309" cy="3137960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22088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1183404" y="1152387"/>
            <a:ext cx="3245187" cy="7021449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6196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9"/>
          <p:cNvSpPr>
            <a:spLocks noGrp="1"/>
          </p:cNvSpPr>
          <p:nvPr>
            <p:ph type="pic" sz="quarter" idx="12" hasCustomPrompt="1"/>
          </p:nvPr>
        </p:nvSpPr>
        <p:spPr>
          <a:xfrm>
            <a:off x="6206672" y="2178928"/>
            <a:ext cx="2077085" cy="4520041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1" hasCustomPrompt="1"/>
          </p:nvPr>
        </p:nvSpPr>
        <p:spPr>
          <a:xfrm>
            <a:off x="854244" y="2178928"/>
            <a:ext cx="2077085" cy="4520041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3425944" y="1959284"/>
            <a:ext cx="2292112" cy="4959329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29091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0" grpId="0" animBg="1"/>
      <p:bldP spid="11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29"/>
          <p:cNvSpPr>
            <a:spLocks noGrp="1"/>
          </p:cNvSpPr>
          <p:nvPr>
            <p:ph type="pic" sz="quarter" idx="11" hasCustomPrompt="1"/>
          </p:nvPr>
        </p:nvSpPr>
        <p:spPr>
          <a:xfrm>
            <a:off x="3894111" y="1088232"/>
            <a:ext cx="1355777" cy="2950368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54" name="Picture Placeholder 53"/>
          <p:cNvSpPr>
            <a:spLocks noGrp="1"/>
          </p:cNvSpPr>
          <p:nvPr>
            <p:ph type="pic" sz="quarter" idx="12" hasCustomPrompt="1"/>
          </p:nvPr>
        </p:nvSpPr>
        <p:spPr>
          <a:xfrm>
            <a:off x="2460455" y="1814751"/>
            <a:ext cx="859043" cy="1524476"/>
          </a:xfrm>
          <a:custGeom>
            <a:avLst/>
            <a:gdLst>
              <a:gd name="connsiteX0" fmla="*/ 0 w 2291080"/>
              <a:gd name="connsiteY0" fmla="*/ 0 h 4065270"/>
              <a:gd name="connsiteX1" fmla="*/ 2291080 w 2291080"/>
              <a:gd name="connsiteY1" fmla="*/ 0 h 4065270"/>
              <a:gd name="connsiteX2" fmla="*/ 2291080 w 2291080"/>
              <a:gd name="connsiteY2" fmla="*/ 4065270 h 4065270"/>
              <a:gd name="connsiteX3" fmla="*/ 0 w 2291080"/>
              <a:gd name="connsiteY3" fmla="*/ 4065270 h 406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1080" h="4065270">
                <a:moveTo>
                  <a:pt x="0" y="0"/>
                </a:moveTo>
                <a:lnTo>
                  <a:pt x="2291080" y="0"/>
                </a:lnTo>
                <a:lnTo>
                  <a:pt x="2291080" y="4065270"/>
                </a:lnTo>
                <a:lnTo>
                  <a:pt x="0" y="406527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56" name="Picture Placeholder 55"/>
          <p:cNvSpPr>
            <a:spLocks noGrp="1"/>
          </p:cNvSpPr>
          <p:nvPr>
            <p:ph type="pic" sz="quarter" idx="13" hasCustomPrompt="1"/>
          </p:nvPr>
        </p:nvSpPr>
        <p:spPr>
          <a:xfrm>
            <a:off x="5777509" y="1677888"/>
            <a:ext cx="1004399" cy="1790343"/>
          </a:xfrm>
          <a:custGeom>
            <a:avLst/>
            <a:gdLst>
              <a:gd name="connsiteX0" fmla="*/ 0 w 2678747"/>
              <a:gd name="connsiteY0" fmla="*/ 0 h 4774247"/>
              <a:gd name="connsiteX1" fmla="*/ 2678747 w 2678747"/>
              <a:gd name="connsiteY1" fmla="*/ 0 h 4774247"/>
              <a:gd name="connsiteX2" fmla="*/ 2678747 w 2678747"/>
              <a:gd name="connsiteY2" fmla="*/ 4774247 h 4774247"/>
              <a:gd name="connsiteX3" fmla="*/ 0 w 2678747"/>
              <a:gd name="connsiteY3" fmla="*/ 4774247 h 4774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8747" h="4774247">
                <a:moveTo>
                  <a:pt x="0" y="0"/>
                </a:moveTo>
                <a:lnTo>
                  <a:pt x="2678747" y="0"/>
                </a:lnTo>
                <a:lnTo>
                  <a:pt x="2678747" y="4774247"/>
                </a:lnTo>
                <a:lnTo>
                  <a:pt x="0" y="4774247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47362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6667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6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54" grpId="0" animBg="1"/>
          <p:bldP spid="5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54" grpId="0" animBg="1"/>
          <p:bldP spid="56" grpId="0" animBg="1"/>
        </p:bldLst>
      </p:timing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3271412" y="1660476"/>
            <a:ext cx="2612429" cy="1636979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95197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1214279" y="1413952"/>
            <a:ext cx="2908776" cy="1636979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73900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>
            <a:spLocks noGrp="1"/>
          </p:cNvSpPr>
          <p:nvPr>
            <p:ph type="title"/>
          </p:nvPr>
        </p:nvSpPr>
        <p:spPr>
          <a:xfrm>
            <a:off x="466725" y="355650"/>
            <a:ext cx="82107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grpSp>
        <p:nvGrpSpPr>
          <p:cNvPr id="146" name="Google Shape;146;p6"/>
          <p:cNvGrpSpPr/>
          <p:nvPr/>
        </p:nvGrpSpPr>
        <p:grpSpPr>
          <a:xfrm>
            <a:off x="7171875" y="-754675"/>
            <a:ext cx="2488775" cy="2351300"/>
            <a:chOff x="7171875" y="-754675"/>
            <a:chExt cx="2488775" cy="2351300"/>
          </a:xfrm>
        </p:grpSpPr>
        <p:sp>
          <p:nvSpPr>
            <p:cNvPr id="147" name="Google Shape;147;p6"/>
            <p:cNvSpPr/>
            <p:nvPr/>
          </p:nvSpPr>
          <p:spPr>
            <a:xfrm>
              <a:off x="7171875" y="-75122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48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7" y="26348"/>
                  </a:lnTo>
                  <a:lnTo>
                    <a:pt x="30885" y="8523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8014450" y="-752950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214" y="0"/>
                  </a:moveTo>
                  <a:lnTo>
                    <a:pt x="0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8857025" y="-754675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75" y="35674"/>
                  </a:lnTo>
                  <a:lnTo>
                    <a:pt x="31366" y="26326"/>
                  </a:lnTo>
                  <a:lnTo>
                    <a:pt x="30907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7607200" y="-21500"/>
              <a:ext cx="784175" cy="891825"/>
            </a:xfrm>
            <a:custGeom>
              <a:avLst/>
              <a:gdLst/>
              <a:ahLst/>
              <a:cxnLst/>
              <a:rect l="l" t="t" r="r" b="b"/>
              <a:pathLst>
                <a:path w="31367" h="35673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8450350" y="-23225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190" y="0"/>
                  </a:moveTo>
                  <a:lnTo>
                    <a:pt x="0" y="9325"/>
                  </a:lnTo>
                  <a:lnTo>
                    <a:pt x="458" y="27173"/>
                  </a:lnTo>
                  <a:lnTo>
                    <a:pt x="16152" y="35673"/>
                  </a:lnTo>
                  <a:lnTo>
                    <a:pt x="31366" y="26325"/>
                  </a:lnTo>
                  <a:lnTo>
                    <a:pt x="30884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8876500" y="704775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6"/>
          <p:cNvGrpSpPr/>
          <p:nvPr/>
        </p:nvGrpSpPr>
        <p:grpSpPr>
          <a:xfrm>
            <a:off x="-502900" y="4546950"/>
            <a:ext cx="1626750" cy="893550"/>
            <a:chOff x="257575" y="2772725"/>
            <a:chExt cx="1626750" cy="893550"/>
          </a:xfrm>
        </p:grpSpPr>
        <p:sp>
          <p:nvSpPr>
            <p:cNvPr id="154" name="Google Shape;154;p6"/>
            <p:cNvSpPr/>
            <p:nvPr/>
          </p:nvSpPr>
          <p:spPr>
            <a:xfrm>
              <a:off x="257575" y="277442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214" y="1"/>
                  </a:moveTo>
                  <a:lnTo>
                    <a:pt x="1" y="9349"/>
                  </a:lnTo>
                  <a:lnTo>
                    <a:pt x="482" y="27174"/>
                  </a:lnTo>
                  <a:lnTo>
                    <a:pt x="16153" y="35674"/>
                  </a:lnTo>
                  <a:lnTo>
                    <a:pt x="31367" y="26349"/>
                  </a:lnTo>
                  <a:lnTo>
                    <a:pt x="30885" y="8524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1100150" y="2772725"/>
              <a:ext cx="784175" cy="891825"/>
            </a:xfrm>
            <a:custGeom>
              <a:avLst/>
              <a:gdLst/>
              <a:ahLst/>
              <a:cxnLst/>
              <a:rect l="l" t="t" r="r" b="b"/>
              <a:pathLst>
                <a:path w="31367" h="35673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3433152" y="3137672"/>
            <a:ext cx="2115418" cy="2441448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2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1598181" y="2093551"/>
            <a:ext cx="2115418" cy="2441448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3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-236790" y="1050082"/>
            <a:ext cx="2115418" cy="2441448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4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1035201" y="3625565"/>
            <a:ext cx="2115418" cy="2441448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-757505" y="2567115"/>
            <a:ext cx="2115418" cy="2441448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334385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17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421682" y="1856409"/>
            <a:ext cx="2115418" cy="2441448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2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5421682" y="1585130"/>
            <a:ext cx="2115418" cy="2441448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3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5421682" y="1313851"/>
            <a:ext cx="2115418" cy="2441448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4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5421682" y="1042572"/>
            <a:ext cx="2115418" cy="2441448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358404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0711E-6 1.85185E-6 L 3.40711E-6 0.08669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40711E-6 3.88889E-6 L 3.40711E-6 0.08669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40711E-6 1.66667E-6 L 3.40711E-6 0.08669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40711E-6 -5.55556E-7 L 3.40711E-6 0.08669 " pathEditMode="relative" rAng="0" ptsTypes="AA">
                                      <p:cBhvr>
                                        <p:cTn id="24" dur="1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38"/>
          </p:nvPr>
        </p:nvSpPr>
        <p:spPr>
          <a:xfrm>
            <a:off x="1" y="0"/>
            <a:ext cx="2286000" cy="222885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2286000" y="0"/>
            <a:ext cx="2286000" cy="222885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4572000" y="0"/>
            <a:ext cx="2286000" cy="222885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6858000" y="0"/>
            <a:ext cx="2286000" cy="222885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177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38"/>
          </p:nvPr>
        </p:nvSpPr>
        <p:spPr>
          <a:xfrm>
            <a:off x="649920" y="1051370"/>
            <a:ext cx="2489454" cy="213677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C1C9D5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3327274" y="1051370"/>
            <a:ext cx="2489454" cy="213677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C1C9D5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6004627" y="1051370"/>
            <a:ext cx="2489454" cy="213677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C1C9D5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13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10" userDrawn="1">
          <p15:clr>
            <a:srgbClr val="FBAE40"/>
          </p15:clr>
        </p15:guide>
        <p15:guide id="2" pos="14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38"/>
          </p:nvPr>
        </p:nvSpPr>
        <p:spPr>
          <a:xfrm>
            <a:off x="35923" y="25038"/>
            <a:ext cx="2763079" cy="251456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2837517" y="25038"/>
            <a:ext cx="2763079" cy="251456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2837517" y="2571750"/>
            <a:ext cx="2763079" cy="253814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35923" y="2571750"/>
            <a:ext cx="2763079" cy="253814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18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10" userDrawn="1">
          <p15:clr>
            <a:srgbClr val="FBAE40"/>
          </p15:clr>
        </p15:guide>
        <p15:guide id="2" pos="14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297198" y="0"/>
            <a:ext cx="2252406" cy="2549351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594396" y="0"/>
            <a:ext cx="2252406" cy="2549351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0" y="2594149"/>
            <a:ext cx="2252406" cy="2549351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297198" y="2594149"/>
            <a:ext cx="2252406" cy="2549351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891594" y="0"/>
            <a:ext cx="2252407" cy="2549351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594396" y="2594149"/>
            <a:ext cx="2252407" cy="2549351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0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4" orient="horz" pos="1620" userDrawn="1">
          <p15:clr>
            <a:srgbClr val="FBAE40"/>
          </p15:clr>
        </p15:guide>
        <p15:guide id="5" pos="288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297198" y="0"/>
            <a:ext cx="2252406" cy="2549351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594396" y="0"/>
            <a:ext cx="2252406" cy="2549351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0" y="2594149"/>
            <a:ext cx="2252406" cy="2549351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297198" y="2594149"/>
            <a:ext cx="2252406" cy="2549351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891594" y="0"/>
            <a:ext cx="2252407" cy="2549351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891594" y="2594149"/>
            <a:ext cx="2252407" cy="2549351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4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4" orient="horz" pos="1620" userDrawn="1">
          <p15:clr>
            <a:srgbClr val="FBAE40"/>
          </p15:clr>
        </p15:guide>
        <p15:guide id="5" pos="288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cture Placeholder 83">
            <a:extLst>
              <a:ext uri="{FF2B5EF4-FFF2-40B4-BE49-F238E27FC236}">
                <a16:creationId xmlns:a16="http://schemas.microsoft.com/office/drawing/2014/main" id="{547F1D62-536A-4F79-8D37-91A6FFCF877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830943" y="0"/>
            <a:ext cx="1820229" cy="1705928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5" name="Picture Placeholder 84">
            <a:extLst>
              <a:ext uri="{FF2B5EF4-FFF2-40B4-BE49-F238E27FC236}">
                <a16:creationId xmlns:a16="http://schemas.microsoft.com/office/drawing/2014/main" id="{9E499711-1E7E-4D76-9F28-10113A27F8B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661886" y="0"/>
            <a:ext cx="1820229" cy="1705928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85C28D07-CED7-44E6-9820-1F617E6405B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5492828" y="0"/>
            <a:ext cx="1820228" cy="1705928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7" name="Picture Placeholder 86">
            <a:extLst>
              <a:ext uri="{FF2B5EF4-FFF2-40B4-BE49-F238E27FC236}">
                <a16:creationId xmlns:a16="http://schemas.microsoft.com/office/drawing/2014/main" id="{B81C2D65-5E82-4B96-BA73-1459034AA4E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323771" y="0"/>
            <a:ext cx="1820229" cy="1705928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F5C9B4A2-BD4C-4613-B1C8-42624644295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0" y="1718786"/>
            <a:ext cx="1820229" cy="1705928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9" name="Picture Placeholder 88">
            <a:extLst>
              <a:ext uri="{FF2B5EF4-FFF2-40B4-BE49-F238E27FC236}">
                <a16:creationId xmlns:a16="http://schemas.microsoft.com/office/drawing/2014/main" id="{C1E587B0-5081-4811-BF09-53C52CD79708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830943" y="1718786"/>
            <a:ext cx="1820229" cy="1705928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0" name="Picture Placeholder 89">
            <a:extLst>
              <a:ext uri="{FF2B5EF4-FFF2-40B4-BE49-F238E27FC236}">
                <a16:creationId xmlns:a16="http://schemas.microsoft.com/office/drawing/2014/main" id="{848F19B3-C3B8-409D-9B9E-FE0E7C5B97CE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3661886" y="1718786"/>
            <a:ext cx="1820229" cy="1705928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2" name="Picture Placeholder 91">
            <a:extLst>
              <a:ext uri="{FF2B5EF4-FFF2-40B4-BE49-F238E27FC236}">
                <a16:creationId xmlns:a16="http://schemas.microsoft.com/office/drawing/2014/main" id="{2EF10A99-360C-41AA-821D-107E56A62DDD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7323771" y="1718786"/>
            <a:ext cx="1820229" cy="1705928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3" name="Picture Placeholder 92">
            <a:extLst>
              <a:ext uri="{FF2B5EF4-FFF2-40B4-BE49-F238E27FC236}">
                <a16:creationId xmlns:a16="http://schemas.microsoft.com/office/drawing/2014/main" id="{F966354A-A564-431F-B7DD-4801994D22F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0" y="3437572"/>
            <a:ext cx="1820229" cy="1705928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5" name="Picture Placeholder 94">
            <a:extLst>
              <a:ext uri="{FF2B5EF4-FFF2-40B4-BE49-F238E27FC236}">
                <a16:creationId xmlns:a16="http://schemas.microsoft.com/office/drawing/2014/main" id="{70153A5C-E9DB-46BD-AF67-D5028191A02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3661886" y="3437572"/>
            <a:ext cx="1820229" cy="1705928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6" name="Picture Placeholder 95">
            <a:extLst>
              <a:ext uri="{FF2B5EF4-FFF2-40B4-BE49-F238E27FC236}">
                <a16:creationId xmlns:a16="http://schemas.microsoft.com/office/drawing/2014/main" id="{F6E16CAF-F7B5-4D3C-A150-056C8546C97D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492828" y="3437572"/>
            <a:ext cx="1820228" cy="1705928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7" name="Picture Placeholder 96">
            <a:extLst>
              <a:ext uri="{FF2B5EF4-FFF2-40B4-BE49-F238E27FC236}">
                <a16:creationId xmlns:a16="http://schemas.microsoft.com/office/drawing/2014/main" id="{DEA29BFE-0750-4CED-858B-21CC3D43CF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7323771" y="3437572"/>
            <a:ext cx="1820229" cy="1705928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9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2" grpId="0" animBg="1"/>
      <p:bldP spid="93" grpId="0" animBg="1"/>
      <p:bldP spid="95" grpId="0" animBg="1"/>
      <p:bldP spid="96" grpId="0" animBg="1"/>
      <p:bldP spid="97" grpId="0" animBg="1"/>
    </p:bldLst>
  </p:timing>
  <p:extLst>
    <p:ext uri="{DCECCB84-F9BA-43D5-87BE-67443E8EF086}">
      <p15:sldGuideLst xmlns:p15="http://schemas.microsoft.com/office/powerpoint/2012/main">
        <p15:guide id="4" orient="horz" pos="1620" userDrawn="1">
          <p15:clr>
            <a:srgbClr val="FBAE40"/>
          </p15:clr>
        </p15:guide>
        <p15:guide id="5" pos="288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icture Placeholder 114">
            <a:extLst>
              <a:ext uri="{FF2B5EF4-FFF2-40B4-BE49-F238E27FC236}">
                <a16:creationId xmlns:a16="http://schemas.microsoft.com/office/drawing/2014/main" id="{2939B95A-6CBF-409F-84B3-42C0839203D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0" y="0"/>
            <a:ext cx="1516561" cy="1278646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6" name="Picture Placeholder 115">
            <a:extLst>
              <a:ext uri="{FF2B5EF4-FFF2-40B4-BE49-F238E27FC236}">
                <a16:creationId xmlns:a16="http://schemas.microsoft.com/office/drawing/2014/main" id="{AB40BECF-EB5B-43F0-9FB0-D40B193417E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525488" y="0"/>
            <a:ext cx="1516561" cy="1278646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8" name="Picture Placeholder 117">
            <a:extLst>
              <a:ext uri="{FF2B5EF4-FFF2-40B4-BE49-F238E27FC236}">
                <a16:creationId xmlns:a16="http://schemas.microsoft.com/office/drawing/2014/main" id="{53AB5C98-F720-42C1-B036-26353EA021E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576463" y="0"/>
            <a:ext cx="1516561" cy="1278646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9" name="Picture Placeholder 118">
            <a:extLst>
              <a:ext uri="{FF2B5EF4-FFF2-40B4-BE49-F238E27FC236}">
                <a16:creationId xmlns:a16="http://schemas.microsoft.com/office/drawing/2014/main" id="{A7B7ADEA-629D-47FB-960D-A1F8AC8D6DA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101951" y="0"/>
            <a:ext cx="1516561" cy="1278646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0" name="Picture Placeholder 119">
            <a:extLst>
              <a:ext uri="{FF2B5EF4-FFF2-40B4-BE49-F238E27FC236}">
                <a16:creationId xmlns:a16="http://schemas.microsoft.com/office/drawing/2014/main" id="{4F9312AB-9B7D-4B09-959E-75FF662CDFF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627439" y="0"/>
            <a:ext cx="1516561" cy="1278646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2" name="Picture Placeholder 121">
            <a:extLst>
              <a:ext uri="{FF2B5EF4-FFF2-40B4-BE49-F238E27FC236}">
                <a16:creationId xmlns:a16="http://schemas.microsoft.com/office/drawing/2014/main" id="{C21CF143-7CE8-4EDB-8F5B-1EAA4F3EB3D9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525488" y="1288285"/>
            <a:ext cx="1516561" cy="1278646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3" name="Picture Placeholder 122">
            <a:extLst>
              <a:ext uri="{FF2B5EF4-FFF2-40B4-BE49-F238E27FC236}">
                <a16:creationId xmlns:a16="http://schemas.microsoft.com/office/drawing/2014/main" id="{676C95BA-1B92-4AF1-A0AD-7D39D1802849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3050976" y="1288285"/>
            <a:ext cx="1516561" cy="1278646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4" name="Picture Placeholder 123">
            <a:extLst>
              <a:ext uri="{FF2B5EF4-FFF2-40B4-BE49-F238E27FC236}">
                <a16:creationId xmlns:a16="http://schemas.microsoft.com/office/drawing/2014/main" id="{09B06827-9EF7-4EC9-88E0-7E5D4771928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576463" y="1288285"/>
            <a:ext cx="1516561" cy="1278646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6" name="Picture Placeholder 125">
            <a:extLst>
              <a:ext uri="{FF2B5EF4-FFF2-40B4-BE49-F238E27FC236}">
                <a16:creationId xmlns:a16="http://schemas.microsoft.com/office/drawing/2014/main" id="{24D86F31-D54B-49AB-BB38-E9ACE3B869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627439" y="1288285"/>
            <a:ext cx="1516561" cy="1278646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7" name="Picture Placeholder 126">
            <a:extLst>
              <a:ext uri="{FF2B5EF4-FFF2-40B4-BE49-F238E27FC236}">
                <a16:creationId xmlns:a16="http://schemas.microsoft.com/office/drawing/2014/main" id="{49C7DD07-2040-4ADB-A7E0-F22A03458583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0" y="2576569"/>
            <a:ext cx="1516561" cy="1278646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8" name="Picture Placeholder 127">
            <a:extLst>
              <a:ext uri="{FF2B5EF4-FFF2-40B4-BE49-F238E27FC236}">
                <a16:creationId xmlns:a16="http://schemas.microsoft.com/office/drawing/2014/main" id="{0A16FB21-FEDC-4115-B682-77804B1F15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525488" y="2576569"/>
            <a:ext cx="1516561" cy="1278646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0" name="Picture Placeholder 129">
            <a:extLst>
              <a:ext uri="{FF2B5EF4-FFF2-40B4-BE49-F238E27FC236}">
                <a16:creationId xmlns:a16="http://schemas.microsoft.com/office/drawing/2014/main" id="{09FBAFEB-6675-4992-9F59-3CDEEB06C1E2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576463" y="2576569"/>
            <a:ext cx="1516561" cy="1278646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1" name="Picture Placeholder 130">
            <a:extLst>
              <a:ext uri="{FF2B5EF4-FFF2-40B4-BE49-F238E27FC236}">
                <a16:creationId xmlns:a16="http://schemas.microsoft.com/office/drawing/2014/main" id="{73DE433A-65DB-4D80-BEBA-C0E98C0B13CD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6101951" y="2576569"/>
            <a:ext cx="1516561" cy="1278646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3" name="Picture Placeholder 132">
            <a:extLst>
              <a:ext uri="{FF2B5EF4-FFF2-40B4-BE49-F238E27FC236}">
                <a16:creationId xmlns:a16="http://schemas.microsoft.com/office/drawing/2014/main" id="{1C48A930-F2CC-46AD-B2D2-40758BAF99D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0" y="3864854"/>
            <a:ext cx="1516561" cy="1278646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5" name="Picture Placeholder 134">
            <a:extLst>
              <a:ext uri="{FF2B5EF4-FFF2-40B4-BE49-F238E27FC236}">
                <a16:creationId xmlns:a16="http://schemas.microsoft.com/office/drawing/2014/main" id="{FF796C8D-5331-4731-A404-B7B2D5A9E52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3050976" y="3864854"/>
            <a:ext cx="1516561" cy="1278646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6" name="Picture Placeholder 135">
            <a:extLst>
              <a:ext uri="{FF2B5EF4-FFF2-40B4-BE49-F238E27FC236}">
                <a16:creationId xmlns:a16="http://schemas.microsoft.com/office/drawing/2014/main" id="{7F0BA582-E839-40B1-9A4B-DFE0D1A9D75F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4576463" y="3864854"/>
            <a:ext cx="1516561" cy="1278646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9" name="Picture Placeholder 138">
            <a:extLst>
              <a:ext uri="{FF2B5EF4-FFF2-40B4-BE49-F238E27FC236}">
                <a16:creationId xmlns:a16="http://schemas.microsoft.com/office/drawing/2014/main" id="{9376C177-5763-401A-9E03-56709766AA9F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7627439" y="3864854"/>
            <a:ext cx="1516561" cy="1278646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0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28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28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28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28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8" grpId="0" animBg="1"/>
      <p:bldP spid="119" grpId="0" animBg="1"/>
      <p:bldP spid="120" grpId="0" animBg="1"/>
      <p:bldP spid="122" grpId="0" animBg="1"/>
      <p:bldP spid="123" grpId="0" animBg="1"/>
      <p:bldP spid="124" grpId="0" animBg="1"/>
      <p:bldP spid="126" grpId="0" animBg="1"/>
      <p:bldP spid="127" grpId="0" animBg="1"/>
      <p:bldP spid="128" grpId="0" animBg="1"/>
      <p:bldP spid="130" grpId="0" animBg="1"/>
      <p:bldP spid="131" grpId="0" animBg="1"/>
      <p:bldP spid="133" grpId="0" animBg="1"/>
      <p:bldP spid="135" grpId="0" animBg="1"/>
      <p:bldP spid="136" grpId="0" animBg="1"/>
      <p:bldP spid="139" grpId="0" animBg="1"/>
    </p:bldLst>
  </p:timing>
  <p:extLst>
    <p:ext uri="{DCECCB84-F9BA-43D5-87BE-67443E8EF086}">
      <p15:sldGuideLst xmlns:p15="http://schemas.microsoft.com/office/powerpoint/2012/main">
        <p15:guide id="4" orient="horz" pos="1620" userDrawn="1">
          <p15:clr>
            <a:srgbClr val="FBAE40"/>
          </p15:clr>
        </p15:guide>
        <p15:guide id="5" pos="288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-Morph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862221" y="1570383"/>
            <a:ext cx="1416326" cy="171947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2367999" y="1570383"/>
            <a:ext cx="1416326" cy="171947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3873776" y="1570383"/>
            <a:ext cx="1416326" cy="171947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/>
          </p:nvPr>
        </p:nvSpPr>
        <p:spPr>
          <a:xfrm>
            <a:off x="5379553" y="1570383"/>
            <a:ext cx="1416326" cy="171947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43"/>
          </p:nvPr>
        </p:nvSpPr>
        <p:spPr>
          <a:xfrm>
            <a:off x="6885331" y="1570383"/>
            <a:ext cx="1416326" cy="171947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72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10" userDrawn="1">
          <p15:clr>
            <a:srgbClr val="FBAE40"/>
          </p15:clr>
        </p15:guide>
        <p15:guide id="2" pos="14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"/>
          <p:cNvSpPr txBox="1">
            <a:spLocks noGrp="1"/>
          </p:cNvSpPr>
          <p:nvPr>
            <p:ph type="title" hasCustomPrompt="1"/>
          </p:nvPr>
        </p:nvSpPr>
        <p:spPr>
          <a:xfrm flipH="1">
            <a:off x="3620539" y="3509901"/>
            <a:ext cx="1209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9" name="Google Shape;329;p15"/>
          <p:cNvSpPr txBox="1">
            <a:spLocks noGrp="1"/>
          </p:cNvSpPr>
          <p:nvPr>
            <p:ph type="subTitle" idx="1"/>
          </p:nvPr>
        </p:nvSpPr>
        <p:spPr>
          <a:xfrm flipH="1">
            <a:off x="5346175" y="2057588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5"/>
          <p:cNvSpPr txBox="1">
            <a:spLocks noGrp="1"/>
          </p:cNvSpPr>
          <p:nvPr>
            <p:ph type="subTitle" idx="2"/>
          </p:nvPr>
        </p:nvSpPr>
        <p:spPr>
          <a:xfrm>
            <a:off x="6035925" y="3205226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5"/>
          <p:cNvSpPr txBox="1">
            <a:spLocks noGrp="1"/>
          </p:cNvSpPr>
          <p:nvPr>
            <p:ph type="subTitle" idx="3"/>
          </p:nvPr>
        </p:nvSpPr>
        <p:spPr>
          <a:xfrm flipH="1">
            <a:off x="673600" y="3147867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5"/>
          <p:cNvSpPr txBox="1">
            <a:spLocks noGrp="1"/>
          </p:cNvSpPr>
          <p:nvPr>
            <p:ph type="subTitle" idx="4"/>
          </p:nvPr>
        </p:nvSpPr>
        <p:spPr>
          <a:xfrm flipH="1">
            <a:off x="5346175" y="1475063"/>
            <a:ext cx="26340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>
                <a:latin typeface="Mali SemiBold"/>
                <a:ea typeface="Mali SemiBold"/>
                <a:cs typeface="Mali SemiBold"/>
                <a:sym typeface="Mali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333" name="Google Shape;333;p15"/>
          <p:cNvSpPr txBox="1">
            <a:spLocks noGrp="1"/>
          </p:cNvSpPr>
          <p:nvPr>
            <p:ph type="subTitle" idx="5"/>
          </p:nvPr>
        </p:nvSpPr>
        <p:spPr>
          <a:xfrm>
            <a:off x="6035925" y="2603651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>
                <a:latin typeface="Mali SemiBold"/>
                <a:ea typeface="Mali SemiBold"/>
                <a:cs typeface="Mali SemiBold"/>
                <a:sym typeface="Mali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6"/>
          </p:nvPr>
        </p:nvSpPr>
        <p:spPr>
          <a:xfrm flipH="1">
            <a:off x="402700" y="2661042"/>
            <a:ext cx="2680800" cy="6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>
                <a:latin typeface="Mali SemiBold"/>
                <a:ea typeface="Mali SemiBold"/>
                <a:cs typeface="Mali SemiBold"/>
                <a:sym typeface="Mali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335" name="Google Shape;335;p15"/>
          <p:cNvSpPr txBox="1">
            <a:spLocks noGrp="1"/>
          </p:cNvSpPr>
          <p:nvPr>
            <p:ph type="title" idx="7" hasCustomPrompt="1"/>
          </p:nvPr>
        </p:nvSpPr>
        <p:spPr>
          <a:xfrm>
            <a:off x="3563539" y="2295381"/>
            <a:ext cx="132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48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6" name="Google Shape;336;p15"/>
          <p:cNvSpPr txBox="1">
            <a:spLocks noGrp="1"/>
          </p:cNvSpPr>
          <p:nvPr>
            <p:ph type="title" idx="8" hasCustomPrompt="1"/>
          </p:nvPr>
        </p:nvSpPr>
        <p:spPr>
          <a:xfrm>
            <a:off x="3563539" y="1090481"/>
            <a:ext cx="132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4800">
                <a:solidFill>
                  <a:schemeClr val="accent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7" name="Google Shape;337;p15"/>
          <p:cNvSpPr txBox="1">
            <a:spLocks noGrp="1"/>
          </p:cNvSpPr>
          <p:nvPr>
            <p:ph type="title" idx="9"/>
          </p:nvPr>
        </p:nvSpPr>
        <p:spPr>
          <a:xfrm>
            <a:off x="466725" y="355650"/>
            <a:ext cx="82107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grpSp>
        <p:nvGrpSpPr>
          <p:cNvPr id="338" name="Google Shape;338;p15"/>
          <p:cNvGrpSpPr/>
          <p:nvPr/>
        </p:nvGrpSpPr>
        <p:grpSpPr>
          <a:xfrm flipH="1">
            <a:off x="-472385" y="3293973"/>
            <a:ext cx="2284874" cy="2619058"/>
            <a:chOff x="5314125" y="2029825"/>
            <a:chExt cx="2053450" cy="2353575"/>
          </a:xfrm>
        </p:grpSpPr>
        <p:sp>
          <p:nvSpPr>
            <p:cNvPr id="339" name="Google Shape;339;p15"/>
            <p:cNvSpPr/>
            <p:nvPr/>
          </p:nvSpPr>
          <p:spPr>
            <a:xfrm>
              <a:off x="6563925" y="202982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5314125" y="276355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5740850" y="349155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190" y="1"/>
                  </a:moveTo>
                  <a:lnTo>
                    <a:pt x="0" y="9326"/>
                  </a:lnTo>
                  <a:lnTo>
                    <a:pt x="481" y="27174"/>
                  </a:lnTo>
                  <a:lnTo>
                    <a:pt x="16153" y="35674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0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6157250" y="2761825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191" y="1"/>
                  </a:moveTo>
                  <a:lnTo>
                    <a:pt x="1" y="9326"/>
                  </a:lnTo>
                  <a:lnTo>
                    <a:pt x="459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6583400" y="3489850"/>
              <a:ext cx="784175" cy="891825"/>
            </a:xfrm>
            <a:custGeom>
              <a:avLst/>
              <a:gdLst/>
              <a:ahLst/>
              <a:cxnLst/>
              <a:rect l="l" t="t" r="r" b="b"/>
              <a:pathLst>
                <a:path w="31367" h="35673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15"/>
          <p:cNvGrpSpPr/>
          <p:nvPr/>
        </p:nvGrpSpPr>
        <p:grpSpPr>
          <a:xfrm>
            <a:off x="7444707" y="-1786348"/>
            <a:ext cx="2268036" cy="2599759"/>
            <a:chOff x="5314125" y="2029825"/>
            <a:chExt cx="2053450" cy="2353575"/>
          </a:xfrm>
        </p:grpSpPr>
        <p:sp>
          <p:nvSpPr>
            <p:cNvPr id="345" name="Google Shape;345;p15"/>
            <p:cNvSpPr/>
            <p:nvPr/>
          </p:nvSpPr>
          <p:spPr>
            <a:xfrm>
              <a:off x="6563925" y="202982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5314125" y="276355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5740850" y="349155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190" y="1"/>
                  </a:moveTo>
                  <a:lnTo>
                    <a:pt x="0" y="9326"/>
                  </a:lnTo>
                  <a:lnTo>
                    <a:pt x="481" y="27174"/>
                  </a:lnTo>
                  <a:lnTo>
                    <a:pt x="16153" y="35674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0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6157250" y="2761825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191" y="1"/>
                  </a:moveTo>
                  <a:lnTo>
                    <a:pt x="1" y="9326"/>
                  </a:lnTo>
                  <a:lnTo>
                    <a:pt x="459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6583400" y="3489850"/>
              <a:ext cx="784175" cy="891825"/>
            </a:xfrm>
            <a:custGeom>
              <a:avLst/>
              <a:gdLst/>
              <a:ahLst/>
              <a:cxnLst/>
              <a:rect l="l" t="t" r="r" b="b"/>
              <a:pathLst>
                <a:path w="31367" h="35673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15"/>
          <p:cNvGrpSpPr/>
          <p:nvPr/>
        </p:nvGrpSpPr>
        <p:grpSpPr>
          <a:xfrm>
            <a:off x="-1358363" y="875948"/>
            <a:ext cx="2287412" cy="1827506"/>
            <a:chOff x="3450663" y="-567051"/>
            <a:chExt cx="1890580" cy="1510461"/>
          </a:xfrm>
        </p:grpSpPr>
        <p:sp>
          <p:nvSpPr>
            <p:cNvPr id="351" name="Google Shape;351;p15"/>
            <p:cNvSpPr/>
            <p:nvPr/>
          </p:nvSpPr>
          <p:spPr>
            <a:xfrm>
              <a:off x="3829202" y="-565448"/>
              <a:ext cx="728891" cy="828975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4612376" y="-567051"/>
              <a:ext cx="728867" cy="828440"/>
            </a:xfrm>
            <a:custGeom>
              <a:avLst/>
              <a:gdLst/>
              <a:ahLst/>
              <a:cxnLst/>
              <a:rect l="l" t="t" r="r" b="b"/>
              <a:pathLst>
                <a:path w="31366" h="35651" extrusionOk="0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3450663" y="114435"/>
              <a:ext cx="728891" cy="828975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4233837" y="112831"/>
              <a:ext cx="728867" cy="828975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-Morph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7940097" y="1226643"/>
            <a:ext cx="2215650" cy="269005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5695404" y="1226643"/>
            <a:ext cx="2215650" cy="269005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-3450712" y="1226643"/>
            <a:ext cx="2215650" cy="2690051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-1206019" y="1226643"/>
            <a:ext cx="2215650" cy="2690051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038674" y="1226643"/>
            <a:ext cx="2215650" cy="2690051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11013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10" userDrawn="1">
          <p15:clr>
            <a:srgbClr val="FBAE40"/>
          </p15:clr>
        </p15:guide>
        <p15:guide id="2" pos="14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-Morph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5695403" y="1226643"/>
            <a:ext cx="2215650" cy="269005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3450711" y="1226643"/>
            <a:ext cx="2215650" cy="269005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-1206019" y="1226643"/>
            <a:ext cx="2215650" cy="2690051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038674" y="1226643"/>
            <a:ext cx="2215650" cy="2690051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9144000" y="1226643"/>
            <a:ext cx="2215650" cy="2690051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98493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10" userDrawn="1">
          <p15:clr>
            <a:srgbClr val="FBAE40"/>
          </p15:clr>
        </p15:guide>
        <p15:guide id="2" pos="14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-Morph-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3450711" y="1226643"/>
            <a:ext cx="2215650" cy="269005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1206019" y="1226643"/>
            <a:ext cx="2215650" cy="269005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1038674" y="1226643"/>
            <a:ext cx="2215650" cy="2690051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9144000" y="1226643"/>
            <a:ext cx="2215650" cy="2690051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1359650" y="1226643"/>
            <a:ext cx="2215650" cy="2690051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32829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10" userDrawn="1">
          <p15:clr>
            <a:srgbClr val="FBAE40"/>
          </p15:clr>
        </p15:guide>
        <p15:guide id="2" pos="14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-Morph-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1220539" y="1226643"/>
            <a:ext cx="2215650" cy="269005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1024153" y="1226643"/>
            <a:ext cx="2215650" cy="269005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9144000" y="1226643"/>
            <a:ext cx="2215650" cy="2690051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1359650" y="1226643"/>
            <a:ext cx="2215650" cy="2690051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3575300" y="1226643"/>
            <a:ext cx="2215650" cy="2690051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81909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10" userDrawn="1">
          <p15:clr>
            <a:srgbClr val="FBAE40"/>
          </p15:clr>
        </p15:guide>
        <p15:guide id="2" pos="14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-Morph-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938439" y="1226643"/>
            <a:ext cx="2215650" cy="269005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9144000" y="1226643"/>
            <a:ext cx="2215650" cy="269005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11359650" y="1226643"/>
            <a:ext cx="2215650" cy="2690051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3575300" y="1226643"/>
            <a:ext cx="2215650" cy="2690051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5790949" y="1226643"/>
            <a:ext cx="2215650" cy="2690051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73125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10" userDrawn="1">
          <p15:clr>
            <a:srgbClr val="FBAE40"/>
          </p15:clr>
        </p15:guide>
        <p15:guide id="2" pos="14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1351469" y="755373"/>
            <a:ext cx="2943175" cy="357311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43"/>
          </p:nvPr>
        </p:nvSpPr>
        <p:spPr>
          <a:xfrm>
            <a:off x="5922671" y="2609020"/>
            <a:ext cx="1416326" cy="171947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4384095" y="2609020"/>
            <a:ext cx="1416326" cy="171947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4384095" y="755373"/>
            <a:ext cx="1416326" cy="171947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/>
          </p:nvPr>
        </p:nvSpPr>
        <p:spPr>
          <a:xfrm>
            <a:off x="5889873" y="755373"/>
            <a:ext cx="1416326" cy="171947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25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10" userDrawn="1">
          <p15:clr>
            <a:srgbClr val="FBAE40"/>
          </p15:clr>
        </p15:guide>
        <p15:guide id="2" pos="14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137146" y="1283677"/>
            <a:ext cx="2145044" cy="2672862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17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3DD1C2-C46F-4111-8691-AF13BE6E39C6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568227" y="1493658"/>
            <a:ext cx="2145044" cy="2672862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47558" y="1493658"/>
            <a:ext cx="2145044" cy="2672862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42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68464A-15E7-4D9B-AD60-34512335592F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786427" y="1492231"/>
            <a:ext cx="1928885" cy="2656431"/>
          </a:xfrm>
          <a:custGeom>
            <a:avLst/>
            <a:gdLst>
              <a:gd name="connsiteX0" fmla="*/ 0 w 5144364"/>
              <a:gd name="connsiteY0" fmla="*/ 0 h 7083816"/>
              <a:gd name="connsiteX1" fmla="*/ 5144364 w 5144364"/>
              <a:gd name="connsiteY1" fmla="*/ 0 h 7083816"/>
              <a:gd name="connsiteX2" fmla="*/ 5144364 w 5144364"/>
              <a:gd name="connsiteY2" fmla="*/ 7083816 h 7083816"/>
              <a:gd name="connsiteX3" fmla="*/ 0 w 5144364"/>
              <a:gd name="connsiteY3" fmla="*/ 7083816 h 708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4364" h="7083816">
                <a:moveTo>
                  <a:pt x="0" y="0"/>
                </a:moveTo>
                <a:lnTo>
                  <a:pt x="5144364" y="0"/>
                </a:lnTo>
                <a:lnTo>
                  <a:pt x="5144364" y="7083816"/>
                </a:lnTo>
                <a:lnTo>
                  <a:pt x="0" y="7083816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465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86C5A2-21C0-4124-8346-6F4224A77D4D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169775" y="1290917"/>
            <a:ext cx="2208359" cy="1230406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4598808 w 5889724"/>
              <a:gd name="connsiteY3" fmla="*/ 3281082 h 3281082"/>
              <a:gd name="connsiteX4" fmla="*/ 726142 w 5889724"/>
              <a:gd name="connsiteY4" fmla="*/ 3281082 h 3281082"/>
              <a:gd name="connsiteX5" fmla="*/ 0 w 5889724"/>
              <a:gd name="connsiteY5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4598808" y="3281082"/>
                </a:lnTo>
                <a:lnTo>
                  <a:pt x="726142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227DA8D-2981-4111-A228-A72FCA3F970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637386" y="1290917"/>
            <a:ext cx="2208359" cy="1230406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0 w 5889724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6C2B7F-79ED-47F6-8F62-450E015B464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04997" y="1290917"/>
            <a:ext cx="2208359" cy="1230406"/>
          </a:xfrm>
          <a:custGeom>
            <a:avLst/>
            <a:gdLst>
              <a:gd name="connsiteX0" fmla="*/ 0 w 5889723"/>
              <a:gd name="connsiteY0" fmla="*/ 0 h 3281082"/>
              <a:gd name="connsiteX1" fmla="*/ 5889723 w 5889723"/>
              <a:gd name="connsiteY1" fmla="*/ 0 h 3281082"/>
              <a:gd name="connsiteX2" fmla="*/ 5889723 w 5889723"/>
              <a:gd name="connsiteY2" fmla="*/ 3281082 h 3281082"/>
              <a:gd name="connsiteX3" fmla="*/ 0 w 5889723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3" h="3281082">
                <a:moveTo>
                  <a:pt x="0" y="0"/>
                </a:moveTo>
                <a:lnTo>
                  <a:pt x="5889723" y="0"/>
                </a:lnTo>
                <a:lnTo>
                  <a:pt x="5889723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30"/>
          <p:cNvSpPr/>
          <p:nvPr/>
        </p:nvSpPr>
        <p:spPr>
          <a:xfrm>
            <a:off x="-682275" y="3846150"/>
            <a:ext cx="784175" cy="891850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191" y="1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9"/>
                </a:lnTo>
                <a:lnTo>
                  <a:pt x="30885" y="8501"/>
                </a:lnTo>
                <a:lnTo>
                  <a:pt x="15191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0"/>
          <p:cNvSpPr/>
          <p:nvPr/>
        </p:nvSpPr>
        <p:spPr>
          <a:xfrm>
            <a:off x="160300" y="3844425"/>
            <a:ext cx="784150" cy="891275"/>
          </a:xfrm>
          <a:custGeom>
            <a:avLst/>
            <a:gdLst/>
            <a:ahLst/>
            <a:cxnLst/>
            <a:rect l="l" t="t" r="r" b="b"/>
            <a:pathLst>
              <a:path w="31366" h="35651" extrusionOk="0">
                <a:moveTo>
                  <a:pt x="15213" y="1"/>
                </a:moveTo>
                <a:lnTo>
                  <a:pt x="0" y="9326"/>
                </a:lnTo>
                <a:lnTo>
                  <a:pt x="481" y="27151"/>
                </a:lnTo>
                <a:lnTo>
                  <a:pt x="16153" y="35651"/>
                </a:lnTo>
                <a:lnTo>
                  <a:pt x="31366" y="26326"/>
                </a:lnTo>
                <a:lnTo>
                  <a:pt x="30885" y="8501"/>
                </a:lnTo>
                <a:lnTo>
                  <a:pt x="15213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0"/>
          <p:cNvSpPr/>
          <p:nvPr/>
        </p:nvSpPr>
        <p:spPr>
          <a:xfrm>
            <a:off x="1002850" y="3842150"/>
            <a:ext cx="784175" cy="891850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214" y="0"/>
                </a:moveTo>
                <a:lnTo>
                  <a:pt x="1" y="9348"/>
                </a:lnTo>
                <a:lnTo>
                  <a:pt x="482" y="27173"/>
                </a:lnTo>
                <a:lnTo>
                  <a:pt x="16176" y="35673"/>
                </a:lnTo>
                <a:lnTo>
                  <a:pt x="31366" y="26348"/>
                </a:lnTo>
                <a:lnTo>
                  <a:pt x="30908" y="8523"/>
                </a:lnTo>
                <a:lnTo>
                  <a:pt x="15214" y="0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0"/>
          <p:cNvSpPr/>
          <p:nvPr/>
        </p:nvSpPr>
        <p:spPr>
          <a:xfrm>
            <a:off x="-246950" y="4575875"/>
            <a:ext cx="784150" cy="891850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1"/>
                </a:moveTo>
                <a:lnTo>
                  <a:pt x="0" y="9325"/>
                </a:lnTo>
                <a:lnTo>
                  <a:pt x="481" y="27150"/>
                </a:lnTo>
                <a:lnTo>
                  <a:pt x="16153" y="35673"/>
                </a:lnTo>
                <a:lnTo>
                  <a:pt x="31366" y="26326"/>
                </a:lnTo>
                <a:lnTo>
                  <a:pt x="30885" y="8501"/>
                </a:lnTo>
                <a:lnTo>
                  <a:pt x="15213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0"/>
          <p:cNvSpPr/>
          <p:nvPr/>
        </p:nvSpPr>
        <p:spPr>
          <a:xfrm>
            <a:off x="596175" y="4574150"/>
            <a:ext cx="784175" cy="891275"/>
          </a:xfrm>
          <a:custGeom>
            <a:avLst/>
            <a:gdLst/>
            <a:ahLst/>
            <a:cxnLst/>
            <a:rect l="l" t="t" r="r" b="b"/>
            <a:pathLst>
              <a:path w="31367" h="35651" extrusionOk="0">
                <a:moveTo>
                  <a:pt x="15191" y="1"/>
                </a:moveTo>
                <a:lnTo>
                  <a:pt x="1" y="9326"/>
                </a:lnTo>
                <a:lnTo>
                  <a:pt x="459" y="27151"/>
                </a:lnTo>
                <a:lnTo>
                  <a:pt x="16153" y="35651"/>
                </a:lnTo>
                <a:lnTo>
                  <a:pt x="31366" y="26326"/>
                </a:lnTo>
                <a:lnTo>
                  <a:pt x="30885" y="8501"/>
                </a:lnTo>
                <a:lnTo>
                  <a:pt x="15191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0"/>
          <p:cNvSpPr/>
          <p:nvPr/>
        </p:nvSpPr>
        <p:spPr>
          <a:xfrm>
            <a:off x="-710850" y="2360250"/>
            <a:ext cx="784175" cy="891850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191" y="1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9"/>
                </a:lnTo>
                <a:lnTo>
                  <a:pt x="30885" y="8501"/>
                </a:lnTo>
                <a:lnTo>
                  <a:pt x="15191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0"/>
          <p:cNvSpPr/>
          <p:nvPr/>
        </p:nvSpPr>
        <p:spPr>
          <a:xfrm>
            <a:off x="131725" y="2358525"/>
            <a:ext cx="784150" cy="891275"/>
          </a:xfrm>
          <a:custGeom>
            <a:avLst/>
            <a:gdLst/>
            <a:ahLst/>
            <a:cxnLst/>
            <a:rect l="l" t="t" r="r" b="b"/>
            <a:pathLst>
              <a:path w="31366" h="35651" extrusionOk="0">
                <a:moveTo>
                  <a:pt x="15213" y="1"/>
                </a:moveTo>
                <a:lnTo>
                  <a:pt x="0" y="9326"/>
                </a:lnTo>
                <a:lnTo>
                  <a:pt x="481" y="27151"/>
                </a:lnTo>
                <a:lnTo>
                  <a:pt x="16153" y="35651"/>
                </a:lnTo>
                <a:lnTo>
                  <a:pt x="31366" y="26326"/>
                </a:lnTo>
                <a:lnTo>
                  <a:pt x="30885" y="8501"/>
                </a:lnTo>
                <a:lnTo>
                  <a:pt x="15213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0"/>
          <p:cNvSpPr/>
          <p:nvPr/>
        </p:nvSpPr>
        <p:spPr>
          <a:xfrm>
            <a:off x="974275" y="2356250"/>
            <a:ext cx="784175" cy="891850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214" y="0"/>
                </a:moveTo>
                <a:lnTo>
                  <a:pt x="1" y="9348"/>
                </a:lnTo>
                <a:lnTo>
                  <a:pt x="482" y="27173"/>
                </a:lnTo>
                <a:lnTo>
                  <a:pt x="16176" y="35673"/>
                </a:lnTo>
                <a:lnTo>
                  <a:pt x="31366" y="26348"/>
                </a:lnTo>
                <a:lnTo>
                  <a:pt x="30908" y="8523"/>
                </a:lnTo>
                <a:lnTo>
                  <a:pt x="15214" y="0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0"/>
          <p:cNvSpPr/>
          <p:nvPr/>
        </p:nvSpPr>
        <p:spPr>
          <a:xfrm>
            <a:off x="-275525" y="3089975"/>
            <a:ext cx="784150" cy="891850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1"/>
                </a:moveTo>
                <a:lnTo>
                  <a:pt x="0" y="9325"/>
                </a:lnTo>
                <a:lnTo>
                  <a:pt x="481" y="27150"/>
                </a:lnTo>
                <a:lnTo>
                  <a:pt x="16153" y="35673"/>
                </a:lnTo>
                <a:lnTo>
                  <a:pt x="31366" y="26326"/>
                </a:lnTo>
                <a:lnTo>
                  <a:pt x="30885" y="8501"/>
                </a:lnTo>
                <a:lnTo>
                  <a:pt x="15213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0"/>
          <p:cNvSpPr/>
          <p:nvPr/>
        </p:nvSpPr>
        <p:spPr>
          <a:xfrm>
            <a:off x="-710850" y="883875"/>
            <a:ext cx="784175" cy="891850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191" y="1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9"/>
                </a:lnTo>
                <a:lnTo>
                  <a:pt x="30885" y="8501"/>
                </a:lnTo>
                <a:lnTo>
                  <a:pt x="15191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0"/>
          <p:cNvSpPr/>
          <p:nvPr/>
        </p:nvSpPr>
        <p:spPr>
          <a:xfrm>
            <a:off x="131725" y="882150"/>
            <a:ext cx="784150" cy="891275"/>
          </a:xfrm>
          <a:custGeom>
            <a:avLst/>
            <a:gdLst/>
            <a:ahLst/>
            <a:cxnLst/>
            <a:rect l="l" t="t" r="r" b="b"/>
            <a:pathLst>
              <a:path w="31366" h="35651" extrusionOk="0">
                <a:moveTo>
                  <a:pt x="15213" y="1"/>
                </a:moveTo>
                <a:lnTo>
                  <a:pt x="0" y="9326"/>
                </a:lnTo>
                <a:lnTo>
                  <a:pt x="481" y="27151"/>
                </a:lnTo>
                <a:lnTo>
                  <a:pt x="16153" y="35651"/>
                </a:lnTo>
                <a:lnTo>
                  <a:pt x="31366" y="26326"/>
                </a:lnTo>
                <a:lnTo>
                  <a:pt x="30885" y="8501"/>
                </a:lnTo>
                <a:lnTo>
                  <a:pt x="15213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0"/>
          <p:cNvSpPr/>
          <p:nvPr/>
        </p:nvSpPr>
        <p:spPr>
          <a:xfrm>
            <a:off x="974275" y="879875"/>
            <a:ext cx="784175" cy="891850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214" y="0"/>
                </a:moveTo>
                <a:lnTo>
                  <a:pt x="1" y="9348"/>
                </a:lnTo>
                <a:lnTo>
                  <a:pt x="482" y="27173"/>
                </a:lnTo>
                <a:lnTo>
                  <a:pt x="16176" y="35673"/>
                </a:lnTo>
                <a:lnTo>
                  <a:pt x="31366" y="26348"/>
                </a:lnTo>
                <a:lnTo>
                  <a:pt x="30908" y="8523"/>
                </a:lnTo>
                <a:lnTo>
                  <a:pt x="15214" y="0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0"/>
          <p:cNvSpPr/>
          <p:nvPr/>
        </p:nvSpPr>
        <p:spPr>
          <a:xfrm>
            <a:off x="567600" y="1611875"/>
            <a:ext cx="784175" cy="891275"/>
          </a:xfrm>
          <a:custGeom>
            <a:avLst/>
            <a:gdLst/>
            <a:ahLst/>
            <a:cxnLst/>
            <a:rect l="l" t="t" r="r" b="b"/>
            <a:pathLst>
              <a:path w="31367" h="35651" extrusionOk="0">
                <a:moveTo>
                  <a:pt x="15191" y="1"/>
                </a:moveTo>
                <a:lnTo>
                  <a:pt x="1" y="9326"/>
                </a:lnTo>
                <a:lnTo>
                  <a:pt x="459" y="27151"/>
                </a:lnTo>
                <a:lnTo>
                  <a:pt x="16153" y="35651"/>
                </a:lnTo>
                <a:lnTo>
                  <a:pt x="31366" y="26326"/>
                </a:lnTo>
                <a:lnTo>
                  <a:pt x="30885" y="8501"/>
                </a:lnTo>
                <a:lnTo>
                  <a:pt x="15191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0"/>
          <p:cNvSpPr/>
          <p:nvPr/>
        </p:nvSpPr>
        <p:spPr>
          <a:xfrm>
            <a:off x="-710850" y="-571975"/>
            <a:ext cx="784175" cy="891850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191" y="1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9"/>
                </a:lnTo>
                <a:lnTo>
                  <a:pt x="30885" y="8501"/>
                </a:lnTo>
                <a:lnTo>
                  <a:pt x="15191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0"/>
          <p:cNvSpPr/>
          <p:nvPr/>
        </p:nvSpPr>
        <p:spPr>
          <a:xfrm>
            <a:off x="131725" y="-573700"/>
            <a:ext cx="784150" cy="891275"/>
          </a:xfrm>
          <a:custGeom>
            <a:avLst/>
            <a:gdLst/>
            <a:ahLst/>
            <a:cxnLst/>
            <a:rect l="l" t="t" r="r" b="b"/>
            <a:pathLst>
              <a:path w="31366" h="35651" extrusionOk="0">
                <a:moveTo>
                  <a:pt x="15213" y="1"/>
                </a:moveTo>
                <a:lnTo>
                  <a:pt x="0" y="9326"/>
                </a:lnTo>
                <a:lnTo>
                  <a:pt x="481" y="27151"/>
                </a:lnTo>
                <a:lnTo>
                  <a:pt x="16153" y="35651"/>
                </a:lnTo>
                <a:lnTo>
                  <a:pt x="31366" y="26326"/>
                </a:lnTo>
                <a:lnTo>
                  <a:pt x="30885" y="8501"/>
                </a:lnTo>
                <a:lnTo>
                  <a:pt x="15213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0"/>
          <p:cNvSpPr/>
          <p:nvPr/>
        </p:nvSpPr>
        <p:spPr>
          <a:xfrm>
            <a:off x="-275525" y="157750"/>
            <a:ext cx="784150" cy="891850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1"/>
                </a:moveTo>
                <a:lnTo>
                  <a:pt x="0" y="9325"/>
                </a:lnTo>
                <a:lnTo>
                  <a:pt x="481" y="27150"/>
                </a:lnTo>
                <a:lnTo>
                  <a:pt x="16153" y="35673"/>
                </a:lnTo>
                <a:lnTo>
                  <a:pt x="31366" y="26326"/>
                </a:lnTo>
                <a:lnTo>
                  <a:pt x="30885" y="8501"/>
                </a:lnTo>
                <a:lnTo>
                  <a:pt x="15213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0"/>
          <p:cNvSpPr/>
          <p:nvPr/>
        </p:nvSpPr>
        <p:spPr>
          <a:xfrm>
            <a:off x="1884325" y="3844425"/>
            <a:ext cx="784150" cy="891275"/>
          </a:xfrm>
          <a:custGeom>
            <a:avLst/>
            <a:gdLst/>
            <a:ahLst/>
            <a:cxnLst/>
            <a:rect l="l" t="t" r="r" b="b"/>
            <a:pathLst>
              <a:path w="31366" h="35651" extrusionOk="0">
                <a:moveTo>
                  <a:pt x="15213" y="1"/>
                </a:moveTo>
                <a:lnTo>
                  <a:pt x="0" y="9326"/>
                </a:lnTo>
                <a:lnTo>
                  <a:pt x="481" y="27151"/>
                </a:lnTo>
                <a:lnTo>
                  <a:pt x="16153" y="35651"/>
                </a:lnTo>
                <a:lnTo>
                  <a:pt x="31366" y="26326"/>
                </a:lnTo>
                <a:lnTo>
                  <a:pt x="30885" y="8501"/>
                </a:lnTo>
                <a:lnTo>
                  <a:pt x="15213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0"/>
          <p:cNvSpPr/>
          <p:nvPr/>
        </p:nvSpPr>
        <p:spPr>
          <a:xfrm>
            <a:off x="1855750" y="2358525"/>
            <a:ext cx="784150" cy="891275"/>
          </a:xfrm>
          <a:custGeom>
            <a:avLst/>
            <a:gdLst/>
            <a:ahLst/>
            <a:cxnLst/>
            <a:rect l="l" t="t" r="r" b="b"/>
            <a:pathLst>
              <a:path w="31366" h="35651" extrusionOk="0">
                <a:moveTo>
                  <a:pt x="15213" y="1"/>
                </a:moveTo>
                <a:lnTo>
                  <a:pt x="0" y="9326"/>
                </a:lnTo>
                <a:lnTo>
                  <a:pt x="481" y="27151"/>
                </a:lnTo>
                <a:lnTo>
                  <a:pt x="16153" y="35651"/>
                </a:lnTo>
                <a:lnTo>
                  <a:pt x="31366" y="26326"/>
                </a:lnTo>
                <a:lnTo>
                  <a:pt x="30885" y="8501"/>
                </a:lnTo>
                <a:lnTo>
                  <a:pt x="15213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0"/>
          <p:cNvSpPr/>
          <p:nvPr/>
        </p:nvSpPr>
        <p:spPr>
          <a:xfrm>
            <a:off x="1410400" y="3089975"/>
            <a:ext cx="784150" cy="891850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1"/>
                </a:moveTo>
                <a:lnTo>
                  <a:pt x="0" y="9325"/>
                </a:lnTo>
                <a:lnTo>
                  <a:pt x="481" y="27150"/>
                </a:lnTo>
                <a:lnTo>
                  <a:pt x="16153" y="35673"/>
                </a:lnTo>
                <a:lnTo>
                  <a:pt x="31366" y="26326"/>
                </a:lnTo>
                <a:lnTo>
                  <a:pt x="30885" y="8501"/>
                </a:lnTo>
                <a:lnTo>
                  <a:pt x="15213" y="1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5" name="Google Shape;815;p30"/>
          <p:cNvGrpSpPr/>
          <p:nvPr/>
        </p:nvGrpSpPr>
        <p:grpSpPr>
          <a:xfrm>
            <a:off x="5310450" y="-698287"/>
            <a:ext cx="7109975" cy="3087300"/>
            <a:chOff x="238125" y="1301825"/>
            <a:chExt cx="7109975" cy="3087300"/>
          </a:xfrm>
        </p:grpSpPr>
        <p:sp>
          <p:nvSpPr>
            <p:cNvPr id="816" name="Google Shape;816;p30"/>
            <p:cNvSpPr/>
            <p:nvPr/>
          </p:nvSpPr>
          <p:spPr>
            <a:xfrm>
              <a:off x="238125" y="1314975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6"/>
                  </a:lnTo>
                  <a:lnTo>
                    <a:pt x="481" y="27174"/>
                  </a:lnTo>
                  <a:lnTo>
                    <a:pt x="16152" y="35674"/>
                  </a:lnTo>
                  <a:lnTo>
                    <a:pt x="31366" y="26349"/>
                  </a:lnTo>
                  <a:lnTo>
                    <a:pt x="30884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1080675" y="1313275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1507400" y="204127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214" y="0"/>
                  </a:moveTo>
                  <a:lnTo>
                    <a:pt x="0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1923825" y="1310975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2766375" y="1309250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214" y="1"/>
                  </a:moveTo>
                  <a:lnTo>
                    <a:pt x="1" y="9326"/>
                  </a:lnTo>
                  <a:lnTo>
                    <a:pt x="482" y="27174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3193100" y="2037825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3609525" y="1307550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190" y="0"/>
                  </a:moveTo>
                  <a:lnTo>
                    <a:pt x="0" y="9325"/>
                  </a:lnTo>
                  <a:lnTo>
                    <a:pt x="458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4035675" y="203555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4452075" y="1305825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4878800" y="203382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5294650" y="1303525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5721375" y="2032100"/>
              <a:ext cx="784150" cy="891275"/>
            </a:xfrm>
            <a:custGeom>
              <a:avLst/>
              <a:gdLst/>
              <a:ahLst/>
              <a:cxnLst/>
              <a:rect l="l" t="t" r="r" b="b"/>
              <a:pathLst>
                <a:path w="31366" h="35651" extrusionOk="0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6137775" y="1301825"/>
              <a:ext cx="784175" cy="891825"/>
            </a:xfrm>
            <a:custGeom>
              <a:avLst/>
              <a:gdLst/>
              <a:ahLst/>
              <a:cxnLst/>
              <a:rect l="l" t="t" r="r" b="b"/>
              <a:pathLst>
                <a:path w="31367" h="35673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6563925" y="202982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1943300" y="277100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190" y="0"/>
                  </a:moveTo>
                  <a:lnTo>
                    <a:pt x="0" y="9325"/>
                  </a:lnTo>
                  <a:lnTo>
                    <a:pt x="458" y="27173"/>
                  </a:lnTo>
                  <a:lnTo>
                    <a:pt x="16152" y="35673"/>
                  </a:lnTo>
                  <a:lnTo>
                    <a:pt x="31366" y="26325"/>
                  </a:lnTo>
                  <a:lnTo>
                    <a:pt x="30884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2785850" y="2769275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3212575" y="3497275"/>
              <a:ext cx="783600" cy="891850"/>
            </a:xfrm>
            <a:custGeom>
              <a:avLst/>
              <a:gdLst/>
              <a:ahLst/>
              <a:cxnLst/>
              <a:rect l="l" t="t" r="r" b="b"/>
              <a:pathLst>
                <a:path w="31344" h="35674" extrusionOk="0">
                  <a:moveTo>
                    <a:pt x="15191" y="1"/>
                  </a:moveTo>
                  <a:lnTo>
                    <a:pt x="0" y="9326"/>
                  </a:lnTo>
                  <a:lnTo>
                    <a:pt x="459" y="27174"/>
                  </a:lnTo>
                  <a:lnTo>
                    <a:pt x="16153" y="35674"/>
                  </a:lnTo>
                  <a:lnTo>
                    <a:pt x="31343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3628425" y="2767000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055150" y="3495575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4471550" y="276527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4897700" y="3493850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314125" y="276355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3D70656-C88E-47A8-AF4E-6796ABD0376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52108" y="1110996"/>
            <a:ext cx="1668390" cy="141032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C696FB3-7798-452D-A70D-9F9025FD10F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994956" y="1110996"/>
            <a:ext cx="1668390" cy="141032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0011766-26D5-4106-9378-06DEFFB04B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737804" y="1110996"/>
            <a:ext cx="1668390" cy="141032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A1BFBE-A9BC-46DF-B192-ABC87F485EC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480653" y="1110996"/>
            <a:ext cx="1668390" cy="1410327"/>
          </a:xfrm>
          <a:custGeom>
            <a:avLst/>
            <a:gdLst>
              <a:gd name="connsiteX0" fmla="*/ 0 w 4449619"/>
              <a:gd name="connsiteY0" fmla="*/ 0 h 3760873"/>
              <a:gd name="connsiteX1" fmla="*/ 4449619 w 4449619"/>
              <a:gd name="connsiteY1" fmla="*/ 0 h 3760873"/>
              <a:gd name="connsiteX2" fmla="*/ 4449619 w 4449619"/>
              <a:gd name="connsiteY2" fmla="*/ 3760873 h 3760873"/>
              <a:gd name="connsiteX3" fmla="*/ 0 w 4449619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19" h="3760873">
                <a:moveTo>
                  <a:pt x="0" y="0"/>
                </a:moveTo>
                <a:lnTo>
                  <a:pt x="4449619" y="0"/>
                </a:lnTo>
                <a:lnTo>
                  <a:pt x="4449619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B7D466C-A520-4902-99C4-B78E98A6E6C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223500" y="1110996"/>
            <a:ext cx="1668390" cy="141032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2DED6899-EE35-4C9F-85BC-2800893A7A0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825590" y="1435893"/>
            <a:ext cx="714282" cy="714375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C8CD014F-DCFE-440B-9C46-DE5E50FC1AC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322006" y="1435893"/>
            <a:ext cx="714282" cy="714375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F25211DE-2900-41DB-94E0-DADC757876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5818422" y="1435893"/>
            <a:ext cx="714282" cy="714375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51C6DB-32A3-4464-AE10-5633A7CE53C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25590" y="2446734"/>
            <a:ext cx="714282" cy="714375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B30DC47F-8DF3-4F33-B1B6-FF730859D68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322006" y="2446734"/>
            <a:ext cx="714282" cy="714375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8F4643DF-0111-4FA8-BE96-A6CE1DA67C8F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5818422" y="2446734"/>
            <a:ext cx="714282" cy="714375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095EDDFA-6EB5-48D5-94C9-9CC6B10491F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825590" y="3457575"/>
            <a:ext cx="714282" cy="714375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97A33113-4109-4E55-A5EC-1DD0D9F09F4F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3322006" y="3457575"/>
            <a:ext cx="714282" cy="714375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C9EBD72A-C4D9-488C-8B28-C748536236DA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5818422" y="3457575"/>
            <a:ext cx="714282" cy="714375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8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BA24CCC-EDF0-4391-BDAD-5A1AC3C41ED2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84819" y="1411605"/>
            <a:ext cx="714282" cy="714375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A8C50DEA-9D79-44F2-8F00-34CE2DFBB10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506236" y="1411605"/>
            <a:ext cx="714282" cy="714375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7C511FA-F714-464A-AC1B-9514AED5E8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627654" y="1411605"/>
            <a:ext cx="714282" cy="714375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9CD4A1BF-2AF8-4D45-921D-BCC41796000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749071" y="1411605"/>
            <a:ext cx="714282" cy="714375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610A3D6E-C358-439C-8B8A-28D7DA56AB33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84819" y="2590323"/>
            <a:ext cx="714282" cy="714375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B176FB6D-30B1-4A91-BF7B-E0B3AC30EFB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2506236" y="2590323"/>
            <a:ext cx="714282" cy="714375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F6FEED80-41F9-45B8-810F-A371D8C9E3AC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4627654" y="2590323"/>
            <a:ext cx="714282" cy="714375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6D041EF4-D5CD-4126-B32F-5971C6FA721C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6749071" y="2590323"/>
            <a:ext cx="714282" cy="714375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CEE5E17D-B267-4245-B058-59B9515089D4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384819" y="3769042"/>
            <a:ext cx="714282" cy="714375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6CBC3CA6-B6A2-4EEB-9A63-B3A2ED1EA40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2506236" y="3769042"/>
            <a:ext cx="714282" cy="714375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49975133-13E9-47E2-B89B-39D855512B9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4627654" y="3769042"/>
            <a:ext cx="714282" cy="714375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63CF676C-B8B6-4C40-91EF-D8B604B3000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6749071" y="3769042"/>
            <a:ext cx="714282" cy="714375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3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99539" y="1250323"/>
            <a:ext cx="1371089" cy="137126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6B722B3-CFC5-45EA-9ED6-3E100F31BD1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856662" y="1250323"/>
            <a:ext cx="1371089" cy="137126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099539" y="3079123"/>
            <a:ext cx="1371089" cy="137126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9D065CD-90D1-4F95-954E-57604EA9B4A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856662" y="3079123"/>
            <a:ext cx="1371089" cy="137126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5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99539" y="1250323"/>
            <a:ext cx="1371089" cy="137126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099539" y="3079123"/>
            <a:ext cx="1371089" cy="137126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993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98763" y="1321398"/>
            <a:ext cx="1862128" cy="25146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660211" y="1321398"/>
            <a:ext cx="1862128" cy="25146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621660" y="1321398"/>
            <a:ext cx="1862128" cy="25146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583109" y="1321398"/>
            <a:ext cx="1862128" cy="2514600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98763" y="1203887"/>
            <a:ext cx="1862128" cy="3346933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660211" y="1203887"/>
            <a:ext cx="1862128" cy="3346933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621660" y="1203887"/>
            <a:ext cx="1862128" cy="3346933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583109" y="1203887"/>
            <a:ext cx="1862128" cy="3346933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 p14:presetBounceEnd="48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683089" y="1203887"/>
            <a:ext cx="1862128" cy="3346933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644538" y="1203887"/>
            <a:ext cx="1862128" cy="3346933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5605987" y="1203887"/>
            <a:ext cx="1862128" cy="3346933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2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38000" decel="62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712113" y="898284"/>
            <a:ext cx="1862128" cy="2924043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80F5ECF-FA0D-41F4-BED6-8DC0A070043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669707" y="898284"/>
            <a:ext cx="1862128" cy="2924043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FE8DDD-E08B-487F-939D-C82BD1C71F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627300" y="898284"/>
            <a:ext cx="1862128" cy="2924043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B6A14B1-5BD5-4CA2-86FC-A299F612707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584893" y="898284"/>
            <a:ext cx="1862128" cy="2924043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38000" decel="6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38000" decel="62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14869" y="1371599"/>
            <a:ext cx="1761354" cy="1099298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632505" y="1371599"/>
            <a:ext cx="1761354" cy="1099298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750141" y="1371599"/>
            <a:ext cx="1761354" cy="1099298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DCF3998-E81D-49D7-B078-F19837D4418B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867776" y="1371599"/>
            <a:ext cx="1761354" cy="1099298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8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_1"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" name="Google Shape;839;p31"/>
          <p:cNvGrpSpPr/>
          <p:nvPr/>
        </p:nvGrpSpPr>
        <p:grpSpPr>
          <a:xfrm>
            <a:off x="2640350" y="3076050"/>
            <a:ext cx="7110000" cy="3093025"/>
            <a:chOff x="257575" y="1301825"/>
            <a:chExt cx="7110000" cy="3093025"/>
          </a:xfrm>
        </p:grpSpPr>
        <p:sp>
          <p:nvSpPr>
            <p:cNvPr id="840" name="Google Shape;840;p31"/>
            <p:cNvSpPr/>
            <p:nvPr/>
          </p:nvSpPr>
          <p:spPr>
            <a:xfrm>
              <a:off x="1507400" y="204127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214" y="0"/>
                  </a:moveTo>
                  <a:lnTo>
                    <a:pt x="0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2349975" y="203955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75" y="35674"/>
                  </a:lnTo>
                  <a:lnTo>
                    <a:pt x="31366" y="26326"/>
                  </a:lnTo>
                  <a:lnTo>
                    <a:pt x="30907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3193100" y="2037825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4035675" y="203555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4452075" y="1305825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4878800" y="203382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5294650" y="1303525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5721375" y="2032100"/>
              <a:ext cx="784150" cy="891275"/>
            </a:xfrm>
            <a:custGeom>
              <a:avLst/>
              <a:gdLst/>
              <a:ahLst/>
              <a:cxnLst/>
              <a:rect l="l" t="t" r="r" b="b"/>
              <a:pathLst>
                <a:path w="31366" h="35651" extrusionOk="0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6137775" y="1301825"/>
              <a:ext cx="784175" cy="891825"/>
            </a:xfrm>
            <a:custGeom>
              <a:avLst/>
              <a:gdLst/>
              <a:ahLst/>
              <a:cxnLst/>
              <a:rect l="l" t="t" r="r" b="b"/>
              <a:pathLst>
                <a:path w="31367" h="35673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6563925" y="202982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257575" y="277442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214" y="1"/>
                  </a:moveTo>
                  <a:lnTo>
                    <a:pt x="1" y="9349"/>
                  </a:lnTo>
                  <a:lnTo>
                    <a:pt x="482" y="27174"/>
                  </a:lnTo>
                  <a:lnTo>
                    <a:pt x="16153" y="35674"/>
                  </a:lnTo>
                  <a:lnTo>
                    <a:pt x="31367" y="26349"/>
                  </a:lnTo>
                  <a:lnTo>
                    <a:pt x="30885" y="8524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683750" y="3503025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75" y="35673"/>
                  </a:lnTo>
                  <a:lnTo>
                    <a:pt x="31366" y="26325"/>
                  </a:lnTo>
                  <a:lnTo>
                    <a:pt x="30907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1100150" y="2772725"/>
              <a:ext cx="784175" cy="891825"/>
            </a:xfrm>
            <a:custGeom>
              <a:avLst/>
              <a:gdLst/>
              <a:ahLst/>
              <a:cxnLst/>
              <a:rect l="l" t="t" r="r" b="b"/>
              <a:pathLst>
                <a:path w="31367" h="35673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1526875" y="3501300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191" y="0"/>
                  </a:moveTo>
                  <a:lnTo>
                    <a:pt x="0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1943300" y="277100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190" y="0"/>
                  </a:moveTo>
                  <a:lnTo>
                    <a:pt x="0" y="9325"/>
                  </a:lnTo>
                  <a:lnTo>
                    <a:pt x="458" y="27173"/>
                  </a:lnTo>
                  <a:lnTo>
                    <a:pt x="16152" y="35673"/>
                  </a:lnTo>
                  <a:lnTo>
                    <a:pt x="31366" y="26325"/>
                  </a:lnTo>
                  <a:lnTo>
                    <a:pt x="30884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2369450" y="349900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2785850" y="2769275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3212575" y="3497275"/>
              <a:ext cx="783600" cy="891850"/>
            </a:xfrm>
            <a:custGeom>
              <a:avLst/>
              <a:gdLst/>
              <a:ahLst/>
              <a:cxnLst/>
              <a:rect l="l" t="t" r="r" b="b"/>
              <a:pathLst>
                <a:path w="31344" h="35674" extrusionOk="0">
                  <a:moveTo>
                    <a:pt x="15191" y="1"/>
                  </a:moveTo>
                  <a:lnTo>
                    <a:pt x="0" y="9326"/>
                  </a:lnTo>
                  <a:lnTo>
                    <a:pt x="459" y="27174"/>
                  </a:lnTo>
                  <a:lnTo>
                    <a:pt x="16153" y="35674"/>
                  </a:lnTo>
                  <a:lnTo>
                    <a:pt x="31343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3628425" y="2767000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4055150" y="3495575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4471550" y="276527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4897700" y="3493850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5314125" y="276355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5740850" y="349155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190" y="1"/>
                  </a:moveTo>
                  <a:lnTo>
                    <a:pt x="0" y="9326"/>
                  </a:lnTo>
                  <a:lnTo>
                    <a:pt x="481" y="27174"/>
                  </a:lnTo>
                  <a:lnTo>
                    <a:pt x="16153" y="35674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0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6157250" y="2761825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191" y="1"/>
                  </a:moveTo>
                  <a:lnTo>
                    <a:pt x="1" y="9326"/>
                  </a:lnTo>
                  <a:lnTo>
                    <a:pt x="459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6583400" y="3489850"/>
              <a:ext cx="784175" cy="891825"/>
            </a:xfrm>
            <a:custGeom>
              <a:avLst/>
              <a:gdLst/>
              <a:ahLst/>
              <a:cxnLst/>
              <a:rect l="l" t="t" r="r" b="b"/>
              <a:pathLst>
                <a:path w="31367" h="35673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3609525" y="1307550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190" y="0"/>
                  </a:moveTo>
                  <a:lnTo>
                    <a:pt x="0" y="9325"/>
                  </a:lnTo>
                  <a:lnTo>
                    <a:pt x="458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" name="Google Shape;867;p31"/>
          <p:cNvGrpSpPr/>
          <p:nvPr/>
        </p:nvGrpSpPr>
        <p:grpSpPr>
          <a:xfrm>
            <a:off x="-484300" y="-1463825"/>
            <a:ext cx="7109975" cy="3093025"/>
            <a:chOff x="238125" y="1301825"/>
            <a:chExt cx="7109975" cy="3093025"/>
          </a:xfrm>
        </p:grpSpPr>
        <p:sp>
          <p:nvSpPr>
            <p:cNvPr id="868" name="Google Shape;868;p31"/>
            <p:cNvSpPr/>
            <p:nvPr/>
          </p:nvSpPr>
          <p:spPr>
            <a:xfrm>
              <a:off x="238125" y="1314975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6"/>
                  </a:lnTo>
                  <a:lnTo>
                    <a:pt x="481" y="27174"/>
                  </a:lnTo>
                  <a:lnTo>
                    <a:pt x="16152" y="35674"/>
                  </a:lnTo>
                  <a:lnTo>
                    <a:pt x="31366" y="26349"/>
                  </a:lnTo>
                  <a:lnTo>
                    <a:pt x="30884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664825" y="2043000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48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7" y="26348"/>
                  </a:lnTo>
                  <a:lnTo>
                    <a:pt x="30885" y="8523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1080675" y="1313275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1507400" y="204127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214" y="0"/>
                  </a:moveTo>
                  <a:lnTo>
                    <a:pt x="0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1923825" y="1310975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2349975" y="203955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75" y="35674"/>
                  </a:lnTo>
                  <a:lnTo>
                    <a:pt x="31366" y="26326"/>
                  </a:lnTo>
                  <a:lnTo>
                    <a:pt x="30907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2766375" y="1309250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214" y="1"/>
                  </a:moveTo>
                  <a:lnTo>
                    <a:pt x="1" y="9326"/>
                  </a:lnTo>
                  <a:lnTo>
                    <a:pt x="482" y="27174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3193100" y="2037825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3609525" y="1307550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190" y="0"/>
                  </a:moveTo>
                  <a:lnTo>
                    <a:pt x="0" y="9325"/>
                  </a:lnTo>
                  <a:lnTo>
                    <a:pt x="458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4035675" y="203555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4452075" y="1305825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4878800" y="203382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5294650" y="1303525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5721375" y="2032100"/>
              <a:ext cx="784150" cy="891275"/>
            </a:xfrm>
            <a:custGeom>
              <a:avLst/>
              <a:gdLst/>
              <a:ahLst/>
              <a:cxnLst/>
              <a:rect l="l" t="t" r="r" b="b"/>
              <a:pathLst>
                <a:path w="31366" h="35651" extrusionOk="0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6137775" y="1301825"/>
              <a:ext cx="784175" cy="891825"/>
            </a:xfrm>
            <a:custGeom>
              <a:avLst/>
              <a:gdLst/>
              <a:ahLst/>
              <a:cxnLst/>
              <a:rect l="l" t="t" r="r" b="b"/>
              <a:pathLst>
                <a:path w="31367" h="35673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6563925" y="202982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257575" y="277442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214" y="1"/>
                  </a:moveTo>
                  <a:lnTo>
                    <a:pt x="1" y="9349"/>
                  </a:lnTo>
                  <a:lnTo>
                    <a:pt x="482" y="27174"/>
                  </a:lnTo>
                  <a:lnTo>
                    <a:pt x="16153" y="35674"/>
                  </a:lnTo>
                  <a:lnTo>
                    <a:pt x="31367" y="26349"/>
                  </a:lnTo>
                  <a:lnTo>
                    <a:pt x="30885" y="8524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683750" y="3503025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75" y="35673"/>
                  </a:lnTo>
                  <a:lnTo>
                    <a:pt x="31366" y="26325"/>
                  </a:lnTo>
                  <a:lnTo>
                    <a:pt x="30907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1100150" y="2772725"/>
              <a:ext cx="784175" cy="891825"/>
            </a:xfrm>
            <a:custGeom>
              <a:avLst/>
              <a:gdLst/>
              <a:ahLst/>
              <a:cxnLst/>
              <a:rect l="l" t="t" r="r" b="b"/>
              <a:pathLst>
                <a:path w="31367" h="35673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1526875" y="3501300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191" y="0"/>
                  </a:moveTo>
                  <a:lnTo>
                    <a:pt x="0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1943300" y="277100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190" y="0"/>
                  </a:moveTo>
                  <a:lnTo>
                    <a:pt x="0" y="9325"/>
                  </a:lnTo>
                  <a:lnTo>
                    <a:pt x="458" y="27173"/>
                  </a:lnTo>
                  <a:lnTo>
                    <a:pt x="16152" y="35673"/>
                  </a:lnTo>
                  <a:lnTo>
                    <a:pt x="31366" y="26325"/>
                  </a:lnTo>
                  <a:lnTo>
                    <a:pt x="30884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2369450" y="349900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2785850" y="2769275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3212575" y="3497275"/>
              <a:ext cx="783600" cy="891850"/>
            </a:xfrm>
            <a:custGeom>
              <a:avLst/>
              <a:gdLst/>
              <a:ahLst/>
              <a:cxnLst/>
              <a:rect l="l" t="t" r="r" b="b"/>
              <a:pathLst>
                <a:path w="31344" h="35674" extrusionOk="0">
                  <a:moveTo>
                    <a:pt x="15191" y="1"/>
                  </a:moveTo>
                  <a:lnTo>
                    <a:pt x="0" y="9326"/>
                  </a:lnTo>
                  <a:lnTo>
                    <a:pt x="459" y="27174"/>
                  </a:lnTo>
                  <a:lnTo>
                    <a:pt x="16153" y="35674"/>
                  </a:lnTo>
                  <a:lnTo>
                    <a:pt x="31343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3628425" y="2767000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4055150" y="3495575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4471550" y="276527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4897700" y="3493850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5314125" y="276355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277821" y="1518391"/>
            <a:ext cx="2131238" cy="133015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496297" y="1518391"/>
            <a:ext cx="2131238" cy="133015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5714773" y="1518391"/>
            <a:ext cx="2131239" cy="1330150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741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705878" y="867335"/>
            <a:ext cx="1895788" cy="2838170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676212" y="867335"/>
            <a:ext cx="1895788" cy="2838170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646545" y="867335"/>
            <a:ext cx="1895788" cy="2838170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A7E1B70-4896-4420-9B1A-59968879189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616878" y="867335"/>
            <a:ext cx="1895788" cy="2838170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62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653773" y="927846"/>
            <a:ext cx="1895788" cy="2838170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624106" y="927846"/>
            <a:ext cx="1895788" cy="2838170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5594439" y="927846"/>
            <a:ext cx="1895788" cy="2838170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921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15123" y="1152665"/>
            <a:ext cx="3973088" cy="2838170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629835A-B777-47DB-A9E0-41743E09CD8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693848" y="1152665"/>
            <a:ext cx="3973088" cy="2838170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88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925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2940" y="332814"/>
            <a:ext cx="6609228" cy="4205568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13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925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22435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1997598" y="0"/>
            <a:ext cx="7146402" cy="5143500"/>
          </a:xfrm>
          <a:prstGeom prst="rect">
            <a:avLst/>
          </a:prstGeom>
          <a:pattFill prst="pct5">
            <a:fgClr>
              <a:srgbClr val="DEE2E4"/>
            </a:fgClr>
            <a:bgClr>
              <a:srgbClr val="A0ACB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2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6_2"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oogle Shape;898;p32"/>
          <p:cNvGrpSpPr/>
          <p:nvPr/>
        </p:nvGrpSpPr>
        <p:grpSpPr>
          <a:xfrm>
            <a:off x="-372900" y="-698287"/>
            <a:ext cx="3738575" cy="6020150"/>
            <a:chOff x="-372900" y="-698287"/>
            <a:chExt cx="3738575" cy="6020150"/>
          </a:xfrm>
        </p:grpSpPr>
        <p:sp>
          <p:nvSpPr>
            <p:cNvPr id="899" name="Google Shape;899;p32"/>
            <p:cNvSpPr/>
            <p:nvPr/>
          </p:nvSpPr>
          <p:spPr>
            <a:xfrm>
              <a:off x="-372900" y="-692562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190" y="0"/>
                  </a:moveTo>
                  <a:lnTo>
                    <a:pt x="0" y="9325"/>
                  </a:lnTo>
                  <a:lnTo>
                    <a:pt x="458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53250" y="35438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469650" y="-694287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1312225" y="-696587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1738950" y="31988"/>
              <a:ext cx="784150" cy="891275"/>
            </a:xfrm>
            <a:custGeom>
              <a:avLst/>
              <a:gdLst/>
              <a:ahLst/>
              <a:cxnLst/>
              <a:rect l="l" t="t" r="r" b="b"/>
              <a:pathLst>
                <a:path w="31366" h="35651" extrusionOk="0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2155350" y="-698287"/>
              <a:ext cx="784175" cy="891825"/>
            </a:xfrm>
            <a:custGeom>
              <a:avLst/>
              <a:gdLst/>
              <a:ahLst/>
              <a:cxnLst/>
              <a:rect l="l" t="t" r="r" b="b"/>
              <a:pathLst>
                <a:path w="31367" h="35673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2581500" y="29713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-354000" y="766888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72725" y="1495463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489125" y="765163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915275" y="1493738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1331700" y="763438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-372900" y="2242013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190" y="0"/>
                  </a:moveTo>
                  <a:lnTo>
                    <a:pt x="0" y="9325"/>
                  </a:lnTo>
                  <a:lnTo>
                    <a:pt x="458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53250" y="2970013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896375" y="2968288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1312225" y="2237988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1738950" y="2966563"/>
              <a:ext cx="784150" cy="891275"/>
            </a:xfrm>
            <a:custGeom>
              <a:avLst/>
              <a:gdLst/>
              <a:ahLst/>
              <a:cxnLst/>
              <a:rect l="l" t="t" r="r" b="b"/>
              <a:pathLst>
                <a:path w="31366" h="35651" extrusionOk="0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2155350" y="2236288"/>
              <a:ext cx="784175" cy="891825"/>
            </a:xfrm>
            <a:custGeom>
              <a:avLst/>
              <a:gdLst/>
              <a:ahLst/>
              <a:cxnLst/>
              <a:rect l="l" t="t" r="r" b="b"/>
              <a:pathLst>
                <a:path w="31367" h="35673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2581500" y="2964288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-354000" y="3701463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72725" y="4430038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489125" y="3699738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915275" y="4428313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1331700" y="3698013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6_3"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4" name="Google Shape;924;p33"/>
          <p:cNvGrpSpPr/>
          <p:nvPr/>
        </p:nvGrpSpPr>
        <p:grpSpPr>
          <a:xfrm>
            <a:off x="7441775" y="-698287"/>
            <a:ext cx="4978650" cy="3089025"/>
            <a:chOff x="2369450" y="1301825"/>
            <a:chExt cx="4978650" cy="3089025"/>
          </a:xfrm>
        </p:grpSpPr>
        <p:sp>
          <p:nvSpPr>
            <p:cNvPr id="925" name="Google Shape;925;p33"/>
            <p:cNvSpPr/>
            <p:nvPr/>
          </p:nvSpPr>
          <p:spPr>
            <a:xfrm>
              <a:off x="2766375" y="1309250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214" y="1"/>
                  </a:moveTo>
                  <a:lnTo>
                    <a:pt x="1" y="9326"/>
                  </a:lnTo>
                  <a:lnTo>
                    <a:pt x="482" y="27174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3193100" y="2037825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3609525" y="1307550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190" y="0"/>
                  </a:moveTo>
                  <a:lnTo>
                    <a:pt x="0" y="9325"/>
                  </a:lnTo>
                  <a:lnTo>
                    <a:pt x="458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4035675" y="203555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4452075" y="1305825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3"/>
            <p:cNvSpPr/>
            <p:nvPr/>
          </p:nvSpPr>
          <p:spPr>
            <a:xfrm>
              <a:off x="4878800" y="203382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>
              <a:off x="5294650" y="1303525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5721375" y="2032100"/>
              <a:ext cx="784150" cy="891275"/>
            </a:xfrm>
            <a:custGeom>
              <a:avLst/>
              <a:gdLst/>
              <a:ahLst/>
              <a:cxnLst/>
              <a:rect l="l" t="t" r="r" b="b"/>
              <a:pathLst>
                <a:path w="31366" h="35651" extrusionOk="0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3"/>
            <p:cNvSpPr/>
            <p:nvPr/>
          </p:nvSpPr>
          <p:spPr>
            <a:xfrm>
              <a:off x="6137775" y="1301825"/>
              <a:ext cx="784175" cy="891825"/>
            </a:xfrm>
            <a:custGeom>
              <a:avLst/>
              <a:gdLst/>
              <a:ahLst/>
              <a:cxnLst/>
              <a:rect l="l" t="t" r="r" b="b"/>
              <a:pathLst>
                <a:path w="31367" h="35673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6563925" y="202982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3"/>
            <p:cNvSpPr/>
            <p:nvPr/>
          </p:nvSpPr>
          <p:spPr>
            <a:xfrm>
              <a:off x="2369450" y="349900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3"/>
            <p:cNvSpPr/>
            <p:nvPr/>
          </p:nvSpPr>
          <p:spPr>
            <a:xfrm>
              <a:off x="2785850" y="2769275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3"/>
            <p:cNvSpPr/>
            <p:nvPr/>
          </p:nvSpPr>
          <p:spPr>
            <a:xfrm>
              <a:off x="3212575" y="3497275"/>
              <a:ext cx="783600" cy="891850"/>
            </a:xfrm>
            <a:custGeom>
              <a:avLst/>
              <a:gdLst/>
              <a:ahLst/>
              <a:cxnLst/>
              <a:rect l="l" t="t" r="r" b="b"/>
              <a:pathLst>
                <a:path w="31344" h="35674" extrusionOk="0">
                  <a:moveTo>
                    <a:pt x="15191" y="1"/>
                  </a:moveTo>
                  <a:lnTo>
                    <a:pt x="0" y="9326"/>
                  </a:lnTo>
                  <a:lnTo>
                    <a:pt x="459" y="27174"/>
                  </a:lnTo>
                  <a:lnTo>
                    <a:pt x="16153" y="35674"/>
                  </a:lnTo>
                  <a:lnTo>
                    <a:pt x="31343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3"/>
            <p:cNvSpPr/>
            <p:nvPr/>
          </p:nvSpPr>
          <p:spPr>
            <a:xfrm>
              <a:off x="3628425" y="2767000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3"/>
            <p:cNvSpPr/>
            <p:nvPr/>
          </p:nvSpPr>
          <p:spPr>
            <a:xfrm>
              <a:off x="4055150" y="3495575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3"/>
            <p:cNvSpPr/>
            <p:nvPr/>
          </p:nvSpPr>
          <p:spPr>
            <a:xfrm>
              <a:off x="4471550" y="276527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3"/>
            <p:cNvSpPr/>
            <p:nvPr/>
          </p:nvSpPr>
          <p:spPr>
            <a:xfrm>
              <a:off x="4897700" y="3493850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3"/>
            <p:cNvSpPr/>
            <p:nvPr/>
          </p:nvSpPr>
          <p:spPr>
            <a:xfrm>
              <a:off x="5314125" y="276355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33"/>
          <p:cNvGrpSpPr/>
          <p:nvPr/>
        </p:nvGrpSpPr>
        <p:grpSpPr>
          <a:xfrm>
            <a:off x="5788175" y="2236288"/>
            <a:ext cx="6664350" cy="3093025"/>
            <a:chOff x="683750" y="1301825"/>
            <a:chExt cx="6664350" cy="3093025"/>
          </a:xfrm>
        </p:grpSpPr>
        <p:sp>
          <p:nvSpPr>
            <p:cNvPr id="944" name="Google Shape;944;p33"/>
            <p:cNvSpPr/>
            <p:nvPr/>
          </p:nvSpPr>
          <p:spPr>
            <a:xfrm>
              <a:off x="1507400" y="204127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214" y="0"/>
                  </a:moveTo>
                  <a:lnTo>
                    <a:pt x="0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1923825" y="1310975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2349975" y="203955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75" y="35674"/>
                  </a:lnTo>
                  <a:lnTo>
                    <a:pt x="31366" y="26326"/>
                  </a:lnTo>
                  <a:lnTo>
                    <a:pt x="30907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3193100" y="2037825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3609525" y="1307550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190" y="0"/>
                  </a:moveTo>
                  <a:lnTo>
                    <a:pt x="0" y="9325"/>
                  </a:lnTo>
                  <a:lnTo>
                    <a:pt x="458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3"/>
            <p:cNvSpPr/>
            <p:nvPr/>
          </p:nvSpPr>
          <p:spPr>
            <a:xfrm>
              <a:off x="4035675" y="203555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4452075" y="1305825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>
              <a:off x="4878800" y="203382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3"/>
            <p:cNvSpPr/>
            <p:nvPr/>
          </p:nvSpPr>
          <p:spPr>
            <a:xfrm>
              <a:off x="5294650" y="1303525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3"/>
            <p:cNvSpPr/>
            <p:nvPr/>
          </p:nvSpPr>
          <p:spPr>
            <a:xfrm>
              <a:off x="5721375" y="2032100"/>
              <a:ext cx="784150" cy="891275"/>
            </a:xfrm>
            <a:custGeom>
              <a:avLst/>
              <a:gdLst/>
              <a:ahLst/>
              <a:cxnLst/>
              <a:rect l="l" t="t" r="r" b="b"/>
              <a:pathLst>
                <a:path w="31366" h="35651" extrusionOk="0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3"/>
            <p:cNvSpPr/>
            <p:nvPr/>
          </p:nvSpPr>
          <p:spPr>
            <a:xfrm>
              <a:off x="6137775" y="1301825"/>
              <a:ext cx="784175" cy="891825"/>
            </a:xfrm>
            <a:custGeom>
              <a:avLst/>
              <a:gdLst/>
              <a:ahLst/>
              <a:cxnLst/>
              <a:rect l="l" t="t" r="r" b="b"/>
              <a:pathLst>
                <a:path w="31367" h="35673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3"/>
            <p:cNvSpPr/>
            <p:nvPr/>
          </p:nvSpPr>
          <p:spPr>
            <a:xfrm>
              <a:off x="6563925" y="202982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3"/>
            <p:cNvSpPr/>
            <p:nvPr/>
          </p:nvSpPr>
          <p:spPr>
            <a:xfrm>
              <a:off x="683750" y="3503025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75" y="35673"/>
                  </a:lnTo>
                  <a:lnTo>
                    <a:pt x="31366" y="26325"/>
                  </a:lnTo>
                  <a:lnTo>
                    <a:pt x="30907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3"/>
            <p:cNvSpPr/>
            <p:nvPr/>
          </p:nvSpPr>
          <p:spPr>
            <a:xfrm>
              <a:off x="1526875" y="3501300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191" y="0"/>
                  </a:moveTo>
                  <a:lnTo>
                    <a:pt x="0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3"/>
            <p:cNvSpPr/>
            <p:nvPr/>
          </p:nvSpPr>
          <p:spPr>
            <a:xfrm>
              <a:off x="1943300" y="277100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190" y="0"/>
                  </a:moveTo>
                  <a:lnTo>
                    <a:pt x="0" y="9325"/>
                  </a:lnTo>
                  <a:lnTo>
                    <a:pt x="458" y="27173"/>
                  </a:lnTo>
                  <a:lnTo>
                    <a:pt x="16152" y="35673"/>
                  </a:lnTo>
                  <a:lnTo>
                    <a:pt x="31366" y="26325"/>
                  </a:lnTo>
                  <a:lnTo>
                    <a:pt x="30884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3"/>
            <p:cNvSpPr/>
            <p:nvPr/>
          </p:nvSpPr>
          <p:spPr>
            <a:xfrm>
              <a:off x="2369450" y="349900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3"/>
            <p:cNvSpPr/>
            <p:nvPr/>
          </p:nvSpPr>
          <p:spPr>
            <a:xfrm>
              <a:off x="3212575" y="3497275"/>
              <a:ext cx="783600" cy="891850"/>
            </a:xfrm>
            <a:custGeom>
              <a:avLst/>
              <a:gdLst/>
              <a:ahLst/>
              <a:cxnLst/>
              <a:rect l="l" t="t" r="r" b="b"/>
              <a:pathLst>
                <a:path w="31344" h="35674" extrusionOk="0">
                  <a:moveTo>
                    <a:pt x="15191" y="1"/>
                  </a:moveTo>
                  <a:lnTo>
                    <a:pt x="0" y="9326"/>
                  </a:lnTo>
                  <a:lnTo>
                    <a:pt x="459" y="27174"/>
                  </a:lnTo>
                  <a:lnTo>
                    <a:pt x="16153" y="35674"/>
                  </a:lnTo>
                  <a:lnTo>
                    <a:pt x="31343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>
              <a:off x="3628425" y="2767000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>
              <a:off x="4055150" y="3495575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>
              <a:off x="4471550" y="276527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3"/>
            <p:cNvSpPr/>
            <p:nvPr/>
          </p:nvSpPr>
          <p:spPr>
            <a:xfrm>
              <a:off x="4897700" y="3493850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>
              <a:off x="5314125" y="276355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33"/>
          <p:cNvGrpSpPr/>
          <p:nvPr/>
        </p:nvGrpSpPr>
        <p:grpSpPr>
          <a:xfrm>
            <a:off x="-2083225" y="-698287"/>
            <a:ext cx="4978650" cy="3089025"/>
            <a:chOff x="2369450" y="1301825"/>
            <a:chExt cx="4978650" cy="3089025"/>
          </a:xfrm>
        </p:grpSpPr>
        <p:sp>
          <p:nvSpPr>
            <p:cNvPr id="967" name="Google Shape;967;p33"/>
            <p:cNvSpPr/>
            <p:nvPr/>
          </p:nvSpPr>
          <p:spPr>
            <a:xfrm>
              <a:off x="2766375" y="1309250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214" y="1"/>
                  </a:moveTo>
                  <a:lnTo>
                    <a:pt x="1" y="9326"/>
                  </a:lnTo>
                  <a:lnTo>
                    <a:pt x="482" y="27174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>
              <a:off x="3193100" y="2037825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3"/>
            <p:cNvSpPr/>
            <p:nvPr/>
          </p:nvSpPr>
          <p:spPr>
            <a:xfrm>
              <a:off x="3609525" y="1307550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190" y="0"/>
                  </a:moveTo>
                  <a:lnTo>
                    <a:pt x="0" y="9325"/>
                  </a:lnTo>
                  <a:lnTo>
                    <a:pt x="458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>
              <a:off x="4035675" y="203555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>
              <a:off x="4452075" y="1305825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>
              <a:off x="4878800" y="203382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5294650" y="1303525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>
              <a:off x="5721375" y="2032100"/>
              <a:ext cx="784150" cy="891275"/>
            </a:xfrm>
            <a:custGeom>
              <a:avLst/>
              <a:gdLst/>
              <a:ahLst/>
              <a:cxnLst/>
              <a:rect l="l" t="t" r="r" b="b"/>
              <a:pathLst>
                <a:path w="31366" h="35651" extrusionOk="0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3"/>
            <p:cNvSpPr/>
            <p:nvPr/>
          </p:nvSpPr>
          <p:spPr>
            <a:xfrm>
              <a:off x="6137775" y="1301825"/>
              <a:ext cx="784175" cy="891825"/>
            </a:xfrm>
            <a:custGeom>
              <a:avLst/>
              <a:gdLst/>
              <a:ahLst/>
              <a:cxnLst/>
              <a:rect l="l" t="t" r="r" b="b"/>
              <a:pathLst>
                <a:path w="31367" h="35673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3"/>
            <p:cNvSpPr/>
            <p:nvPr/>
          </p:nvSpPr>
          <p:spPr>
            <a:xfrm>
              <a:off x="6563925" y="202982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2369450" y="349900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3"/>
            <p:cNvSpPr/>
            <p:nvPr/>
          </p:nvSpPr>
          <p:spPr>
            <a:xfrm>
              <a:off x="2785850" y="2769275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3"/>
            <p:cNvSpPr/>
            <p:nvPr/>
          </p:nvSpPr>
          <p:spPr>
            <a:xfrm>
              <a:off x="3212575" y="3497275"/>
              <a:ext cx="783600" cy="891850"/>
            </a:xfrm>
            <a:custGeom>
              <a:avLst/>
              <a:gdLst/>
              <a:ahLst/>
              <a:cxnLst/>
              <a:rect l="l" t="t" r="r" b="b"/>
              <a:pathLst>
                <a:path w="31344" h="35674" extrusionOk="0">
                  <a:moveTo>
                    <a:pt x="15191" y="1"/>
                  </a:moveTo>
                  <a:lnTo>
                    <a:pt x="0" y="9326"/>
                  </a:lnTo>
                  <a:lnTo>
                    <a:pt x="459" y="27174"/>
                  </a:lnTo>
                  <a:lnTo>
                    <a:pt x="16153" y="35674"/>
                  </a:lnTo>
                  <a:lnTo>
                    <a:pt x="31343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3"/>
            <p:cNvSpPr/>
            <p:nvPr/>
          </p:nvSpPr>
          <p:spPr>
            <a:xfrm>
              <a:off x="3628425" y="2767000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3"/>
            <p:cNvSpPr/>
            <p:nvPr/>
          </p:nvSpPr>
          <p:spPr>
            <a:xfrm>
              <a:off x="4055150" y="3495575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3"/>
            <p:cNvSpPr/>
            <p:nvPr/>
          </p:nvSpPr>
          <p:spPr>
            <a:xfrm>
              <a:off x="4471550" y="276527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4897700" y="3493850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5314125" y="276355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33"/>
          <p:cNvGrpSpPr/>
          <p:nvPr/>
        </p:nvGrpSpPr>
        <p:grpSpPr>
          <a:xfrm>
            <a:off x="-3736825" y="2237988"/>
            <a:ext cx="5414525" cy="3091325"/>
            <a:chOff x="683750" y="1303525"/>
            <a:chExt cx="5414525" cy="3091325"/>
          </a:xfrm>
        </p:grpSpPr>
        <p:sp>
          <p:nvSpPr>
            <p:cNvPr id="986" name="Google Shape;986;p33"/>
            <p:cNvSpPr/>
            <p:nvPr/>
          </p:nvSpPr>
          <p:spPr>
            <a:xfrm>
              <a:off x="1507400" y="204127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214" y="0"/>
                  </a:moveTo>
                  <a:lnTo>
                    <a:pt x="0" y="9325"/>
                  </a:lnTo>
                  <a:lnTo>
                    <a:pt x="482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1923825" y="1310975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3"/>
            <p:cNvSpPr/>
            <p:nvPr/>
          </p:nvSpPr>
          <p:spPr>
            <a:xfrm>
              <a:off x="2349975" y="203955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75" y="35674"/>
                  </a:lnTo>
                  <a:lnTo>
                    <a:pt x="31366" y="26326"/>
                  </a:lnTo>
                  <a:lnTo>
                    <a:pt x="30907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3"/>
            <p:cNvSpPr/>
            <p:nvPr/>
          </p:nvSpPr>
          <p:spPr>
            <a:xfrm>
              <a:off x="3193100" y="2037825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1"/>
                  </a:moveTo>
                  <a:lnTo>
                    <a:pt x="1" y="9326"/>
                  </a:lnTo>
                  <a:lnTo>
                    <a:pt x="482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4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3609525" y="1307550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190" y="0"/>
                  </a:moveTo>
                  <a:lnTo>
                    <a:pt x="0" y="9325"/>
                  </a:lnTo>
                  <a:lnTo>
                    <a:pt x="458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3"/>
            <p:cNvSpPr/>
            <p:nvPr/>
          </p:nvSpPr>
          <p:spPr>
            <a:xfrm>
              <a:off x="4035675" y="203555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3"/>
            <p:cNvSpPr/>
            <p:nvPr/>
          </p:nvSpPr>
          <p:spPr>
            <a:xfrm>
              <a:off x="4452075" y="1305825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3"/>
            <p:cNvSpPr/>
            <p:nvPr/>
          </p:nvSpPr>
          <p:spPr>
            <a:xfrm>
              <a:off x="4878800" y="203382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3"/>
            <p:cNvSpPr/>
            <p:nvPr/>
          </p:nvSpPr>
          <p:spPr>
            <a:xfrm>
              <a:off x="5294650" y="1303525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49"/>
                  </a:lnTo>
                  <a:lnTo>
                    <a:pt x="481" y="27173"/>
                  </a:lnTo>
                  <a:lnTo>
                    <a:pt x="16176" y="35674"/>
                  </a:lnTo>
                  <a:lnTo>
                    <a:pt x="31366" y="26349"/>
                  </a:lnTo>
                  <a:lnTo>
                    <a:pt x="30908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3"/>
            <p:cNvSpPr/>
            <p:nvPr/>
          </p:nvSpPr>
          <p:spPr>
            <a:xfrm>
              <a:off x="683750" y="3503025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75" y="35673"/>
                  </a:lnTo>
                  <a:lnTo>
                    <a:pt x="31366" y="26325"/>
                  </a:lnTo>
                  <a:lnTo>
                    <a:pt x="30907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1526875" y="3501300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191" y="0"/>
                  </a:moveTo>
                  <a:lnTo>
                    <a:pt x="0" y="9325"/>
                  </a:lnTo>
                  <a:lnTo>
                    <a:pt x="482" y="27150"/>
                  </a:lnTo>
                  <a:lnTo>
                    <a:pt x="16153" y="35650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1943300" y="277100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190" y="0"/>
                  </a:moveTo>
                  <a:lnTo>
                    <a:pt x="0" y="9325"/>
                  </a:lnTo>
                  <a:lnTo>
                    <a:pt x="458" y="27173"/>
                  </a:lnTo>
                  <a:lnTo>
                    <a:pt x="16152" y="35673"/>
                  </a:lnTo>
                  <a:lnTo>
                    <a:pt x="31366" y="26325"/>
                  </a:lnTo>
                  <a:lnTo>
                    <a:pt x="30884" y="8500"/>
                  </a:lnTo>
                  <a:lnTo>
                    <a:pt x="15190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2369450" y="349900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4" y="8524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3212575" y="3497275"/>
              <a:ext cx="783600" cy="891850"/>
            </a:xfrm>
            <a:custGeom>
              <a:avLst/>
              <a:gdLst/>
              <a:ahLst/>
              <a:cxnLst/>
              <a:rect l="l" t="t" r="r" b="b"/>
              <a:pathLst>
                <a:path w="31344" h="35674" extrusionOk="0">
                  <a:moveTo>
                    <a:pt x="15191" y="1"/>
                  </a:moveTo>
                  <a:lnTo>
                    <a:pt x="0" y="9326"/>
                  </a:lnTo>
                  <a:lnTo>
                    <a:pt x="459" y="27174"/>
                  </a:lnTo>
                  <a:lnTo>
                    <a:pt x="16153" y="35674"/>
                  </a:lnTo>
                  <a:lnTo>
                    <a:pt x="31343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5314125" y="276355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75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26" Type="http://schemas.openxmlformats.org/officeDocument/2006/relationships/slideLayout" Target="../slideLayouts/slideLayout34.xml"/><Relationship Id="rId39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29.xml"/><Relationship Id="rId34" Type="http://schemas.openxmlformats.org/officeDocument/2006/relationships/slideLayout" Target="../slideLayouts/slideLayout42.xml"/><Relationship Id="rId42" Type="http://schemas.openxmlformats.org/officeDocument/2006/relationships/slideLayout" Target="../slideLayouts/slideLayout50.xml"/><Relationship Id="rId47" Type="http://schemas.openxmlformats.org/officeDocument/2006/relationships/slideLayout" Target="../slideLayouts/slideLayout55.xml"/><Relationship Id="rId50" Type="http://schemas.openxmlformats.org/officeDocument/2006/relationships/hyperlink" Target="https://twitter.com/" TargetMode="Externa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9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32.xml"/><Relationship Id="rId32" Type="http://schemas.openxmlformats.org/officeDocument/2006/relationships/slideLayout" Target="../slideLayouts/slideLayout40.xml"/><Relationship Id="rId37" Type="http://schemas.openxmlformats.org/officeDocument/2006/relationships/slideLayout" Target="../slideLayouts/slideLayout45.xml"/><Relationship Id="rId40" Type="http://schemas.openxmlformats.org/officeDocument/2006/relationships/slideLayout" Target="../slideLayouts/slideLayout48.xml"/><Relationship Id="rId45" Type="http://schemas.openxmlformats.org/officeDocument/2006/relationships/slideLayout" Target="../slideLayouts/slideLayout53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1.xml"/><Relationship Id="rId28" Type="http://schemas.openxmlformats.org/officeDocument/2006/relationships/slideLayout" Target="../slideLayouts/slideLayout36.xml"/><Relationship Id="rId36" Type="http://schemas.openxmlformats.org/officeDocument/2006/relationships/slideLayout" Target="../slideLayouts/slideLayout44.xml"/><Relationship Id="rId49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7.xml"/><Relationship Id="rId31" Type="http://schemas.openxmlformats.org/officeDocument/2006/relationships/slideLayout" Target="../slideLayouts/slideLayout39.xml"/><Relationship Id="rId44" Type="http://schemas.openxmlformats.org/officeDocument/2006/relationships/slideLayout" Target="../slideLayouts/slideLayout52.xml"/><Relationship Id="rId52" Type="http://schemas.openxmlformats.org/officeDocument/2006/relationships/hyperlink" Target="https://www.facebook.com" TargetMode="Externa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0.xml"/><Relationship Id="rId27" Type="http://schemas.openxmlformats.org/officeDocument/2006/relationships/slideLayout" Target="../slideLayouts/slideLayout35.xml"/><Relationship Id="rId30" Type="http://schemas.openxmlformats.org/officeDocument/2006/relationships/slideLayout" Target="../slideLayouts/slideLayout38.xml"/><Relationship Id="rId35" Type="http://schemas.openxmlformats.org/officeDocument/2006/relationships/slideLayout" Target="../slideLayouts/slideLayout43.xml"/><Relationship Id="rId43" Type="http://schemas.openxmlformats.org/officeDocument/2006/relationships/slideLayout" Target="../slideLayouts/slideLayout51.xml"/><Relationship Id="rId48" Type="http://schemas.openxmlformats.org/officeDocument/2006/relationships/slideLayout" Target="../slideLayouts/slideLayout56.xml"/><Relationship Id="rId8" Type="http://schemas.openxmlformats.org/officeDocument/2006/relationships/slideLayout" Target="../slideLayouts/slideLayout16.xml"/><Relationship Id="rId51" Type="http://schemas.openxmlformats.org/officeDocument/2006/relationships/hyperlink" Target="https://www.linkedin.com/" TargetMode="External"/><Relationship Id="rId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33.xml"/><Relationship Id="rId33" Type="http://schemas.openxmlformats.org/officeDocument/2006/relationships/slideLayout" Target="../slideLayouts/slideLayout41.xml"/><Relationship Id="rId38" Type="http://schemas.openxmlformats.org/officeDocument/2006/relationships/slideLayout" Target="../slideLayouts/slideLayout46.xml"/><Relationship Id="rId4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28.xml"/><Relationship Id="rId41" Type="http://schemas.openxmlformats.org/officeDocument/2006/relationships/slideLayout" Target="../slideLayouts/slideLayout49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ali SemiBold"/>
              <a:buNone/>
              <a:defRPr sz="2400">
                <a:solidFill>
                  <a:schemeClr val="accent2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ali SemiBold"/>
              <a:buNone/>
              <a:defRPr sz="2400">
                <a:solidFill>
                  <a:schemeClr val="accent2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ali SemiBold"/>
              <a:buNone/>
              <a:defRPr sz="2400">
                <a:solidFill>
                  <a:schemeClr val="accent2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ali SemiBold"/>
              <a:buNone/>
              <a:defRPr sz="2400">
                <a:solidFill>
                  <a:schemeClr val="accent2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ali SemiBold"/>
              <a:buNone/>
              <a:defRPr sz="2400">
                <a:solidFill>
                  <a:schemeClr val="accent2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ali SemiBold"/>
              <a:buNone/>
              <a:defRPr sz="2400">
                <a:solidFill>
                  <a:schemeClr val="accent2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ali SemiBold"/>
              <a:buNone/>
              <a:defRPr sz="2400">
                <a:solidFill>
                  <a:schemeClr val="accent2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ali SemiBold"/>
              <a:buNone/>
              <a:defRPr sz="2400">
                <a:solidFill>
                  <a:schemeClr val="accent2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ali SemiBold"/>
              <a:buNone/>
              <a:defRPr sz="2400">
                <a:solidFill>
                  <a:schemeClr val="accent2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1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0000FF"/>
          </p15:clr>
        </p15:guide>
        <p15:guide id="2">
          <p15:clr>
            <a:srgbClr val="0000FF"/>
          </p15:clr>
        </p15:guide>
        <p15:guide id="3" pos="5760">
          <p15:clr>
            <a:srgbClr val="0000FF"/>
          </p15:clr>
        </p15:guide>
        <p15:guide id="4" pos="449">
          <p15:clr>
            <a:srgbClr val="0000FF"/>
          </p15:clr>
        </p15:guide>
        <p15:guide id="5" pos="5311">
          <p15:clr>
            <a:srgbClr val="0000FF"/>
          </p15:clr>
        </p15:guide>
        <p15:guide id="6" orient="horz" pos="1620">
          <p15:clr>
            <a:srgbClr val="0000FF"/>
          </p15:clr>
        </p15:guide>
        <p15:guide id="7" orient="horz" pos="340">
          <p15:clr>
            <a:srgbClr val="0000FF"/>
          </p15:clr>
        </p15:guide>
        <p15:guide id="8" orient="horz">
          <p15:clr>
            <a:srgbClr val="0000FF"/>
          </p15:clr>
        </p15:guide>
        <p15:guide id="9" orient="horz" pos="2903">
          <p15:clr>
            <a:srgbClr val="0000FF"/>
          </p15:clr>
        </p15:guide>
        <p15:guide id="10" orient="horz" pos="3237">
          <p15:clr>
            <a:srgbClr val="0000F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812C9B-C4F1-49C5-8B16-2FE27234D329}"/>
              </a:ext>
            </a:extLst>
          </p:cNvPr>
          <p:cNvSpPr txBox="1">
            <a:spLocks/>
          </p:cNvSpPr>
          <p:nvPr/>
        </p:nvSpPr>
        <p:spPr>
          <a:xfrm>
            <a:off x="466445" y="4822687"/>
            <a:ext cx="92798" cy="218535"/>
          </a:xfrm>
          <a:prstGeom prst="rect">
            <a:avLst/>
          </a:prstGeom>
        </p:spPr>
        <p:txBody>
          <a:bodyPr vert="horz" wrap="none" lIns="45714" tIns="22857" rIns="45714" bIns="22857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750" smtClean="0">
                <a:solidFill>
                  <a:schemeClr val="tx1"/>
                </a:solidFill>
              </a:rPr>
              <a:pPr algn="ctr"/>
              <a:t>‹N›</a:t>
            </a:fld>
            <a:endParaRPr lang="en-US" sz="45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7625DC-754B-4896-ADAF-401C70997717}"/>
              </a:ext>
            </a:extLst>
          </p:cNvPr>
          <p:cNvSpPr/>
          <p:nvPr/>
        </p:nvSpPr>
        <p:spPr>
          <a:xfrm>
            <a:off x="401958" y="4821060"/>
            <a:ext cx="221772" cy="221801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6FAE91E-1570-4CCB-8697-3675EF4A8732}"/>
              </a:ext>
            </a:extLst>
          </p:cNvPr>
          <p:cNvSpPr/>
          <p:nvPr/>
        </p:nvSpPr>
        <p:spPr>
          <a:xfrm>
            <a:off x="111622" y="4821060"/>
            <a:ext cx="221772" cy="221801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FAC15065-526C-4B5B-BEB1-892A718C3AFA}"/>
              </a:ext>
            </a:extLst>
          </p:cNvPr>
          <p:cNvSpPr/>
          <p:nvPr/>
        </p:nvSpPr>
        <p:spPr>
          <a:xfrm rot="2700000">
            <a:off x="208034" y="4901971"/>
            <a:ext cx="59988" cy="59980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197A07-68B5-4706-B796-AC2B9E3BDF4E}"/>
              </a:ext>
            </a:extLst>
          </p:cNvPr>
          <p:cNvSpPr/>
          <p:nvPr/>
        </p:nvSpPr>
        <p:spPr>
          <a:xfrm rot="10800000">
            <a:off x="692293" y="4821060"/>
            <a:ext cx="221772" cy="221801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1DBD849-297F-4F9A-BEF7-60ECD498A866}"/>
              </a:ext>
            </a:extLst>
          </p:cNvPr>
          <p:cNvSpPr/>
          <p:nvPr/>
        </p:nvSpPr>
        <p:spPr>
          <a:xfrm rot="13500000">
            <a:off x="757665" y="4901971"/>
            <a:ext cx="59988" cy="59980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/>
          </a:p>
        </p:txBody>
      </p:sp>
      <p:sp>
        <p:nvSpPr>
          <p:cNvPr id="21" name="Action Button: Forward or Next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42D39B4-024E-44C9-A16B-5286E9AA9911}"/>
              </a:ext>
            </a:extLst>
          </p:cNvPr>
          <p:cNvSpPr/>
          <p:nvPr/>
        </p:nvSpPr>
        <p:spPr>
          <a:xfrm>
            <a:off x="674183" y="4800060"/>
            <a:ext cx="267787" cy="267822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63"/>
          </a:p>
        </p:txBody>
      </p:sp>
      <p:sp>
        <p:nvSpPr>
          <p:cNvPr id="22" name="Action Button: Back or Previous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EBEC572-F3FD-4958-87CB-8F0026086590}"/>
              </a:ext>
            </a:extLst>
          </p:cNvPr>
          <p:cNvSpPr/>
          <p:nvPr/>
        </p:nvSpPr>
        <p:spPr>
          <a:xfrm>
            <a:off x="90389" y="4794885"/>
            <a:ext cx="267787" cy="267822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63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F6635E-33D2-40DD-8284-62E48C402864}"/>
              </a:ext>
            </a:extLst>
          </p:cNvPr>
          <p:cNvSpPr txBox="1"/>
          <p:nvPr/>
        </p:nvSpPr>
        <p:spPr>
          <a:xfrm>
            <a:off x="6397396" y="4859547"/>
            <a:ext cx="835485" cy="132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3"/>
              <a:t>MASSIVE X presentation to DesignBall team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20C111-C5ED-44CF-AE07-8E7DDFB3302C}"/>
              </a:ext>
            </a:extLst>
          </p:cNvPr>
          <p:cNvGrpSpPr/>
          <p:nvPr/>
        </p:nvGrpSpPr>
        <p:grpSpPr>
          <a:xfrm>
            <a:off x="8183193" y="4784170"/>
            <a:ext cx="851581" cy="267649"/>
            <a:chOff x="241069" y="12070461"/>
            <a:chExt cx="2271178" cy="713731"/>
          </a:xfrm>
        </p:grpSpPr>
        <p:sp>
          <p:nvSpPr>
            <p:cNvPr id="25" name="Rectangle 24">
              <a:hlinkClick r:id="rId50"/>
              <a:extLst>
                <a:ext uri="{FF2B5EF4-FFF2-40B4-BE49-F238E27FC236}">
                  <a16:creationId xmlns:a16="http://schemas.microsoft.com/office/drawing/2014/main" id="{8F1E9E9A-5D5E-4083-8568-28144315F49D}"/>
                </a:ext>
              </a:extLst>
            </p:cNvPr>
            <p:cNvSpPr/>
            <p:nvPr userDrawn="1"/>
          </p:nvSpPr>
          <p:spPr>
            <a:xfrm>
              <a:off x="1798516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3"/>
            </a:p>
          </p:txBody>
        </p:sp>
        <p:sp>
          <p:nvSpPr>
            <p:cNvPr id="26" name="Rectangle 25">
              <a:hlinkClick r:id="rId51"/>
              <a:extLst>
                <a:ext uri="{FF2B5EF4-FFF2-40B4-BE49-F238E27FC236}">
                  <a16:creationId xmlns:a16="http://schemas.microsoft.com/office/drawing/2014/main" id="{586BBC23-8BDC-4F4E-997F-FF87A160454B}"/>
                </a:ext>
              </a:extLst>
            </p:cNvPr>
            <p:cNvSpPr/>
            <p:nvPr userDrawn="1"/>
          </p:nvSpPr>
          <p:spPr>
            <a:xfrm>
              <a:off x="1010984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3"/>
            </a:p>
          </p:txBody>
        </p:sp>
        <p:sp>
          <p:nvSpPr>
            <p:cNvPr id="27" name="Rectangle 26">
              <a:hlinkClick r:id="rId52"/>
              <a:extLst>
                <a:ext uri="{FF2B5EF4-FFF2-40B4-BE49-F238E27FC236}">
                  <a16:creationId xmlns:a16="http://schemas.microsoft.com/office/drawing/2014/main" id="{7B9B9462-02FD-4850-A939-875FCAEBC901}"/>
                </a:ext>
              </a:extLst>
            </p:cNvPr>
            <p:cNvSpPr/>
            <p:nvPr userDrawn="1"/>
          </p:nvSpPr>
          <p:spPr>
            <a:xfrm>
              <a:off x="241069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3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74A58422-42EE-43C0-A3F1-C63186FFEF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0841" y="12311451"/>
              <a:ext cx="113773" cy="244458"/>
            </a:xfrm>
            <a:custGeom>
              <a:avLst/>
              <a:gdLst>
                <a:gd name="T0" fmla="*/ 573 w 704"/>
                <a:gd name="T1" fmla="*/ 255 h 1506"/>
                <a:gd name="T2" fmla="*/ 573 w 704"/>
                <a:gd name="T3" fmla="*/ 255 h 1506"/>
                <a:gd name="T4" fmla="*/ 704 w 704"/>
                <a:gd name="T5" fmla="*/ 255 h 1506"/>
                <a:gd name="T6" fmla="*/ 704 w 704"/>
                <a:gd name="T7" fmla="*/ 0 h 1506"/>
                <a:gd name="T8" fmla="*/ 492 w 704"/>
                <a:gd name="T9" fmla="*/ 0 h 1506"/>
                <a:gd name="T10" fmla="*/ 155 w 704"/>
                <a:gd name="T11" fmla="*/ 336 h 1506"/>
                <a:gd name="T12" fmla="*/ 155 w 704"/>
                <a:gd name="T13" fmla="*/ 493 h 1506"/>
                <a:gd name="T14" fmla="*/ 0 w 704"/>
                <a:gd name="T15" fmla="*/ 493 h 1506"/>
                <a:gd name="T16" fmla="*/ 0 w 704"/>
                <a:gd name="T17" fmla="*/ 749 h 1506"/>
                <a:gd name="T18" fmla="*/ 155 w 704"/>
                <a:gd name="T19" fmla="*/ 749 h 1506"/>
                <a:gd name="T20" fmla="*/ 155 w 704"/>
                <a:gd name="T21" fmla="*/ 1506 h 1506"/>
                <a:gd name="T22" fmla="*/ 467 w 704"/>
                <a:gd name="T23" fmla="*/ 1506 h 1506"/>
                <a:gd name="T24" fmla="*/ 467 w 704"/>
                <a:gd name="T25" fmla="*/ 749 h 1506"/>
                <a:gd name="T26" fmla="*/ 679 w 704"/>
                <a:gd name="T27" fmla="*/ 749 h 1506"/>
                <a:gd name="T28" fmla="*/ 704 w 704"/>
                <a:gd name="T29" fmla="*/ 493 h 1506"/>
                <a:gd name="T30" fmla="*/ 467 w 704"/>
                <a:gd name="T31" fmla="*/ 493 h 1506"/>
                <a:gd name="T32" fmla="*/ 467 w 704"/>
                <a:gd name="T33" fmla="*/ 362 h 1506"/>
                <a:gd name="T34" fmla="*/ 573 w 704"/>
                <a:gd name="T35" fmla="*/ 255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04" h="1506">
                  <a:moveTo>
                    <a:pt x="573" y="255"/>
                  </a:moveTo>
                  <a:lnTo>
                    <a:pt x="573" y="255"/>
                  </a:lnTo>
                  <a:lnTo>
                    <a:pt x="704" y="255"/>
                  </a:lnTo>
                  <a:lnTo>
                    <a:pt x="704" y="0"/>
                  </a:lnTo>
                  <a:lnTo>
                    <a:pt x="492" y="0"/>
                  </a:lnTo>
                  <a:cubicBezTo>
                    <a:pt x="243" y="0"/>
                    <a:pt x="155" y="124"/>
                    <a:pt x="155" y="336"/>
                  </a:cubicBezTo>
                  <a:lnTo>
                    <a:pt x="155" y="493"/>
                  </a:lnTo>
                  <a:lnTo>
                    <a:pt x="0" y="493"/>
                  </a:lnTo>
                  <a:lnTo>
                    <a:pt x="0" y="749"/>
                  </a:lnTo>
                  <a:lnTo>
                    <a:pt x="155" y="749"/>
                  </a:lnTo>
                  <a:lnTo>
                    <a:pt x="155" y="1506"/>
                  </a:lnTo>
                  <a:lnTo>
                    <a:pt x="467" y="1506"/>
                  </a:lnTo>
                  <a:lnTo>
                    <a:pt x="467" y="749"/>
                  </a:lnTo>
                  <a:lnTo>
                    <a:pt x="679" y="749"/>
                  </a:lnTo>
                  <a:lnTo>
                    <a:pt x="704" y="493"/>
                  </a:lnTo>
                  <a:lnTo>
                    <a:pt x="467" y="493"/>
                  </a:lnTo>
                  <a:lnTo>
                    <a:pt x="467" y="362"/>
                  </a:lnTo>
                  <a:cubicBezTo>
                    <a:pt x="467" y="293"/>
                    <a:pt x="473" y="255"/>
                    <a:pt x="573" y="255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E6B37533-1B1D-49BB-90CC-4EC6966059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55408" y="12306253"/>
              <a:ext cx="252294" cy="242147"/>
            </a:xfrm>
            <a:custGeom>
              <a:avLst/>
              <a:gdLst>
                <a:gd name="T0" fmla="*/ 1176 w 1562"/>
                <a:gd name="T1" fmla="*/ 466 h 1491"/>
                <a:gd name="T2" fmla="*/ 1176 w 1562"/>
                <a:gd name="T3" fmla="*/ 466 h 1491"/>
                <a:gd name="T4" fmla="*/ 871 w 1562"/>
                <a:gd name="T5" fmla="*/ 636 h 1491"/>
                <a:gd name="T6" fmla="*/ 871 w 1562"/>
                <a:gd name="T7" fmla="*/ 488 h 1491"/>
                <a:gd name="T8" fmla="*/ 538 w 1562"/>
                <a:gd name="T9" fmla="*/ 488 h 1491"/>
                <a:gd name="T10" fmla="*/ 538 w 1562"/>
                <a:gd name="T11" fmla="*/ 1491 h 1491"/>
                <a:gd name="T12" fmla="*/ 871 w 1562"/>
                <a:gd name="T13" fmla="*/ 1491 h 1491"/>
                <a:gd name="T14" fmla="*/ 871 w 1562"/>
                <a:gd name="T15" fmla="*/ 931 h 1491"/>
                <a:gd name="T16" fmla="*/ 886 w 1562"/>
                <a:gd name="T17" fmla="*/ 850 h 1491"/>
                <a:gd name="T18" fmla="*/ 1057 w 1562"/>
                <a:gd name="T19" fmla="*/ 724 h 1491"/>
                <a:gd name="T20" fmla="*/ 1228 w 1562"/>
                <a:gd name="T21" fmla="*/ 953 h 1491"/>
                <a:gd name="T22" fmla="*/ 1228 w 1562"/>
                <a:gd name="T23" fmla="*/ 1491 h 1491"/>
                <a:gd name="T24" fmla="*/ 1562 w 1562"/>
                <a:gd name="T25" fmla="*/ 1491 h 1491"/>
                <a:gd name="T26" fmla="*/ 1562 w 1562"/>
                <a:gd name="T27" fmla="*/ 916 h 1491"/>
                <a:gd name="T28" fmla="*/ 1176 w 1562"/>
                <a:gd name="T29" fmla="*/ 466 h 1491"/>
                <a:gd name="T30" fmla="*/ 22 w 1562"/>
                <a:gd name="T31" fmla="*/ 1491 h 1491"/>
                <a:gd name="T32" fmla="*/ 22 w 1562"/>
                <a:gd name="T33" fmla="*/ 1491 h 1491"/>
                <a:gd name="T34" fmla="*/ 357 w 1562"/>
                <a:gd name="T35" fmla="*/ 1491 h 1491"/>
                <a:gd name="T36" fmla="*/ 357 w 1562"/>
                <a:gd name="T37" fmla="*/ 487 h 1491"/>
                <a:gd name="T38" fmla="*/ 22 w 1562"/>
                <a:gd name="T39" fmla="*/ 487 h 1491"/>
                <a:gd name="T40" fmla="*/ 22 w 1562"/>
                <a:gd name="T41" fmla="*/ 1491 h 1491"/>
                <a:gd name="T42" fmla="*/ 193 w 1562"/>
                <a:gd name="T43" fmla="*/ 0 h 1491"/>
                <a:gd name="T44" fmla="*/ 193 w 1562"/>
                <a:gd name="T45" fmla="*/ 0 h 1491"/>
                <a:gd name="T46" fmla="*/ 0 w 1562"/>
                <a:gd name="T47" fmla="*/ 178 h 1491"/>
                <a:gd name="T48" fmla="*/ 186 w 1562"/>
                <a:gd name="T49" fmla="*/ 347 h 1491"/>
                <a:gd name="T50" fmla="*/ 379 w 1562"/>
                <a:gd name="T51" fmla="*/ 178 h 1491"/>
                <a:gd name="T52" fmla="*/ 193 w 1562"/>
                <a:gd name="T53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62" h="1491">
                  <a:moveTo>
                    <a:pt x="1176" y="466"/>
                  </a:moveTo>
                  <a:lnTo>
                    <a:pt x="1176" y="466"/>
                  </a:lnTo>
                  <a:cubicBezTo>
                    <a:pt x="990" y="466"/>
                    <a:pt x="916" y="562"/>
                    <a:pt x="871" y="636"/>
                  </a:cubicBezTo>
                  <a:lnTo>
                    <a:pt x="871" y="488"/>
                  </a:lnTo>
                  <a:lnTo>
                    <a:pt x="538" y="488"/>
                  </a:lnTo>
                  <a:cubicBezTo>
                    <a:pt x="545" y="584"/>
                    <a:pt x="538" y="1491"/>
                    <a:pt x="538" y="1491"/>
                  </a:cubicBezTo>
                  <a:lnTo>
                    <a:pt x="871" y="1491"/>
                  </a:lnTo>
                  <a:lnTo>
                    <a:pt x="871" y="931"/>
                  </a:lnTo>
                  <a:cubicBezTo>
                    <a:pt x="871" y="901"/>
                    <a:pt x="871" y="872"/>
                    <a:pt x="886" y="850"/>
                  </a:cubicBezTo>
                  <a:cubicBezTo>
                    <a:pt x="909" y="791"/>
                    <a:pt x="961" y="724"/>
                    <a:pt x="1057" y="724"/>
                  </a:cubicBezTo>
                  <a:cubicBezTo>
                    <a:pt x="1176" y="724"/>
                    <a:pt x="1228" y="820"/>
                    <a:pt x="1228" y="953"/>
                  </a:cubicBezTo>
                  <a:lnTo>
                    <a:pt x="1228" y="1491"/>
                  </a:lnTo>
                  <a:lnTo>
                    <a:pt x="1562" y="1491"/>
                  </a:lnTo>
                  <a:lnTo>
                    <a:pt x="1562" y="916"/>
                  </a:lnTo>
                  <a:cubicBezTo>
                    <a:pt x="1562" y="606"/>
                    <a:pt x="1398" y="466"/>
                    <a:pt x="1176" y="466"/>
                  </a:cubicBezTo>
                  <a:close/>
                  <a:moveTo>
                    <a:pt x="22" y="1491"/>
                  </a:moveTo>
                  <a:lnTo>
                    <a:pt x="22" y="1491"/>
                  </a:lnTo>
                  <a:lnTo>
                    <a:pt x="357" y="1491"/>
                  </a:lnTo>
                  <a:lnTo>
                    <a:pt x="357" y="487"/>
                  </a:lnTo>
                  <a:lnTo>
                    <a:pt x="22" y="487"/>
                  </a:lnTo>
                  <a:lnTo>
                    <a:pt x="22" y="1491"/>
                  </a:lnTo>
                  <a:close/>
                  <a:moveTo>
                    <a:pt x="193" y="0"/>
                  </a:moveTo>
                  <a:lnTo>
                    <a:pt x="193" y="0"/>
                  </a:lnTo>
                  <a:cubicBezTo>
                    <a:pt x="74" y="0"/>
                    <a:pt x="0" y="82"/>
                    <a:pt x="0" y="178"/>
                  </a:cubicBezTo>
                  <a:cubicBezTo>
                    <a:pt x="0" y="273"/>
                    <a:pt x="74" y="347"/>
                    <a:pt x="186" y="347"/>
                  </a:cubicBezTo>
                  <a:cubicBezTo>
                    <a:pt x="305" y="347"/>
                    <a:pt x="379" y="273"/>
                    <a:pt x="379" y="178"/>
                  </a:cubicBezTo>
                  <a:cubicBezTo>
                    <a:pt x="379" y="82"/>
                    <a:pt x="305" y="0"/>
                    <a:pt x="193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8955D6DB-85AC-454B-886A-5ED7AC0CAC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8821" y="12328249"/>
              <a:ext cx="273127" cy="223096"/>
            </a:xfrm>
            <a:custGeom>
              <a:avLst/>
              <a:gdLst>
                <a:gd name="T0" fmla="*/ 1491 w 1690"/>
                <a:gd name="T1" fmla="*/ 223 h 1374"/>
                <a:gd name="T2" fmla="*/ 1491 w 1690"/>
                <a:gd name="T3" fmla="*/ 223 h 1374"/>
                <a:gd name="T4" fmla="*/ 1647 w 1690"/>
                <a:gd name="T5" fmla="*/ 30 h 1374"/>
                <a:gd name="T6" fmla="*/ 1424 w 1690"/>
                <a:gd name="T7" fmla="*/ 108 h 1374"/>
                <a:gd name="T8" fmla="*/ 1171 w 1690"/>
                <a:gd name="T9" fmla="*/ 0 h 1374"/>
                <a:gd name="T10" fmla="*/ 821 w 1690"/>
                <a:gd name="T11" fmla="*/ 356 h 1374"/>
                <a:gd name="T12" fmla="*/ 827 w 1690"/>
                <a:gd name="T13" fmla="*/ 428 h 1374"/>
                <a:gd name="T14" fmla="*/ 114 w 1690"/>
                <a:gd name="T15" fmla="*/ 66 h 1374"/>
                <a:gd name="T16" fmla="*/ 72 w 1690"/>
                <a:gd name="T17" fmla="*/ 241 h 1374"/>
                <a:gd name="T18" fmla="*/ 223 w 1690"/>
                <a:gd name="T19" fmla="*/ 530 h 1374"/>
                <a:gd name="T20" fmla="*/ 66 w 1690"/>
                <a:gd name="T21" fmla="*/ 488 h 1374"/>
                <a:gd name="T22" fmla="*/ 66 w 1690"/>
                <a:gd name="T23" fmla="*/ 494 h 1374"/>
                <a:gd name="T24" fmla="*/ 344 w 1690"/>
                <a:gd name="T25" fmla="*/ 832 h 1374"/>
                <a:gd name="T26" fmla="*/ 253 w 1690"/>
                <a:gd name="T27" fmla="*/ 844 h 1374"/>
                <a:gd name="T28" fmla="*/ 187 w 1690"/>
                <a:gd name="T29" fmla="*/ 838 h 1374"/>
                <a:gd name="T30" fmla="*/ 513 w 1690"/>
                <a:gd name="T31" fmla="*/ 1079 h 1374"/>
                <a:gd name="T32" fmla="*/ 78 w 1690"/>
                <a:gd name="T33" fmla="*/ 1230 h 1374"/>
                <a:gd name="T34" fmla="*/ 0 w 1690"/>
                <a:gd name="T35" fmla="*/ 1224 h 1374"/>
                <a:gd name="T36" fmla="*/ 525 w 1690"/>
                <a:gd name="T37" fmla="*/ 1374 h 1374"/>
                <a:gd name="T38" fmla="*/ 1521 w 1690"/>
                <a:gd name="T39" fmla="*/ 392 h 1374"/>
                <a:gd name="T40" fmla="*/ 1521 w 1690"/>
                <a:gd name="T41" fmla="*/ 344 h 1374"/>
                <a:gd name="T42" fmla="*/ 1690 w 1690"/>
                <a:gd name="T43" fmla="*/ 163 h 1374"/>
                <a:gd name="T44" fmla="*/ 1491 w 1690"/>
                <a:gd name="T45" fmla="*/ 223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90" h="1374">
                  <a:moveTo>
                    <a:pt x="1491" y="223"/>
                  </a:moveTo>
                  <a:lnTo>
                    <a:pt x="1491" y="223"/>
                  </a:lnTo>
                  <a:cubicBezTo>
                    <a:pt x="1569" y="175"/>
                    <a:pt x="1617" y="108"/>
                    <a:pt x="1647" y="30"/>
                  </a:cubicBezTo>
                  <a:cubicBezTo>
                    <a:pt x="1581" y="66"/>
                    <a:pt x="1509" y="96"/>
                    <a:pt x="1424" y="108"/>
                  </a:cubicBezTo>
                  <a:cubicBezTo>
                    <a:pt x="1358" y="42"/>
                    <a:pt x="1273" y="0"/>
                    <a:pt x="1171" y="0"/>
                  </a:cubicBezTo>
                  <a:cubicBezTo>
                    <a:pt x="977" y="0"/>
                    <a:pt x="821" y="157"/>
                    <a:pt x="821" y="356"/>
                  </a:cubicBezTo>
                  <a:cubicBezTo>
                    <a:pt x="821" y="374"/>
                    <a:pt x="827" y="404"/>
                    <a:pt x="827" y="428"/>
                  </a:cubicBezTo>
                  <a:cubicBezTo>
                    <a:pt x="543" y="410"/>
                    <a:pt x="283" y="277"/>
                    <a:pt x="114" y="66"/>
                  </a:cubicBezTo>
                  <a:cubicBezTo>
                    <a:pt x="84" y="120"/>
                    <a:pt x="72" y="175"/>
                    <a:pt x="72" y="241"/>
                  </a:cubicBezTo>
                  <a:cubicBezTo>
                    <a:pt x="72" y="362"/>
                    <a:pt x="132" y="470"/>
                    <a:pt x="223" y="530"/>
                  </a:cubicBezTo>
                  <a:cubicBezTo>
                    <a:pt x="169" y="530"/>
                    <a:pt x="114" y="512"/>
                    <a:pt x="66" y="488"/>
                  </a:cubicBezTo>
                  <a:lnTo>
                    <a:pt x="66" y="494"/>
                  </a:lnTo>
                  <a:cubicBezTo>
                    <a:pt x="66" y="663"/>
                    <a:pt x="187" y="802"/>
                    <a:pt x="344" y="832"/>
                  </a:cubicBezTo>
                  <a:cubicBezTo>
                    <a:pt x="313" y="838"/>
                    <a:pt x="283" y="844"/>
                    <a:pt x="253" y="844"/>
                  </a:cubicBezTo>
                  <a:cubicBezTo>
                    <a:pt x="235" y="844"/>
                    <a:pt x="211" y="838"/>
                    <a:pt x="187" y="838"/>
                  </a:cubicBezTo>
                  <a:cubicBezTo>
                    <a:pt x="235" y="977"/>
                    <a:pt x="356" y="1073"/>
                    <a:pt x="513" y="1079"/>
                  </a:cubicBezTo>
                  <a:cubicBezTo>
                    <a:pt x="392" y="1170"/>
                    <a:pt x="241" y="1230"/>
                    <a:pt x="78" y="1230"/>
                  </a:cubicBezTo>
                  <a:cubicBezTo>
                    <a:pt x="54" y="1230"/>
                    <a:pt x="24" y="1230"/>
                    <a:pt x="0" y="1224"/>
                  </a:cubicBezTo>
                  <a:cubicBezTo>
                    <a:pt x="151" y="1326"/>
                    <a:pt x="338" y="1374"/>
                    <a:pt x="525" y="1374"/>
                  </a:cubicBezTo>
                  <a:cubicBezTo>
                    <a:pt x="1171" y="1374"/>
                    <a:pt x="1521" y="844"/>
                    <a:pt x="1521" y="392"/>
                  </a:cubicBezTo>
                  <a:lnTo>
                    <a:pt x="1521" y="344"/>
                  </a:lnTo>
                  <a:cubicBezTo>
                    <a:pt x="1587" y="295"/>
                    <a:pt x="1647" y="235"/>
                    <a:pt x="1690" y="163"/>
                  </a:cubicBezTo>
                  <a:cubicBezTo>
                    <a:pt x="1635" y="193"/>
                    <a:pt x="1569" y="211"/>
                    <a:pt x="1491" y="22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4887C68-EFB2-4F38-9F32-99FA18607254}"/>
                </a:ext>
              </a:extLst>
            </p:cNvPr>
            <p:cNvSpPr/>
            <p:nvPr userDrawn="1"/>
          </p:nvSpPr>
          <p:spPr>
            <a:xfrm>
              <a:off x="1086010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D415E97-89DA-4B26-9BFC-C602A67160A0}"/>
                </a:ext>
              </a:extLst>
            </p:cNvPr>
            <p:cNvSpPr/>
            <p:nvPr userDrawn="1"/>
          </p:nvSpPr>
          <p:spPr>
            <a:xfrm>
              <a:off x="312182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F4528C2-D386-4DE1-8ACF-19C9C8DB73BA}"/>
                </a:ext>
              </a:extLst>
            </p:cNvPr>
            <p:cNvSpPr/>
            <p:nvPr userDrawn="1"/>
          </p:nvSpPr>
          <p:spPr>
            <a:xfrm rot="10800000">
              <a:off x="1859838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</p:grpSp>
    </p:spTree>
    <p:extLst>
      <p:ext uri="{BB962C8B-B14F-4D97-AF65-F5344CB8AC3E}">
        <p14:creationId xmlns:p14="http://schemas.microsoft.com/office/powerpoint/2010/main" val="17014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8" r:id="rId3"/>
    <p:sldLayoutId id="2147483739" r:id="rId4"/>
    <p:sldLayoutId id="2147483740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67" r:id="rId17"/>
    <p:sldLayoutId id="2147483768" r:id="rId18"/>
    <p:sldLayoutId id="2147483769" r:id="rId19"/>
    <p:sldLayoutId id="2147483770" r:id="rId20"/>
    <p:sldLayoutId id="2147483756" r:id="rId21"/>
    <p:sldLayoutId id="2147483757" r:id="rId22"/>
    <p:sldLayoutId id="2147483763" r:id="rId23"/>
    <p:sldLayoutId id="2147483764" r:id="rId24"/>
    <p:sldLayoutId id="2147483765" r:id="rId25"/>
    <p:sldLayoutId id="2147483766" r:id="rId26"/>
    <p:sldLayoutId id="2147483762" r:id="rId27"/>
    <p:sldLayoutId id="2147483771" r:id="rId28"/>
    <p:sldLayoutId id="2147483772" r:id="rId29"/>
    <p:sldLayoutId id="2147483777" r:id="rId30"/>
    <p:sldLayoutId id="2147483773" r:id="rId31"/>
    <p:sldLayoutId id="2147483774" r:id="rId32"/>
    <p:sldLayoutId id="2147483775" r:id="rId33"/>
    <p:sldLayoutId id="2147483776" r:id="rId34"/>
    <p:sldLayoutId id="2147483778" r:id="rId35"/>
    <p:sldLayoutId id="2147483779" r:id="rId36"/>
    <p:sldLayoutId id="2147483781" r:id="rId37"/>
    <p:sldLayoutId id="2147483780" r:id="rId38"/>
    <p:sldLayoutId id="2147483782" r:id="rId39"/>
    <p:sldLayoutId id="2147483783" r:id="rId40"/>
    <p:sldLayoutId id="2147483784" r:id="rId41"/>
    <p:sldLayoutId id="2147483785" r:id="rId42"/>
    <p:sldLayoutId id="2147483786" r:id="rId43"/>
    <p:sldLayoutId id="2147483787" r:id="rId44"/>
    <p:sldLayoutId id="2147483788" r:id="rId45"/>
    <p:sldLayoutId id="2147483789" r:id="rId46"/>
    <p:sldLayoutId id="2147483790" r:id="rId47"/>
    <p:sldLayoutId id="2147483793" r:id="rId48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7"/>
          <p:cNvSpPr txBox="1">
            <a:spLocks noGrp="1"/>
          </p:cNvSpPr>
          <p:nvPr>
            <p:ph type="ctrTitle"/>
          </p:nvPr>
        </p:nvSpPr>
        <p:spPr>
          <a:xfrm rot="780">
            <a:off x="829979" y="1120308"/>
            <a:ext cx="7484042" cy="22062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800">
                <a:latin typeface="Calibri"/>
                <a:cs typeface="Calibri"/>
              </a:rPr>
              <a:t>Honey Bee Health </a:t>
            </a:r>
            <a:br>
              <a:rPr lang="en" sz="4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sz="3000">
                <a:latin typeface="Calibri"/>
                <a:cs typeface="Calibri"/>
              </a:rPr>
              <a:t>Analyses of reasons and preventions for high risk colony losses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FD85633-C53F-7DB7-604D-F0B71A7F89AB}"/>
              </a:ext>
            </a:extLst>
          </p:cNvPr>
          <p:cNvSpPr txBox="1"/>
          <p:nvPr/>
        </p:nvSpPr>
        <p:spPr>
          <a:xfrm>
            <a:off x="482564" y="3550660"/>
            <a:ext cx="169928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dirty="0">
                <a:solidFill>
                  <a:schemeClr val="dk1"/>
                </a:solidFill>
                <a:latin typeface="Calibri"/>
                <a:cs typeface="Calibri"/>
              </a:rPr>
              <a:t>TEAM MEMBERS</a:t>
            </a:r>
          </a:p>
          <a:p>
            <a:r>
              <a:rPr lang="it-IT" dirty="0">
                <a:solidFill>
                  <a:schemeClr val="dk1"/>
                </a:solidFill>
                <a:latin typeface="Calibri"/>
                <a:cs typeface="Calibri"/>
              </a:rPr>
              <a:t>Marta Cerri</a:t>
            </a:r>
          </a:p>
          <a:p>
            <a:r>
              <a:rPr lang="it-IT" dirty="0">
                <a:solidFill>
                  <a:schemeClr val="dk1"/>
                </a:solidFill>
                <a:latin typeface="Calibri"/>
                <a:cs typeface="Calibri"/>
              </a:rPr>
              <a:t>Luca Mainini</a:t>
            </a:r>
          </a:p>
          <a:p>
            <a:r>
              <a:rPr lang="it-IT" dirty="0">
                <a:solidFill>
                  <a:schemeClr val="dk1"/>
                </a:solidFill>
                <a:latin typeface="Calibri"/>
                <a:cs typeface="Calibri"/>
              </a:rPr>
              <a:t>Lupo Marsigli</a:t>
            </a:r>
          </a:p>
          <a:p>
            <a:r>
              <a:rPr lang="it-IT" dirty="0">
                <a:solidFill>
                  <a:schemeClr val="dk1"/>
                </a:solidFill>
                <a:latin typeface="Calibri"/>
                <a:cs typeface="Calibri"/>
              </a:rPr>
              <a:t>Eugenio Varetti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1C43CE3-DBC3-989D-0B19-10B2DBCF540B}"/>
              </a:ext>
            </a:extLst>
          </p:cNvPr>
          <p:cNvSpPr txBox="1"/>
          <p:nvPr/>
        </p:nvSpPr>
        <p:spPr>
          <a:xfrm>
            <a:off x="6019137" y="588395"/>
            <a:ext cx="2887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chemeClr val="dk1"/>
                </a:solidFill>
                <a:latin typeface="Calibri"/>
                <a:cs typeface="Calibri"/>
              </a:rPr>
              <a:t>Nonparametric</a:t>
            </a:r>
            <a:r>
              <a:rPr lang="it-IT" sz="1600" dirty="0"/>
              <a:t> </a:t>
            </a:r>
            <a:r>
              <a:rPr lang="it-IT" sz="1600" dirty="0" err="1">
                <a:solidFill>
                  <a:schemeClr val="dk1"/>
                </a:solidFill>
                <a:latin typeface="Calibri"/>
                <a:cs typeface="Calibri"/>
              </a:rPr>
              <a:t>Statistics</a:t>
            </a:r>
            <a:r>
              <a:rPr lang="it-IT" sz="1600" dirty="0">
                <a:solidFill>
                  <a:schemeClr val="dk1"/>
                </a:solidFill>
                <a:latin typeface="Calibri"/>
                <a:cs typeface="Calibri"/>
              </a:rPr>
              <a:t>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EDA9CE4-D323-4009-B322-C7DFC0F595EA}"/>
              </a:ext>
            </a:extLst>
          </p:cNvPr>
          <p:cNvSpPr/>
          <p:nvPr/>
        </p:nvSpPr>
        <p:spPr>
          <a:xfrm>
            <a:off x="2803090" y="719697"/>
            <a:ext cx="1768910" cy="369284"/>
          </a:xfrm>
          <a:prstGeom prst="roundRect">
            <a:avLst>
              <a:gd name="adj" fmla="val 50000"/>
            </a:avLst>
          </a:prstGeom>
          <a:solidFill>
            <a:srgbClr val="FFE184"/>
          </a:solidFill>
          <a:ln>
            <a:solidFill>
              <a:srgbClr val="FFA8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</a:rPr>
              <a:t>Q1: January - March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F04D71-10EA-411F-9B49-087587909975}"/>
              </a:ext>
            </a:extLst>
          </p:cNvPr>
          <p:cNvSpPr/>
          <p:nvPr/>
        </p:nvSpPr>
        <p:spPr>
          <a:xfrm>
            <a:off x="2803089" y="1439018"/>
            <a:ext cx="1768911" cy="369284"/>
          </a:xfrm>
          <a:prstGeom prst="roundRect">
            <a:avLst>
              <a:gd name="adj" fmla="val 50000"/>
            </a:avLst>
          </a:prstGeom>
          <a:solidFill>
            <a:srgbClr val="FFE184"/>
          </a:solidFill>
          <a:ln>
            <a:solidFill>
              <a:srgbClr val="FFA8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ysClr val="windowText" lastClr="000000"/>
                </a:solidFill>
              </a:rPr>
              <a:t>Q2: April - June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A1BA4C-2B39-4144-B2B5-1E2DEAB6FEE0}"/>
              </a:ext>
            </a:extLst>
          </p:cNvPr>
          <p:cNvSpPr/>
          <p:nvPr/>
        </p:nvSpPr>
        <p:spPr>
          <a:xfrm>
            <a:off x="2800196" y="2132672"/>
            <a:ext cx="1771805" cy="369284"/>
          </a:xfrm>
          <a:prstGeom prst="roundRect">
            <a:avLst>
              <a:gd name="adj" fmla="val 50000"/>
            </a:avLst>
          </a:prstGeom>
          <a:solidFill>
            <a:srgbClr val="FFE184"/>
          </a:solidFill>
          <a:ln>
            <a:solidFill>
              <a:srgbClr val="FFA8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Q3: July - September </a:t>
            </a:r>
          </a:p>
        </p:txBody>
      </p:sp>
      <p:cxnSp>
        <p:nvCxnSpPr>
          <p:cNvPr id="45" name="Connector: Elbow 8">
            <a:extLst>
              <a:ext uri="{FF2B5EF4-FFF2-40B4-BE49-F238E27FC236}">
                <a16:creationId xmlns:a16="http://schemas.microsoft.com/office/drawing/2014/main" id="{8431EC26-487D-4D81-BCFF-970EEFD38DB6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rot="10800000" flipV="1">
            <a:off x="2140898" y="904339"/>
            <a:ext cx="662192" cy="12148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8">
            <a:extLst>
              <a:ext uri="{FF2B5EF4-FFF2-40B4-BE49-F238E27FC236}">
                <a16:creationId xmlns:a16="http://schemas.microsoft.com/office/drawing/2014/main" id="{4D467823-B927-4710-BD42-8C45BC91BD84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rot="10800000" flipV="1">
            <a:off x="2140899" y="1623659"/>
            <a:ext cx="662191" cy="4955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8">
            <a:extLst>
              <a:ext uri="{FF2B5EF4-FFF2-40B4-BE49-F238E27FC236}">
                <a16:creationId xmlns:a16="http://schemas.microsoft.com/office/drawing/2014/main" id="{511CE4DD-5C14-4BC9-9182-7302439D1A68}"/>
              </a:ext>
            </a:extLst>
          </p:cNvPr>
          <p:cNvCxnSpPr>
            <a:cxnSpLocks/>
            <a:stCxn id="5" idx="1"/>
            <a:endCxn id="2" idx="3"/>
          </p:cNvCxnSpPr>
          <p:nvPr/>
        </p:nvCxnSpPr>
        <p:spPr>
          <a:xfrm rot="10800000">
            <a:off x="2140898" y="2119210"/>
            <a:ext cx="659298" cy="1981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8">
            <a:extLst>
              <a:ext uri="{FF2B5EF4-FFF2-40B4-BE49-F238E27FC236}">
                <a16:creationId xmlns:a16="http://schemas.microsoft.com/office/drawing/2014/main" id="{BADD767A-D03E-4E7D-8160-873C9E313B46}"/>
              </a:ext>
            </a:extLst>
          </p:cNvPr>
          <p:cNvCxnSpPr>
            <a:cxnSpLocks/>
            <a:stCxn id="6" idx="1"/>
            <a:endCxn id="2" idx="3"/>
          </p:cNvCxnSpPr>
          <p:nvPr/>
        </p:nvCxnSpPr>
        <p:spPr>
          <a:xfrm rot="10800000">
            <a:off x="2140899" y="2119210"/>
            <a:ext cx="654317" cy="9279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58BA957-47DE-41B6-A5B4-501F708DB6F4}"/>
              </a:ext>
            </a:extLst>
          </p:cNvPr>
          <p:cNvSpPr/>
          <p:nvPr/>
        </p:nvSpPr>
        <p:spPr>
          <a:xfrm>
            <a:off x="4911803" y="539379"/>
            <a:ext cx="1016034" cy="277448"/>
          </a:xfrm>
          <a:prstGeom prst="roundRect">
            <a:avLst>
              <a:gd name="adj" fmla="val 50000"/>
            </a:avLst>
          </a:prstGeom>
          <a:solidFill>
            <a:srgbClr val="FFEDA2"/>
          </a:solidFill>
          <a:ln>
            <a:solidFill>
              <a:srgbClr val="FFA8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Open Sans Light"/>
                <a:cs typeface="Open Sans Light"/>
              </a:rPr>
              <a:t>Number of colonies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5BCCE28-4CCB-4E73-AEBC-E169FF9F89BE}"/>
              </a:ext>
            </a:extLst>
          </p:cNvPr>
          <p:cNvSpPr/>
          <p:nvPr/>
        </p:nvSpPr>
        <p:spPr>
          <a:xfrm>
            <a:off x="4911803" y="936210"/>
            <a:ext cx="1016034" cy="277448"/>
          </a:xfrm>
          <a:prstGeom prst="roundRect">
            <a:avLst>
              <a:gd name="adj" fmla="val 50000"/>
            </a:avLst>
          </a:prstGeom>
          <a:solidFill>
            <a:srgbClr val="FFEDA2"/>
          </a:solidFill>
          <a:ln>
            <a:solidFill>
              <a:srgbClr val="FFA8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Max number of colonies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635525F-B32F-4EDC-9F5C-905C81D1025A}"/>
              </a:ext>
            </a:extLst>
          </p:cNvPr>
          <p:cNvSpPr/>
          <p:nvPr/>
        </p:nvSpPr>
        <p:spPr>
          <a:xfrm>
            <a:off x="4921532" y="1353932"/>
            <a:ext cx="1016034" cy="277448"/>
          </a:xfrm>
          <a:prstGeom prst="roundRect">
            <a:avLst>
              <a:gd name="adj" fmla="val 50000"/>
            </a:avLst>
          </a:prstGeom>
          <a:solidFill>
            <a:srgbClr val="FFEDA2"/>
          </a:solidFill>
          <a:ln>
            <a:solidFill>
              <a:srgbClr val="FFA8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Colony lost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089ACCD-7D3D-4AC7-A363-164208E5882E}"/>
              </a:ext>
            </a:extLst>
          </p:cNvPr>
          <p:cNvSpPr/>
          <p:nvPr/>
        </p:nvSpPr>
        <p:spPr>
          <a:xfrm>
            <a:off x="4911802" y="1781558"/>
            <a:ext cx="1016035" cy="277448"/>
          </a:xfrm>
          <a:prstGeom prst="roundRect">
            <a:avLst>
              <a:gd name="adj" fmla="val 50000"/>
            </a:avLst>
          </a:prstGeom>
          <a:solidFill>
            <a:srgbClr val="FFEDA2"/>
          </a:solidFill>
          <a:ln>
            <a:solidFill>
              <a:srgbClr val="FFA8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Colony added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33827182-70E3-4133-B0B1-FD6E0334E7DF}"/>
              </a:ext>
            </a:extLst>
          </p:cNvPr>
          <p:cNvSpPr/>
          <p:nvPr/>
        </p:nvSpPr>
        <p:spPr>
          <a:xfrm>
            <a:off x="4911802" y="2199963"/>
            <a:ext cx="1052927" cy="277448"/>
          </a:xfrm>
          <a:prstGeom prst="roundRect">
            <a:avLst>
              <a:gd name="adj" fmla="val 50000"/>
            </a:avLst>
          </a:prstGeom>
          <a:solidFill>
            <a:srgbClr val="FFEDA2"/>
          </a:solidFill>
          <a:ln>
            <a:solidFill>
              <a:srgbClr val="FFA8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Colony renovated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48C4F1FA-9B5F-4EC9-B7D1-ADFAF037693D}"/>
              </a:ext>
            </a:extLst>
          </p:cNvPr>
          <p:cNvSpPr/>
          <p:nvPr/>
        </p:nvSpPr>
        <p:spPr>
          <a:xfrm>
            <a:off x="4911803" y="2579818"/>
            <a:ext cx="1052926" cy="277448"/>
          </a:xfrm>
          <a:prstGeom prst="roundRect">
            <a:avLst>
              <a:gd name="adj" fmla="val 50000"/>
            </a:avLst>
          </a:prstGeom>
          <a:solidFill>
            <a:srgbClr val="FFA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Stressors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D4D83D9-74C3-4AD5-BB56-7D1DF45B77FE}"/>
              </a:ext>
            </a:extLst>
          </p:cNvPr>
          <p:cNvSpPr txBox="1"/>
          <p:nvPr/>
        </p:nvSpPr>
        <p:spPr>
          <a:xfrm>
            <a:off x="5856036" y="541364"/>
            <a:ext cx="3175979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/>
              <a:t> 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C51EDEE-AD10-498D-AD40-67417B5D2123}"/>
              </a:ext>
            </a:extLst>
          </p:cNvPr>
          <p:cNvSpPr txBox="1"/>
          <p:nvPr/>
        </p:nvSpPr>
        <p:spPr>
          <a:xfrm>
            <a:off x="5964729" y="1374956"/>
            <a:ext cx="28335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00"/>
            </a:lvl1pPr>
          </a:lstStyle>
          <a:p>
            <a:r>
              <a:rPr lang="en-US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Percentage and absolute values of colony lost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6B96736-EAFB-41D6-D98E-279F3EA699A9}"/>
              </a:ext>
            </a:extLst>
          </p:cNvPr>
          <p:cNvCxnSpPr>
            <a:cxnSpLocks/>
            <a:stCxn id="85" idx="1"/>
            <a:endCxn id="4" idx="3"/>
          </p:cNvCxnSpPr>
          <p:nvPr/>
        </p:nvCxnSpPr>
        <p:spPr>
          <a:xfrm rot="10800000">
            <a:off x="4572001" y="1623660"/>
            <a:ext cx="339803" cy="109488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D09A18-0A58-423A-8BA8-4A608DAEF914}"/>
              </a:ext>
            </a:extLst>
          </p:cNvPr>
          <p:cNvSpPr/>
          <p:nvPr/>
        </p:nvSpPr>
        <p:spPr>
          <a:xfrm>
            <a:off x="2795215" y="2862560"/>
            <a:ext cx="1784657" cy="369284"/>
          </a:xfrm>
          <a:prstGeom prst="roundRect">
            <a:avLst>
              <a:gd name="adj" fmla="val 50000"/>
            </a:avLst>
          </a:prstGeom>
          <a:solidFill>
            <a:srgbClr val="FFE184"/>
          </a:solidFill>
          <a:ln>
            <a:solidFill>
              <a:srgbClr val="FFA8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Q4: October - December</a:t>
            </a:r>
          </a:p>
        </p:txBody>
      </p:sp>
      <p:cxnSp>
        <p:nvCxnSpPr>
          <p:cNvPr id="58" name="Connector: Elbow 8">
            <a:extLst>
              <a:ext uri="{FF2B5EF4-FFF2-40B4-BE49-F238E27FC236}">
                <a16:creationId xmlns:a16="http://schemas.microsoft.com/office/drawing/2014/main" id="{1A30ECFD-479E-6919-A8D3-57F69600DA3D}"/>
              </a:ext>
            </a:extLst>
          </p:cNvPr>
          <p:cNvCxnSpPr>
            <a:cxnSpLocks/>
            <a:stCxn id="84" idx="1"/>
            <a:endCxn id="4" idx="3"/>
          </p:cNvCxnSpPr>
          <p:nvPr/>
        </p:nvCxnSpPr>
        <p:spPr>
          <a:xfrm rot="10800000">
            <a:off x="4572000" y="1623661"/>
            <a:ext cx="339802" cy="71502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8">
            <a:extLst>
              <a:ext uri="{FF2B5EF4-FFF2-40B4-BE49-F238E27FC236}">
                <a16:creationId xmlns:a16="http://schemas.microsoft.com/office/drawing/2014/main" id="{42863230-2C6C-DB28-3A96-A201BC919EE5}"/>
              </a:ext>
            </a:extLst>
          </p:cNvPr>
          <p:cNvCxnSpPr>
            <a:cxnSpLocks/>
            <a:stCxn id="82" idx="1"/>
            <a:endCxn id="4" idx="3"/>
          </p:cNvCxnSpPr>
          <p:nvPr/>
        </p:nvCxnSpPr>
        <p:spPr>
          <a:xfrm rot="10800000">
            <a:off x="4572000" y="1623660"/>
            <a:ext cx="339802" cy="29662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8">
            <a:extLst>
              <a:ext uri="{FF2B5EF4-FFF2-40B4-BE49-F238E27FC236}">
                <a16:creationId xmlns:a16="http://schemas.microsoft.com/office/drawing/2014/main" id="{5ADAD57C-29F6-DD0F-54D2-2E3D31BF8F0E}"/>
              </a:ext>
            </a:extLst>
          </p:cNvPr>
          <p:cNvCxnSpPr>
            <a:cxnSpLocks/>
            <a:stCxn id="81" idx="1"/>
            <a:endCxn id="4" idx="3"/>
          </p:cNvCxnSpPr>
          <p:nvPr/>
        </p:nvCxnSpPr>
        <p:spPr>
          <a:xfrm rot="10800000" flipV="1">
            <a:off x="4572000" y="1492656"/>
            <a:ext cx="349532" cy="1310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8">
            <a:extLst>
              <a:ext uri="{FF2B5EF4-FFF2-40B4-BE49-F238E27FC236}">
                <a16:creationId xmlns:a16="http://schemas.microsoft.com/office/drawing/2014/main" id="{D4168AC6-B5E0-F1D2-AA48-C8364EFDB10A}"/>
              </a:ext>
            </a:extLst>
          </p:cNvPr>
          <p:cNvCxnSpPr>
            <a:cxnSpLocks/>
            <a:stCxn id="63" idx="1"/>
            <a:endCxn id="4" idx="3"/>
          </p:cNvCxnSpPr>
          <p:nvPr/>
        </p:nvCxnSpPr>
        <p:spPr>
          <a:xfrm rot="10800000" flipV="1">
            <a:off x="4572001" y="1074934"/>
            <a:ext cx="339803" cy="54872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8">
            <a:extLst>
              <a:ext uri="{FF2B5EF4-FFF2-40B4-BE49-F238E27FC236}">
                <a16:creationId xmlns:a16="http://schemas.microsoft.com/office/drawing/2014/main" id="{3FED7A97-B378-51D0-2249-282AE3B08A41}"/>
              </a:ext>
            </a:extLst>
          </p:cNvPr>
          <p:cNvCxnSpPr>
            <a:cxnSpLocks/>
            <a:stCxn id="62" idx="1"/>
            <a:endCxn id="4" idx="3"/>
          </p:cNvCxnSpPr>
          <p:nvPr/>
        </p:nvCxnSpPr>
        <p:spPr>
          <a:xfrm rot="10800000" flipV="1">
            <a:off x="4572001" y="678102"/>
            <a:ext cx="339803" cy="9455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8">
            <a:extLst>
              <a:ext uri="{FF2B5EF4-FFF2-40B4-BE49-F238E27FC236}">
                <a16:creationId xmlns:a16="http://schemas.microsoft.com/office/drawing/2014/main" id="{AEB4982C-05CF-D755-CD70-EA7D3BC03701}"/>
              </a:ext>
            </a:extLst>
          </p:cNvPr>
          <p:cNvCxnSpPr>
            <a:cxnSpLocks/>
            <a:stCxn id="14" idx="0"/>
            <a:endCxn id="85" idx="2"/>
          </p:cNvCxnSpPr>
          <p:nvPr/>
        </p:nvCxnSpPr>
        <p:spPr>
          <a:xfrm rot="5400000" flipH="1" flipV="1">
            <a:off x="4962483" y="2886914"/>
            <a:ext cx="505430" cy="44613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8">
            <a:extLst>
              <a:ext uri="{FF2B5EF4-FFF2-40B4-BE49-F238E27FC236}">
                <a16:creationId xmlns:a16="http://schemas.microsoft.com/office/drawing/2014/main" id="{BC7409C9-A2FF-C8C0-7323-914AC007D538}"/>
              </a:ext>
            </a:extLst>
          </p:cNvPr>
          <p:cNvCxnSpPr>
            <a:cxnSpLocks/>
            <a:stCxn id="16" idx="0"/>
            <a:endCxn id="85" idx="2"/>
          </p:cNvCxnSpPr>
          <p:nvPr/>
        </p:nvCxnSpPr>
        <p:spPr>
          <a:xfrm rot="16200000" flipV="1">
            <a:off x="5167464" y="3128069"/>
            <a:ext cx="872137" cy="33053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8">
            <a:extLst>
              <a:ext uri="{FF2B5EF4-FFF2-40B4-BE49-F238E27FC236}">
                <a16:creationId xmlns:a16="http://schemas.microsoft.com/office/drawing/2014/main" id="{80C7D2DA-1AE9-ACEA-1FC4-5C48196C87B3}"/>
              </a:ext>
            </a:extLst>
          </p:cNvPr>
          <p:cNvCxnSpPr>
            <a:cxnSpLocks/>
            <a:stCxn id="15" idx="0"/>
            <a:endCxn id="85" idx="2"/>
          </p:cNvCxnSpPr>
          <p:nvPr/>
        </p:nvCxnSpPr>
        <p:spPr>
          <a:xfrm rot="16200000" flipV="1">
            <a:off x="5634092" y="2661441"/>
            <a:ext cx="507151" cy="89880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8">
            <a:extLst>
              <a:ext uri="{FF2B5EF4-FFF2-40B4-BE49-F238E27FC236}">
                <a16:creationId xmlns:a16="http://schemas.microsoft.com/office/drawing/2014/main" id="{4AD8F807-B7CB-FAF5-18B0-A6C0757D18C3}"/>
              </a:ext>
            </a:extLst>
          </p:cNvPr>
          <p:cNvSpPr/>
          <p:nvPr/>
        </p:nvSpPr>
        <p:spPr>
          <a:xfrm>
            <a:off x="718134" y="2529312"/>
            <a:ext cx="627182" cy="586859"/>
          </a:xfrm>
          <a:prstGeom prst="ellipse">
            <a:avLst/>
          </a:prstGeom>
          <a:solidFill>
            <a:srgbClr val="FFF1D0">
              <a:alpha val="66000"/>
            </a:srgb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Oval 9">
            <a:extLst>
              <a:ext uri="{FF2B5EF4-FFF2-40B4-BE49-F238E27FC236}">
                <a16:creationId xmlns:a16="http://schemas.microsoft.com/office/drawing/2014/main" id="{5EB7339C-AEDB-0940-F9C6-81AA347E6B8F}"/>
              </a:ext>
            </a:extLst>
          </p:cNvPr>
          <p:cNvSpPr/>
          <p:nvPr/>
        </p:nvSpPr>
        <p:spPr>
          <a:xfrm>
            <a:off x="732371" y="2003516"/>
            <a:ext cx="914319" cy="870793"/>
          </a:xfrm>
          <a:prstGeom prst="ellipse">
            <a:avLst/>
          </a:prstGeom>
          <a:solidFill>
            <a:srgbClr val="FFF1D0">
              <a:alpha val="66000"/>
            </a:srgb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Oval 10">
            <a:extLst>
              <a:ext uri="{FF2B5EF4-FFF2-40B4-BE49-F238E27FC236}">
                <a16:creationId xmlns:a16="http://schemas.microsoft.com/office/drawing/2014/main" id="{5BB75F76-2714-2268-7C4A-B35CE61E2420}"/>
              </a:ext>
            </a:extLst>
          </p:cNvPr>
          <p:cNvSpPr/>
          <p:nvPr/>
        </p:nvSpPr>
        <p:spPr>
          <a:xfrm>
            <a:off x="788835" y="1804072"/>
            <a:ext cx="1058044" cy="854186"/>
          </a:xfrm>
          <a:prstGeom prst="ellipse">
            <a:avLst/>
          </a:prstGeom>
          <a:solidFill>
            <a:srgbClr val="FFF1D0">
              <a:alpha val="66000"/>
            </a:srgb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F3F4D90-B55D-4C63-8573-FBDFC1B566F6}"/>
              </a:ext>
            </a:extLst>
          </p:cNvPr>
          <p:cNvSpPr/>
          <p:nvPr/>
        </p:nvSpPr>
        <p:spPr>
          <a:xfrm>
            <a:off x="969008" y="1731443"/>
            <a:ext cx="1171890" cy="775531"/>
          </a:xfrm>
          <a:prstGeom prst="roundRect">
            <a:avLst>
              <a:gd name="adj" fmla="val 50000"/>
            </a:avLst>
          </a:prstGeom>
          <a:solidFill>
            <a:srgbClr val="FFD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ea typeface="Open Sans Light"/>
                <a:cs typeface="Open Sans Light"/>
              </a:rPr>
              <a:t>YEAR</a:t>
            </a:r>
          </a:p>
          <a:p>
            <a:pPr algn="ctr"/>
            <a:r>
              <a:rPr lang="en-US" sz="1100" b="1">
                <a:solidFill>
                  <a:srgbClr val="000000"/>
                </a:solidFill>
                <a:ea typeface="Open Sans Light"/>
                <a:cs typeface="Open Sans Light"/>
              </a:rPr>
              <a:t>from 2015 to 2022</a:t>
            </a:r>
          </a:p>
        </p:txBody>
      </p:sp>
      <p:sp>
        <p:nvSpPr>
          <p:cNvPr id="8" name="Rectangle: Rounded Corners 81">
            <a:extLst>
              <a:ext uri="{FF2B5EF4-FFF2-40B4-BE49-F238E27FC236}">
                <a16:creationId xmlns:a16="http://schemas.microsoft.com/office/drawing/2014/main" id="{BE744C20-581A-FC62-877A-0568F7F4A896}"/>
              </a:ext>
            </a:extLst>
          </p:cNvPr>
          <p:cNvSpPr/>
          <p:nvPr/>
        </p:nvSpPr>
        <p:spPr>
          <a:xfrm>
            <a:off x="6759556" y="3664223"/>
            <a:ext cx="1089243" cy="27744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Varroa mites</a:t>
            </a:r>
          </a:p>
        </p:txBody>
      </p:sp>
      <p:sp>
        <p:nvSpPr>
          <p:cNvPr id="14" name="Rectangle: Rounded Corners 81">
            <a:extLst>
              <a:ext uri="{FF2B5EF4-FFF2-40B4-BE49-F238E27FC236}">
                <a16:creationId xmlns:a16="http://schemas.microsoft.com/office/drawing/2014/main" id="{40F1971C-0C1B-05F7-B4E5-237E6C7835C1}"/>
              </a:ext>
            </a:extLst>
          </p:cNvPr>
          <p:cNvSpPr/>
          <p:nvPr/>
        </p:nvSpPr>
        <p:spPr>
          <a:xfrm>
            <a:off x="4447509" y="3362696"/>
            <a:ext cx="1089243" cy="27744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Diseases</a:t>
            </a:r>
          </a:p>
        </p:txBody>
      </p:sp>
      <p:sp>
        <p:nvSpPr>
          <p:cNvPr id="15" name="Rectangle: Rounded Corners 81">
            <a:extLst>
              <a:ext uri="{FF2B5EF4-FFF2-40B4-BE49-F238E27FC236}">
                <a16:creationId xmlns:a16="http://schemas.microsoft.com/office/drawing/2014/main" id="{7E9EA618-3A8D-8395-7064-74E6873ACDF2}"/>
              </a:ext>
            </a:extLst>
          </p:cNvPr>
          <p:cNvSpPr/>
          <p:nvPr/>
        </p:nvSpPr>
        <p:spPr>
          <a:xfrm>
            <a:off x="5792446" y="3364417"/>
            <a:ext cx="1089243" cy="27744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Pesticides</a:t>
            </a:r>
          </a:p>
        </p:txBody>
      </p:sp>
      <p:sp>
        <p:nvSpPr>
          <p:cNvPr id="16" name="Rectangle: Rounded Corners 81">
            <a:extLst>
              <a:ext uri="{FF2B5EF4-FFF2-40B4-BE49-F238E27FC236}">
                <a16:creationId xmlns:a16="http://schemas.microsoft.com/office/drawing/2014/main" id="{5B636D0C-3000-FBC6-8CDC-A4B0AD01E8AD}"/>
              </a:ext>
            </a:extLst>
          </p:cNvPr>
          <p:cNvSpPr/>
          <p:nvPr/>
        </p:nvSpPr>
        <p:spPr>
          <a:xfrm>
            <a:off x="5224175" y="3729403"/>
            <a:ext cx="1089243" cy="27744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ED224C6-B968-79BE-5323-4C25A7560E09}"/>
              </a:ext>
            </a:extLst>
          </p:cNvPr>
          <p:cNvSpPr txBox="1"/>
          <p:nvPr/>
        </p:nvSpPr>
        <p:spPr>
          <a:xfrm>
            <a:off x="5927837" y="549206"/>
            <a:ext cx="3175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</a:t>
            </a:r>
            <a:r>
              <a:rPr lang="it-IT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</a:t>
            </a:r>
            <a:r>
              <a:rPr lang="it-IT" sz="90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colonies</a:t>
            </a:r>
            <a:r>
              <a:rPr lang="it-IT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90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</a:t>
            </a:r>
            <a:r>
              <a:rPr lang="it-IT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</a:t>
            </a:r>
            <a:r>
              <a:rPr lang="it-IT" sz="90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beginning</a:t>
            </a:r>
            <a:r>
              <a:rPr lang="it-IT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the quarter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3A81C58-C1DA-7473-DDB6-25D1750CFBC3}"/>
              </a:ext>
            </a:extLst>
          </p:cNvPr>
          <p:cNvSpPr txBox="1"/>
          <p:nvPr/>
        </p:nvSpPr>
        <p:spPr>
          <a:xfrm>
            <a:off x="5927837" y="885587"/>
            <a:ext cx="256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000"/>
            </a:lvl1pPr>
          </a:lstStyle>
          <a:p>
            <a:r>
              <a:rPr lang="it-IT" sz="90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Colonies</a:t>
            </a:r>
            <a:r>
              <a:rPr lang="it-IT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plus </a:t>
            </a:r>
            <a:r>
              <a:rPr lang="it-IT" sz="90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r>
              <a:rPr lang="it-IT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90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colonies</a:t>
            </a:r>
            <a:r>
              <a:rPr lang="it-IT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90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moved</a:t>
            </a:r>
            <a:r>
              <a:rPr lang="it-IT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90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into</a:t>
            </a:r>
            <a:r>
              <a:rPr lang="it-IT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90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</a:t>
            </a:r>
            <a:r>
              <a:rPr lang="it-IT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 </a:t>
            </a:r>
            <a:r>
              <a:rPr lang="it-IT" sz="90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during</a:t>
            </a:r>
            <a:r>
              <a:rPr lang="it-IT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quarter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257F6A5-5AE8-09FF-D784-F3E0039ED2B2}"/>
              </a:ext>
            </a:extLst>
          </p:cNvPr>
          <p:cNvSpPr txBox="1"/>
          <p:nvPr/>
        </p:nvSpPr>
        <p:spPr>
          <a:xfrm>
            <a:off x="5964729" y="1794062"/>
            <a:ext cx="2771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00"/>
            </a:lvl1pPr>
          </a:lstStyle>
          <a:p>
            <a:r>
              <a:rPr lang="it-IT" sz="90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Colony</a:t>
            </a:r>
            <a:r>
              <a:rPr lang="it-IT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90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</a:t>
            </a:r>
            <a:r>
              <a:rPr lang="it-IT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90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it-IT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90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either</a:t>
            </a:r>
            <a:r>
              <a:rPr lang="it-IT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90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created</a:t>
            </a:r>
            <a:r>
              <a:rPr lang="it-IT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 </a:t>
            </a:r>
            <a:r>
              <a:rPr lang="it-IT" sz="90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purchased</a:t>
            </a:r>
            <a:r>
              <a:rPr lang="it-IT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886C8CB-F97B-D0FE-CAF2-E0ADA037C598}"/>
              </a:ext>
            </a:extLst>
          </p:cNvPr>
          <p:cNvSpPr txBox="1"/>
          <p:nvPr/>
        </p:nvSpPr>
        <p:spPr>
          <a:xfrm>
            <a:off x="5986665" y="2168494"/>
            <a:ext cx="301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00"/>
            </a:lvl1pPr>
          </a:lstStyle>
          <a:p>
            <a:r>
              <a:rPr lang="it-IT" sz="90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</a:t>
            </a:r>
            <a:r>
              <a:rPr lang="it-IT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</a:t>
            </a:r>
            <a:r>
              <a:rPr lang="it-IT" sz="90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surviving</a:t>
            </a:r>
            <a:r>
              <a:rPr lang="it-IT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90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colonies</a:t>
            </a:r>
            <a:r>
              <a:rPr lang="it-IT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90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</a:t>
            </a:r>
            <a:r>
              <a:rPr lang="it-IT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90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it-IT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90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renewed</a:t>
            </a:r>
            <a:r>
              <a:rPr lang="it-IT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endParaRPr lang="it-IT" sz="9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A3A2D35-C254-D6C2-8B1B-A0417937560F}"/>
              </a:ext>
            </a:extLst>
          </p:cNvPr>
          <p:cNvSpPr txBox="1"/>
          <p:nvPr/>
        </p:nvSpPr>
        <p:spPr>
          <a:xfrm>
            <a:off x="6003572" y="2501956"/>
            <a:ext cx="30123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00"/>
            </a:lvl1pPr>
          </a:lstStyle>
          <a:p>
            <a:r>
              <a:rPr lang="it-IT" sz="90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Percentage</a:t>
            </a:r>
            <a:r>
              <a:rPr lang="it-IT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</a:t>
            </a:r>
            <a:r>
              <a:rPr lang="it-IT" sz="90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colonies</a:t>
            </a:r>
            <a:r>
              <a:rPr lang="it-IT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90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affected</a:t>
            </a:r>
            <a:r>
              <a:rPr lang="it-IT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by </a:t>
            </a:r>
            <a:r>
              <a:rPr lang="it-IT" sz="90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different</a:t>
            </a:r>
            <a:r>
              <a:rPr lang="it-IT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90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types</a:t>
            </a:r>
            <a:r>
              <a:rPr lang="it-IT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</a:t>
            </a:r>
            <a:r>
              <a:rPr lang="it-IT" sz="90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stressors</a:t>
            </a:r>
            <a:r>
              <a:rPr lang="it-IT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(1 feature </a:t>
            </a:r>
            <a:r>
              <a:rPr lang="it-IT" sz="90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</a:t>
            </a:r>
            <a:r>
              <a:rPr lang="it-IT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endParaRPr lang="it-IT" sz="9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6" name="Connector: Elbow 8">
            <a:extLst>
              <a:ext uri="{FF2B5EF4-FFF2-40B4-BE49-F238E27FC236}">
                <a16:creationId xmlns:a16="http://schemas.microsoft.com/office/drawing/2014/main" id="{EFC0ABA5-6A0F-D337-7A5D-70AEA11650EF}"/>
              </a:ext>
            </a:extLst>
          </p:cNvPr>
          <p:cNvCxnSpPr>
            <a:cxnSpLocks/>
            <a:stCxn id="8" idx="0"/>
            <a:endCxn id="85" idx="2"/>
          </p:cNvCxnSpPr>
          <p:nvPr/>
        </p:nvCxnSpPr>
        <p:spPr>
          <a:xfrm rot="16200000" flipV="1">
            <a:off x="5967744" y="2327789"/>
            <a:ext cx="806957" cy="18659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tangolo 56">
            <a:extLst>
              <a:ext uri="{FF2B5EF4-FFF2-40B4-BE49-F238E27FC236}">
                <a16:creationId xmlns:a16="http://schemas.microsoft.com/office/drawing/2014/main" id="{3CCC72DC-30BE-CB72-9E60-92C04CB1E61B}"/>
              </a:ext>
            </a:extLst>
          </p:cNvPr>
          <p:cNvSpPr/>
          <p:nvPr/>
        </p:nvSpPr>
        <p:spPr>
          <a:xfrm>
            <a:off x="0" y="4731026"/>
            <a:ext cx="1391865" cy="412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7">
            <a:extLst>
              <a:ext uri="{FF2B5EF4-FFF2-40B4-BE49-F238E27FC236}">
                <a16:creationId xmlns:a16="http://schemas.microsoft.com/office/drawing/2014/main" id="{1B5E53F1-E488-F295-842A-0B5A009AE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84" y="3231844"/>
            <a:ext cx="2735446" cy="1789625"/>
          </a:xfrm>
          <a:prstGeom prst="rect">
            <a:avLst/>
          </a:prstGeom>
        </p:spPr>
      </p:pic>
      <p:sp>
        <p:nvSpPr>
          <p:cNvPr id="28" name="Triangolo 27">
            <a:extLst>
              <a:ext uri="{FF2B5EF4-FFF2-40B4-BE49-F238E27FC236}">
                <a16:creationId xmlns:a16="http://schemas.microsoft.com/office/drawing/2014/main" id="{2A367102-7700-9CDB-BBD3-9EFF1FCC9FD4}"/>
              </a:ext>
            </a:extLst>
          </p:cNvPr>
          <p:cNvSpPr/>
          <p:nvPr/>
        </p:nvSpPr>
        <p:spPr>
          <a:xfrm rot="11941284">
            <a:off x="682411" y="3028987"/>
            <a:ext cx="212848" cy="617405"/>
          </a:xfrm>
          <a:prstGeom prst="triangle">
            <a:avLst>
              <a:gd name="adj" fmla="val 57200"/>
            </a:avLst>
          </a:prstGeom>
          <a:solidFill>
            <a:srgbClr val="FFF1D0">
              <a:alpha val="66000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CC0BE9A8-7DB7-839D-A756-4043508C6AE4}"/>
              </a:ext>
            </a:extLst>
          </p:cNvPr>
          <p:cNvSpPr txBox="1"/>
          <p:nvPr/>
        </p:nvSpPr>
        <p:spPr>
          <a:xfrm>
            <a:off x="342621" y="1278031"/>
            <a:ext cx="2005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GB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</a:t>
            </a:r>
            <a:r>
              <a:rPr lang="it-IT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 in US:</a:t>
            </a: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8390FCA4-952A-F681-08B2-2782485B5158}"/>
              </a:ext>
            </a:extLst>
          </p:cNvPr>
          <p:cNvSpPr txBox="1"/>
          <p:nvPr/>
        </p:nvSpPr>
        <p:spPr>
          <a:xfrm>
            <a:off x="255208" y="91731"/>
            <a:ext cx="3346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00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 </a:t>
            </a:r>
            <a:r>
              <a:rPr lang="en-AU" sz="300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sym typeface="Mali SemiBold"/>
              </a:rPr>
              <a:t>Description</a:t>
            </a:r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0A2F0FD6-18DC-01C5-CDD8-E8AE61C1DF11}"/>
              </a:ext>
            </a:extLst>
          </p:cNvPr>
          <p:cNvSpPr/>
          <p:nvPr/>
        </p:nvSpPr>
        <p:spPr>
          <a:xfrm>
            <a:off x="6313418" y="4549940"/>
            <a:ext cx="2790399" cy="518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965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ttotitolo 3">
            <a:extLst>
              <a:ext uri="{FF2B5EF4-FFF2-40B4-BE49-F238E27FC236}">
                <a16:creationId xmlns:a16="http://schemas.microsoft.com/office/drawing/2014/main" id="{96EE20D9-C6D0-C75E-E9D6-AB8F1994C3E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452392" y="1019250"/>
            <a:ext cx="6239216" cy="360840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North American apiarists saw a </a:t>
            </a:r>
            <a:r>
              <a:rPr lang="en-US" sz="1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dramatic decline </a:t>
            </a: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their honey bee colonies in last decade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When this phenomenon is particularly intense, we refer to it as </a:t>
            </a: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“Colony Collapse Disorder”.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umerous causes for CCD have been proposed, but </a:t>
            </a:r>
            <a:r>
              <a:rPr lang="en-US" sz="1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 single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stressor</a:t>
            </a:r>
            <a:r>
              <a:rPr lang="en-US" sz="1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alone</a:t>
            </a: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seems to be responsible for the malady*.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Our objective is to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understand possible precautions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that would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allow beekeepers to reduce future bee losses,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as acting on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stressors interactions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moving the colonies to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new states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depending on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the season.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/>
            <a:r>
              <a:rPr lang="en-US" sz="1600" dirty="0">
                <a:latin typeface="TimesNewRomanPSMT"/>
              </a:rPr>
              <a:t>        </a:t>
            </a:r>
            <a:r>
              <a:rPr lang="en-US" sz="1200" dirty="0">
                <a:latin typeface="TimesNewRomanPSMT"/>
              </a:rPr>
              <a:t>*</a:t>
            </a:r>
            <a:r>
              <a:rPr lang="it-IT" sz="1200" dirty="0">
                <a:latin typeface="TimesNewRomanPSMT"/>
              </a:rPr>
              <a:t> </a:t>
            </a:r>
            <a:r>
              <a:rPr lang="it-IT" sz="1200" i="1" dirty="0" err="1">
                <a:latin typeface="TimesNewRomanPSMT"/>
              </a:rPr>
              <a:t>Honeybee</a:t>
            </a:r>
            <a:r>
              <a:rPr lang="it-IT" sz="1200" i="1" dirty="0">
                <a:latin typeface="TimesNewRomanPSMT"/>
              </a:rPr>
              <a:t> </a:t>
            </a:r>
            <a:r>
              <a:rPr lang="it-IT" sz="1200" i="1" dirty="0" err="1">
                <a:latin typeface="TimesNewRomanPSMT"/>
              </a:rPr>
              <a:t>Veterinary</a:t>
            </a:r>
            <a:r>
              <a:rPr lang="it-IT" sz="1200" i="1" dirty="0">
                <a:latin typeface="TimesNewRomanPSMT"/>
              </a:rPr>
              <a:t> Medicine</a:t>
            </a:r>
            <a:r>
              <a:rPr lang="it-IT" sz="1200" dirty="0">
                <a:latin typeface="TimesNewRomanPSMT"/>
              </a:rPr>
              <a:t>, </a:t>
            </a:r>
            <a:r>
              <a:rPr lang="it-IT" sz="1200" dirty="0">
                <a:effectLst/>
                <a:latin typeface="TimesNewRomanPSMT"/>
              </a:rPr>
              <a:t>Vidal-</a:t>
            </a:r>
            <a:r>
              <a:rPr lang="it-IT" sz="1200" dirty="0" err="1">
                <a:effectLst/>
                <a:latin typeface="TimesNewRomanPSMT"/>
              </a:rPr>
              <a:t>Naquet</a:t>
            </a:r>
            <a:r>
              <a:rPr lang="it-IT" sz="1200" dirty="0">
                <a:effectLst/>
                <a:latin typeface="TimesNewRomanPSMT"/>
              </a:rPr>
              <a:t>, 2018 </a:t>
            </a:r>
            <a:endParaRPr lang="it-IT" sz="1600" dirty="0"/>
          </a:p>
          <a:p>
            <a:pPr marL="114300" indent="0"/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/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olo 10">
            <a:extLst>
              <a:ext uri="{FF2B5EF4-FFF2-40B4-BE49-F238E27FC236}">
                <a16:creationId xmlns:a16="http://schemas.microsoft.com/office/drawing/2014/main" id="{1ABAEA8B-5B14-688D-B68A-6B870EF28071}"/>
              </a:ext>
            </a:extLst>
          </p:cNvPr>
          <p:cNvSpPr>
            <a:spLocks noGrp="1"/>
          </p:cNvSpPr>
          <p:nvPr>
            <p:ph type="title" idx="9"/>
          </p:nvPr>
        </p:nvSpPr>
        <p:spPr/>
        <p:txBody>
          <a:bodyPr/>
          <a:lstStyle/>
          <a:p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Goals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66647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50"/>
          <p:cNvSpPr txBox="1">
            <a:spLocks noGrp="1"/>
          </p:cNvSpPr>
          <p:nvPr>
            <p:ph type="title"/>
          </p:nvPr>
        </p:nvSpPr>
        <p:spPr>
          <a:xfrm>
            <a:off x="466725" y="149910"/>
            <a:ext cx="82107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 dirty="0">
                <a:latin typeface="Calibri" panose="020F0502020204030204" pitchFamily="34" charset="0"/>
                <a:cs typeface="Calibri" panose="020F0502020204030204" pitchFamily="34" charset="0"/>
              </a:rPr>
              <a:t>Tentative analytical workflow</a:t>
            </a:r>
            <a:endParaRPr lang="it-IT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68" name="Google Shape;1368;p50"/>
          <p:cNvSpPr/>
          <p:nvPr/>
        </p:nvSpPr>
        <p:spPr>
          <a:xfrm>
            <a:off x="1857075" y="3231537"/>
            <a:ext cx="603900" cy="603900"/>
          </a:xfrm>
          <a:prstGeom prst="ellipse">
            <a:avLst/>
          </a:prstGeom>
          <a:solidFill>
            <a:srgbClr val="FFDB45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50"/>
          <p:cNvSpPr/>
          <p:nvPr/>
        </p:nvSpPr>
        <p:spPr>
          <a:xfrm>
            <a:off x="6624325" y="3231537"/>
            <a:ext cx="603900" cy="603900"/>
          </a:xfrm>
          <a:prstGeom prst="ellipse">
            <a:avLst/>
          </a:prstGeom>
          <a:solidFill>
            <a:srgbClr val="FFDB45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50"/>
          <p:cNvSpPr/>
          <p:nvPr/>
        </p:nvSpPr>
        <p:spPr>
          <a:xfrm>
            <a:off x="4270050" y="2457212"/>
            <a:ext cx="603900" cy="603900"/>
          </a:xfrm>
          <a:prstGeom prst="ellipse">
            <a:avLst/>
          </a:prstGeom>
          <a:solidFill>
            <a:srgbClr val="FFDB45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50"/>
          <p:cNvSpPr txBox="1">
            <a:spLocks noGrp="1"/>
          </p:cNvSpPr>
          <p:nvPr>
            <p:ph type="ctrTitle" idx="4294967295"/>
          </p:nvPr>
        </p:nvSpPr>
        <p:spPr>
          <a:xfrm flipH="1">
            <a:off x="1889075" y="3393837"/>
            <a:ext cx="5142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72" name="Google Shape;1372;p50"/>
          <p:cNvSpPr txBox="1">
            <a:spLocks noGrp="1"/>
          </p:cNvSpPr>
          <p:nvPr>
            <p:ph type="ctrTitle" idx="4294967295"/>
          </p:nvPr>
        </p:nvSpPr>
        <p:spPr>
          <a:xfrm flipH="1">
            <a:off x="6451725" y="3393837"/>
            <a:ext cx="9492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73" name="Google Shape;1373;p50"/>
          <p:cNvSpPr txBox="1">
            <a:spLocks noGrp="1"/>
          </p:cNvSpPr>
          <p:nvPr>
            <p:ph type="ctrTitle" idx="4294967295"/>
          </p:nvPr>
        </p:nvSpPr>
        <p:spPr>
          <a:xfrm flipH="1">
            <a:off x="4270050" y="2619512"/>
            <a:ext cx="6039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02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74" name="Google Shape;1374;p50"/>
          <p:cNvSpPr txBox="1">
            <a:spLocks noGrp="1"/>
          </p:cNvSpPr>
          <p:nvPr>
            <p:ph type="ctrTitle" idx="4294967295"/>
          </p:nvPr>
        </p:nvSpPr>
        <p:spPr>
          <a:xfrm flipH="1">
            <a:off x="3598252" y="1810341"/>
            <a:ext cx="2019076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Nonparametric Test</a:t>
            </a:r>
            <a:endParaRPr lang="it-IT" dirty="0">
              <a:solidFill>
                <a:schemeClr val="dk1"/>
              </a:solidFill>
            </a:endParaRPr>
          </a:p>
        </p:txBody>
      </p:sp>
      <p:sp>
        <p:nvSpPr>
          <p:cNvPr id="1375" name="Google Shape;1375;p50"/>
          <p:cNvSpPr txBox="1">
            <a:spLocks noGrp="1"/>
          </p:cNvSpPr>
          <p:nvPr>
            <p:ph type="subTitle" idx="4294967295"/>
          </p:nvPr>
        </p:nvSpPr>
        <p:spPr>
          <a:xfrm flipH="1">
            <a:off x="3259740" y="1176557"/>
            <a:ext cx="2624520" cy="7687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1400" dirty="0">
                <a:latin typeface="Calibri" panose="020F0502020204030204" pitchFamily="34" charset="0"/>
                <a:cs typeface="Calibri" panose="020F0502020204030204" pitchFamily="34" charset="0"/>
              </a:rPr>
              <a:t>Test if the differences found in the previous step have a statistical significance</a:t>
            </a:r>
          </a:p>
        </p:txBody>
      </p:sp>
      <p:sp>
        <p:nvSpPr>
          <p:cNvPr id="1376" name="Google Shape;1376;p50"/>
          <p:cNvSpPr txBox="1">
            <a:spLocks noGrp="1"/>
          </p:cNvSpPr>
          <p:nvPr>
            <p:ph type="ctrTitle" idx="4294967295"/>
          </p:nvPr>
        </p:nvSpPr>
        <p:spPr>
          <a:xfrm flipH="1">
            <a:off x="1093130" y="3647884"/>
            <a:ext cx="209962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800" dirty="0">
                <a:solidFill>
                  <a:schemeClr val="dk1"/>
                </a:solidFill>
              </a:rPr>
              <a:t>Exploratory DA</a:t>
            </a:r>
            <a:endParaRPr lang="it-IT" dirty="0"/>
          </a:p>
        </p:txBody>
      </p:sp>
      <p:sp>
        <p:nvSpPr>
          <p:cNvPr id="1377" name="Google Shape;1377;p50"/>
          <p:cNvSpPr txBox="1">
            <a:spLocks noGrp="1"/>
          </p:cNvSpPr>
          <p:nvPr>
            <p:ph type="subTitle" idx="4294967295"/>
          </p:nvPr>
        </p:nvSpPr>
        <p:spPr>
          <a:xfrm flipH="1">
            <a:off x="1049989" y="4089742"/>
            <a:ext cx="20736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" sz="1400" dirty="0">
                <a:latin typeface="Calibri" panose="020F0502020204030204" pitchFamily="34" charset="0"/>
                <a:cs typeface="Calibri" panose="020F0502020204030204" pitchFamily="34" charset="0"/>
              </a:rPr>
              <a:t>Plot data in space and time to investigate possible patterns</a:t>
            </a:r>
          </a:p>
        </p:txBody>
      </p:sp>
      <p:sp>
        <p:nvSpPr>
          <p:cNvPr id="1378" name="Google Shape;1378;p50"/>
          <p:cNvSpPr txBox="1">
            <a:spLocks noGrp="1"/>
          </p:cNvSpPr>
          <p:nvPr>
            <p:ph type="ctrTitle" idx="4294967295"/>
          </p:nvPr>
        </p:nvSpPr>
        <p:spPr>
          <a:xfrm flipH="1">
            <a:off x="6145975" y="3700210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Nunito" pitchFamily="2" charset="77"/>
                <a:cs typeface="Calibri" panose="020F0502020204030204" pitchFamily="34" charset="0"/>
              </a:rPr>
              <a:t>Modeling</a:t>
            </a:r>
          </a:p>
        </p:txBody>
      </p:sp>
      <p:sp>
        <p:nvSpPr>
          <p:cNvPr id="1379" name="Google Shape;1379;p50"/>
          <p:cNvSpPr txBox="1">
            <a:spLocks noGrp="1"/>
          </p:cNvSpPr>
          <p:nvPr>
            <p:ph type="subTitle" idx="4294967295"/>
          </p:nvPr>
        </p:nvSpPr>
        <p:spPr>
          <a:xfrm flipH="1">
            <a:off x="5826898" y="4118190"/>
            <a:ext cx="250908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" sz="1400" dirty="0">
                <a:latin typeface="Calibri" panose="020F0502020204030204" pitchFamily="34" charset="0"/>
                <a:cs typeface="Calibri" panose="020F0502020204030204" pitchFamily="34" charset="0"/>
              </a:rPr>
              <a:t>Semiparametric regression </a:t>
            </a:r>
          </a:p>
          <a:p>
            <a:pPr mar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" sz="1400" dirty="0">
                <a:latin typeface="Calibri" panose="020F0502020204030204" pitchFamily="34" charset="0"/>
                <a:cs typeface="Calibri" panose="020F0502020204030204" pitchFamily="34" charset="0"/>
              </a:rPr>
              <a:t> nonparametric forecasting</a:t>
            </a:r>
          </a:p>
          <a:p>
            <a:pPr marL="0" indent="0" algn="ctr">
              <a:lnSpc>
                <a:spcPct val="100000"/>
              </a:lnSpc>
              <a:spcAft>
                <a:spcPts val="1600"/>
              </a:spcAft>
              <a:buNone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80" name="Google Shape;1380;p50"/>
          <p:cNvCxnSpPr>
            <a:stCxn id="1368" idx="6"/>
            <a:endCxn id="1370" idx="2"/>
          </p:cNvCxnSpPr>
          <p:nvPr/>
        </p:nvCxnSpPr>
        <p:spPr>
          <a:xfrm rot="10800000" flipH="1">
            <a:off x="2460975" y="2759187"/>
            <a:ext cx="1809000" cy="774300"/>
          </a:xfrm>
          <a:prstGeom prst="curvedConnector3">
            <a:avLst>
              <a:gd name="adj1" fmla="val 50002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81" name="Google Shape;1381;p50"/>
          <p:cNvCxnSpPr>
            <a:stCxn id="1370" idx="6"/>
            <a:endCxn id="1369" idx="2"/>
          </p:cNvCxnSpPr>
          <p:nvPr/>
        </p:nvCxnSpPr>
        <p:spPr>
          <a:xfrm>
            <a:off x="4873950" y="2759162"/>
            <a:ext cx="1750500" cy="774300"/>
          </a:xfrm>
          <a:prstGeom prst="curvedConnector3">
            <a:avLst>
              <a:gd name="adj1" fmla="val 49996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A83FDD7-B59F-077D-473E-817FA2C58227}"/>
              </a:ext>
            </a:extLst>
          </p:cNvPr>
          <p:cNvSpPr txBox="1"/>
          <p:nvPr/>
        </p:nvSpPr>
        <p:spPr>
          <a:xfrm>
            <a:off x="6196100" y="1071294"/>
            <a:ext cx="233172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AU" sz="1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PERMUTATIONAL TEST </a:t>
            </a:r>
          </a:p>
          <a:p>
            <a:pPr algn="ctr"/>
            <a:r>
              <a:rPr lang="en-AU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 behaviour of losses different winter/summer?</a:t>
            </a:r>
          </a:p>
          <a:p>
            <a:pPr algn="ctr"/>
            <a:endParaRPr lang="en-AU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2598D11-9197-1EED-DF2E-705F7EC7309B}"/>
              </a:ext>
            </a:extLst>
          </p:cNvPr>
          <p:cNvSpPr txBox="1"/>
          <p:nvPr/>
        </p:nvSpPr>
        <p:spPr>
          <a:xfrm>
            <a:off x="6216075" y="1978112"/>
            <a:ext cx="230247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AU" sz="1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</a:t>
            </a:r>
          </a:p>
          <a:p>
            <a:r>
              <a:rPr lang="en-AU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there any difference </a:t>
            </a:r>
          </a:p>
          <a:p>
            <a:r>
              <a:rPr lang="en-AU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between stressors trend?</a:t>
            </a:r>
          </a:p>
          <a:p>
            <a:endParaRPr lang="en-AU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E0B23B6-7241-BF52-468E-A6C43FD25FA0}"/>
              </a:ext>
            </a:extLst>
          </p:cNvPr>
          <p:cNvSpPr txBox="1"/>
          <p:nvPr/>
        </p:nvSpPr>
        <p:spPr>
          <a:xfrm>
            <a:off x="1402079" y="1071332"/>
            <a:ext cx="17526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ANOVA</a:t>
            </a:r>
          </a:p>
          <a:p>
            <a:pPr algn="ctr"/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there any difference among clusters?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1377;p50">
            <a:extLst>
              <a:ext uri="{FF2B5EF4-FFF2-40B4-BE49-F238E27FC236}">
                <a16:creationId xmlns:a16="http://schemas.microsoft.com/office/drawing/2014/main" id="{D03CC9DE-44A4-468C-21D6-26CC8EFEFC98}"/>
              </a:ext>
            </a:extLst>
          </p:cNvPr>
          <p:cNvSpPr txBox="1">
            <a:spLocks/>
          </p:cNvSpPr>
          <p:nvPr/>
        </p:nvSpPr>
        <p:spPr>
          <a:xfrm flipH="1">
            <a:off x="1884873" y="2295016"/>
            <a:ext cx="2019076" cy="94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Nunito"/>
              <a:buChar char="■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" sz="1200" dirty="0">
                <a:latin typeface="Calibri" panose="020F0502020204030204" pitchFamily="34" charset="0"/>
                <a:cs typeface="Calibri" panose="020F0502020204030204" pitchFamily="34" charset="0"/>
              </a:rPr>
              <a:t>Divide US in regions, through cluster techniques and physical knowledge </a:t>
            </a:r>
          </a:p>
        </p:txBody>
      </p:sp>
      <p:cxnSp>
        <p:nvCxnSpPr>
          <p:cNvPr id="5" name="Connector: Elbow 8">
            <a:extLst>
              <a:ext uri="{FF2B5EF4-FFF2-40B4-BE49-F238E27FC236}">
                <a16:creationId xmlns:a16="http://schemas.microsoft.com/office/drawing/2014/main" id="{A4A3097E-DE40-B282-8EFD-2FBC94E512B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67951" y="1218793"/>
            <a:ext cx="653337" cy="4350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8">
            <a:extLst>
              <a:ext uri="{FF2B5EF4-FFF2-40B4-BE49-F238E27FC236}">
                <a16:creationId xmlns:a16="http://schemas.microsoft.com/office/drawing/2014/main" id="{FB6F0ED5-AD85-6EB2-C90A-B1D7339A420C}"/>
              </a:ext>
            </a:extLst>
          </p:cNvPr>
          <p:cNvCxnSpPr>
            <a:cxnSpLocks/>
          </p:cNvCxnSpPr>
          <p:nvPr/>
        </p:nvCxnSpPr>
        <p:spPr>
          <a:xfrm rot="10800000">
            <a:off x="5667950" y="1659913"/>
            <a:ext cx="548126" cy="46948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8">
            <a:extLst>
              <a:ext uri="{FF2B5EF4-FFF2-40B4-BE49-F238E27FC236}">
                <a16:creationId xmlns:a16="http://schemas.microsoft.com/office/drawing/2014/main" id="{15BB8122-29BB-818A-E22E-E7EC7A8D6422}"/>
              </a:ext>
            </a:extLst>
          </p:cNvPr>
          <p:cNvCxnSpPr>
            <a:cxnSpLocks/>
          </p:cNvCxnSpPr>
          <p:nvPr/>
        </p:nvCxnSpPr>
        <p:spPr>
          <a:xfrm>
            <a:off x="2672341" y="1218793"/>
            <a:ext cx="925627" cy="414812"/>
          </a:xfrm>
          <a:prstGeom prst="curvedConnector3">
            <a:avLst>
              <a:gd name="adj1" fmla="val 60976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8">
            <a:extLst>
              <a:ext uri="{FF2B5EF4-FFF2-40B4-BE49-F238E27FC236}">
                <a16:creationId xmlns:a16="http://schemas.microsoft.com/office/drawing/2014/main" id="{1B86B51E-A519-94D8-6FFF-CC5A1BB51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585" y="4420165"/>
            <a:ext cx="3291840" cy="236154"/>
          </a:xfrm>
          <a:prstGeom prst="rect">
            <a:avLst/>
          </a:prstGeom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pelling Bee by Slidesgo">
  <a:themeElements>
    <a:clrScheme name="Simple Light">
      <a:dk1>
        <a:srgbClr val="703316"/>
      </a:dk1>
      <a:lt1>
        <a:srgbClr val="FFFFFF"/>
      </a:lt1>
      <a:dk2>
        <a:srgbClr val="FFF0B3"/>
      </a:dk2>
      <a:lt2>
        <a:srgbClr val="666666"/>
      </a:lt2>
      <a:accent1>
        <a:srgbClr val="FFDB45"/>
      </a:accent1>
      <a:accent2>
        <a:srgbClr val="FFA500"/>
      </a:accent2>
      <a:accent3>
        <a:srgbClr val="99E2E6"/>
      </a:accent3>
      <a:accent4>
        <a:srgbClr val="F78F8F"/>
      </a:accent4>
      <a:accent5>
        <a:srgbClr val="B64B18"/>
      </a:accent5>
      <a:accent6>
        <a:srgbClr val="FFA500"/>
      </a:accent6>
      <a:hlink>
        <a:srgbClr val="70331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Model X">
      <a:dk1>
        <a:srgbClr val="272E3A"/>
      </a:dk1>
      <a:lt1>
        <a:srgbClr val="FFFFFF"/>
      </a:lt1>
      <a:dk2>
        <a:srgbClr val="00A3DA"/>
      </a:dk2>
      <a:lt2>
        <a:srgbClr val="0CA8DA"/>
      </a:lt2>
      <a:accent1>
        <a:srgbClr val="56CADC"/>
      </a:accent1>
      <a:accent2>
        <a:srgbClr val="49C4DB"/>
      </a:accent2>
      <a:accent3>
        <a:srgbClr val="3DBEDB"/>
      </a:accent3>
      <a:accent4>
        <a:srgbClr val="31B9DB"/>
      </a:accent4>
      <a:accent5>
        <a:srgbClr val="24B3DA"/>
      </a:accent5>
      <a:accent6>
        <a:srgbClr val="18AEDA"/>
      </a:accent6>
      <a:hlink>
        <a:srgbClr val="2F8299"/>
      </a:hlink>
      <a:folHlink>
        <a:srgbClr val="8C8C8C"/>
      </a:folHlink>
    </a:clrScheme>
    <a:fontScheme name="Model X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el X">
    <a:dk1>
      <a:srgbClr val="172144"/>
    </a:dk1>
    <a:lt1>
      <a:srgbClr val="FFFFFF"/>
    </a:lt1>
    <a:dk2>
      <a:srgbClr val="3A757E"/>
    </a:dk2>
    <a:lt2>
      <a:srgbClr val="22658C"/>
    </a:lt2>
    <a:accent1>
      <a:srgbClr val="CAD82A"/>
    </a:accent1>
    <a:accent2>
      <a:srgbClr val="B2C738"/>
    </a:accent2>
    <a:accent3>
      <a:srgbClr val="9AB746"/>
    </a:accent3>
    <a:accent4>
      <a:srgbClr val="82A654"/>
    </a:accent4>
    <a:accent5>
      <a:srgbClr val="6A9662"/>
    </a:accent5>
    <a:accent6>
      <a:srgbClr val="528570"/>
    </a:accent6>
    <a:hlink>
      <a:srgbClr val="2F8299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332</Words>
  <Application>Microsoft Macintosh PowerPoint</Application>
  <PresentationFormat>Presentazione su schermo (16:9)</PresentationFormat>
  <Paragraphs>59</Paragraphs>
  <Slides>4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</vt:i4>
      </vt:variant>
    </vt:vector>
  </HeadingPairs>
  <TitlesOfParts>
    <vt:vector size="17" baseType="lpstr">
      <vt:lpstr>TimesNewRomanPSMT</vt:lpstr>
      <vt:lpstr>Arial</vt:lpstr>
      <vt:lpstr>Nunito</vt:lpstr>
      <vt:lpstr>Open Sans Light</vt:lpstr>
      <vt:lpstr>Open Sans</vt:lpstr>
      <vt:lpstr>Mali SemiBold</vt:lpstr>
      <vt:lpstr>Poppins Medium</vt:lpstr>
      <vt:lpstr>Paytone One</vt:lpstr>
      <vt:lpstr>Calibri</vt:lpstr>
      <vt:lpstr>Wingdings 3</vt:lpstr>
      <vt:lpstr>Fira Sans Extra Condensed Medium</vt:lpstr>
      <vt:lpstr>Spelling Bee by Slidesgo</vt:lpstr>
      <vt:lpstr>Ion</vt:lpstr>
      <vt:lpstr>Honey Bee Health  Analyses of reasons and preventions for high risk colony losses</vt:lpstr>
      <vt:lpstr>Presentazione standard di PowerPoint</vt:lpstr>
      <vt:lpstr>Goals of the project</vt:lpstr>
      <vt:lpstr>Tentative analytical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Saving the Bees</dc:title>
  <cp:lastModifiedBy>Lupo Marsigli</cp:lastModifiedBy>
  <cp:revision>3</cp:revision>
  <dcterms:modified xsi:type="dcterms:W3CDTF">2022-11-15T16:49:09Z</dcterms:modified>
</cp:coreProperties>
</file>