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728" r:id="rId2"/>
  </p:sldMasterIdLst>
  <p:notesMasterIdLst>
    <p:notesMasterId r:id="rId10"/>
  </p:notesMasterIdLst>
  <p:sldIdLst>
    <p:sldId id="256" r:id="rId3"/>
    <p:sldId id="334" r:id="rId4"/>
    <p:sldId id="333" r:id="rId5"/>
    <p:sldId id="339" r:id="rId6"/>
    <p:sldId id="337" r:id="rId7"/>
    <p:sldId id="335" r:id="rId8"/>
    <p:sldId id="269"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Fira Sans Extra Condensed Medium" panose="020B0603050000020004" pitchFamily="34" charset="0"/>
      <p:regular r:id="rId15"/>
      <p:bold r:id="rId16"/>
      <p:italic r:id="rId17"/>
      <p:boldItalic r:id="rId18"/>
    </p:embeddedFont>
    <p:embeddedFont>
      <p:font typeface="Mali SemiBold" pitchFamily="2" charset="-34"/>
      <p:regular r:id="rId19"/>
      <p:bold r:id="rId20"/>
      <p:italic r:id="rId21"/>
      <p:boldItalic r:id="rId22"/>
    </p:embeddedFont>
    <p:embeddedFont>
      <p:font typeface="Nunito" pitchFamily="2" charset="77"/>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pen Sans Light" panose="020B0306030504020204" pitchFamily="34" charset="0"/>
      <p:regular r:id="rId31"/>
      <p:italic r:id="rId32"/>
    </p:embeddedFont>
    <p:embeddedFont>
      <p:font typeface="Paytone One" pitchFamily="2" charset="77"/>
      <p:regular r:id="rId33"/>
    </p:embeddedFont>
    <p:embeddedFont>
      <p:font typeface="Poppins Medium" panose="020B0604020202020204" pitchFamily="34" charset="0"/>
      <p:regular r:id="rId34"/>
      <p:italic r:id="rId35"/>
    </p:embeddedFont>
    <p:embeddedFont>
      <p:font typeface="Wingdings 3" pitchFamily="2"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59">
          <p15:clr>
            <a:srgbClr val="0000FF"/>
          </p15:clr>
        </p15:guide>
        <p15:guide id="2" orient="horz" pos="1607">
          <p15:clr>
            <a:srgbClr val="0000FF"/>
          </p15:clr>
        </p15:guide>
        <p15:guide id="3" orient="horz" pos="1309">
          <p15:clr>
            <a:srgbClr val="9AA0A6"/>
          </p15:clr>
        </p15:guide>
        <p15:guide id="4" orient="horz" pos="1965">
          <p15:clr>
            <a:srgbClr val="9AA0A6"/>
          </p15:clr>
        </p15:guide>
        <p15:guide id="5" orient="horz" pos="2310">
          <p15:clr>
            <a:srgbClr val="9AA0A6"/>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805"/>
    <a:srgbClr val="FFA72E"/>
    <a:srgbClr val="E9A200"/>
    <a:srgbClr val="E99C16"/>
    <a:srgbClr val="000000"/>
    <a:srgbClr val="FFE184"/>
    <a:srgbClr val="FFD34F"/>
    <a:srgbClr val="FFE57A"/>
    <a:srgbClr val="FFF1D0"/>
    <a:srgbClr val="FFED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F47362-A903-D641-961C-0650B9EB56A8}" v="621" dt="2022-12-11T20:11:25.129"/>
    <p1510:client id="{5D06F7F6-42C4-4FBB-96DA-5E5DF8406619}" v="2" dt="2022-12-11T19:32:22.143"/>
    <p1510:client id="{E6A594D2-BCCE-4FE4-8855-0F6C17D14889}" v="73" dt="2022-12-11T19:31:49.020"/>
    <p1510:client id="{EA80A8E1-0CAD-4440-9680-5797D1D92AF2}" v="72" dt="2022-12-11T20:08:41.542"/>
    <p1510:client id="{FC653406-A37C-CD40-96D5-C5B73824CB91}" v="4" dt="2022-12-11T20:07:15.659"/>
  </p1510:revLst>
</p1510:revInfo>
</file>

<file path=ppt/tableStyles.xml><?xml version="1.0" encoding="utf-8"?>
<a:tblStyleLst xmlns:a="http://schemas.openxmlformats.org/drawingml/2006/main" def="{E0BA464E-C71E-4583-9A26-486C7F11F249}">
  <a:tblStyle styleId="{E0BA464E-C71E-4583-9A26-486C7F11F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2"/>
  </p:normalViewPr>
  <p:slideViewPr>
    <p:cSldViewPr snapToGrid="0">
      <p:cViewPr varScale="1">
        <p:scale>
          <a:sx n="137" d="100"/>
          <a:sy n="137" d="100"/>
        </p:scale>
        <p:origin x="920" y="184"/>
      </p:cViewPr>
      <p:guideLst>
        <p:guide orient="horz" pos="559"/>
        <p:guide orient="horz" pos="1607"/>
        <p:guide orient="horz" pos="1309"/>
        <p:guide orient="horz" pos="1965"/>
        <p:guide orient="horz" pos="231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theme" Target="theme/theme1.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7040f09d0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7040f09d0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a:effectLst/>
                <a:latin typeface="Calibri" panose="020F0502020204030204" pitchFamily="34" charset="0"/>
                <a:cs typeface="Calibri" panose="020F0502020204030204" pitchFamily="34" charset="0"/>
              </a:rPr>
              <a:t>Large-scale losses have occurred in previous years and the entity of lost seemed to be .</a:t>
            </a:r>
          </a:p>
          <a:p>
            <a:endParaRPr lang="en-US"/>
          </a:p>
        </p:txBody>
      </p:sp>
    </p:spTree>
    <p:extLst>
      <p:ext uri="{BB962C8B-B14F-4D97-AF65-F5344CB8AC3E}">
        <p14:creationId xmlns:p14="http://schemas.microsoft.com/office/powerpoint/2010/main" val="348763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Data are obtained through a survey</a:t>
            </a:r>
          </a:p>
          <a:p>
            <a:pPr>
              <a:buNone/>
            </a:pPr>
            <a:endParaRPr lang="en-US" dirty="0"/>
          </a:p>
          <a:p>
            <a:pPr>
              <a:buNone/>
            </a:pPr>
            <a:r>
              <a:rPr lang="en-US" dirty="0"/>
              <a:t>While some colonies in the U.S. are primarily honey producing colonies and usually remain in one state, other colonies are primarily used for pollination purposes. Pollinating colonies are moved from state to state throughout the year following the crops that need to be pollinated. Therefore, the maximum number of colonies in a state can vary widely during a quarter and throughout the year. For example, on an individual record level an operation could not have any colonies in North Dakota at the beginning of a quarter because all of their colonies are in California for almond pollination. But during the middle of the quarter the almond pollination season ends and the colonies are moved back to North Dakota.</a:t>
            </a:r>
            <a:endParaRPr lang="it-IT" dirty="0"/>
          </a:p>
        </p:txBody>
      </p:sp>
    </p:spTree>
    <p:extLst>
      <p:ext uri="{BB962C8B-B14F-4D97-AF65-F5344CB8AC3E}">
        <p14:creationId xmlns:p14="http://schemas.microsoft.com/office/powerpoint/2010/main" val="169438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6320de4b7d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6320de4b7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640350" y="3076050"/>
            <a:ext cx="7110000" cy="3093025"/>
            <a:chOff x="257575" y="1301825"/>
            <a:chExt cx="7110000" cy="3093025"/>
          </a:xfrm>
        </p:grpSpPr>
        <p:sp>
          <p:nvSpPr>
            <p:cNvPr id="10" name="Google Shape;10;p2"/>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7575" y="2774425"/>
              <a:ext cx="784175" cy="891850"/>
            </a:xfrm>
            <a:custGeom>
              <a:avLst/>
              <a:gdLst/>
              <a:ahLst/>
              <a:cxnLst/>
              <a:rect l="l" t="t" r="r" b="b"/>
              <a:pathLst>
                <a:path w="31367" h="35674" extrusionOk="0">
                  <a:moveTo>
                    <a:pt x="15214" y="1"/>
                  </a:moveTo>
                  <a:lnTo>
                    <a:pt x="1" y="9349"/>
                  </a:lnTo>
                  <a:lnTo>
                    <a:pt x="482" y="27174"/>
                  </a:lnTo>
                  <a:lnTo>
                    <a:pt x="16153" y="35674"/>
                  </a:lnTo>
                  <a:lnTo>
                    <a:pt x="31367" y="26349"/>
                  </a:lnTo>
                  <a:lnTo>
                    <a:pt x="30885" y="8524"/>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00150" y="27727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40850" y="3491550"/>
              <a:ext cx="784150" cy="891850"/>
            </a:xfrm>
            <a:custGeom>
              <a:avLst/>
              <a:gdLst/>
              <a:ahLst/>
              <a:cxnLst/>
              <a:rect l="l" t="t" r="r" b="b"/>
              <a:pathLst>
                <a:path w="31366" h="35674" extrusionOk="0">
                  <a:moveTo>
                    <a:pt x="15190" y="1"/>
                  </a:moveTo>
                  <a:lnTo>
                    <a:pt x="0" y="9326"/>
                  </a:lnTo>
                  <a:lnTo>
                    <a:pt x="481" y="27174"/>
                  </a:lnTo>
                  <a:lnTo>
                    <a:pt x="16153" y="35674"/>
                  </a:lnTo>
                  <a:lnTo>
                    <a:pt x="31366" y="26349"/>
                  </a:lnTo>
                  <a:lnTo>
                    <a:pt x="30885" y="8501"/>
                  </a:lnTo>
                  <a:lnTo>
                    <a:pt x="15190"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57250" y="2761825"/>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583400" y="3489850"/>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84300" y="-1463825"/>
            <a:ext cx="7109975" cy="3093025"/>
            <a:chOff x="238125" y="1301825"/>
            <a:chExt cx="7109975" cy="3093025"/>
          </a:xfrm>
        </p:grpSpPr>
        <p:sp>
          <p:nvSpPr>
            <p:cNvPr id="38" name="Google Shape;38;p2"/>
            <p:cNvSpPr/>
            <p:nvPr/>
          </p:nvSpPr>
          <p:spPr>
            <a:xfrm>
              <a:off x="238125" y="1314975"/>
              <a:ext cx="784150" cy="891850"/>
            </a:xfrm>
            <a:custGeom>
              <a:avLst/>
              <a:gdLst/>
              <a:ahLst/>
              <a:cxnLst/>
              <a:rect l="l" t="t" r="r" b="b"/>
              <a:pathLst>
                <a:path w="31366" h="35674" extrusionOk="0">
                  <a:moveTo>
                    <a:pt x="15213" y="1"/>
                  </a:moveTo>
                  <a:lnTo>
                    <a:pt x="0" y="9326"/>
                  </a:lnTo>
                  <a:lnTo>
                    <a:pt x="481" y="27174"/>
                  </a:lnTo>
                  <a:lnTo>
                    <a:pt x="16152" y="35674"/>
                  </a:lnTo>
                  <a:lnTo>
                    <a:pt x="31366" y="26349"/>
                  </a:lnTo>
                  <a:lnTo>
                    <a:pt x="30884"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64825" y="2043000"/>
              <a:ext cx="784175" cy="891850"/>
            </a:xfrm>
            <a:custGeom>
              <a:avLst/>
              <a:gdLst/>
              <a:ahLst/>
              <a:cxnLst/>
              <a:rect l="l" t="t" r="r" b="b"/>
              <a:pathLst>
                <a:path w="31367" h="35674" extrusionOk="0">
                  <a:moveTo>
                    <a:pt x="15191" y="0"/>
                  </a:moveTo>
                  <a:lnTo>
                    <a:pt x="1" y="9348"/>
                  </a:lnTo>
                  <a:lnTo>
                    <a:pt x="459" y="27173"/>
                  </a:lnTo>
                  <a:lnTo>
                    <a:pt x="16153" y="35673"/>
                  </a:lnTo>
                  <a:lnTo>
                    <a:pt x="31367" y="26348"/>
                  </a:lnTo>
                  <a:lnTo>
                    <a:pt x="30885" y="8523"/>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80675" y="1313275"/>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923825" y="13109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66375" y="1309250"/>
              <a:ext cx="784175" cy="891850"/>
            </a:xfrm>
            <a:custGeom>
              <a:avLst/>
              <a:gdLst/>
              <a:ahLst/>
              <a:cxnLst/>
              <a:rect l="l" t="t" r="r" b="b"/>
              <a:pathLst>
                <a:path w="31367" h="35674" extrusionOk="0">
                  <a:moveTo>
                    <a:pt x="15214" y="1"/>
                  </a:moveTo>
                  <a:lnTo>
                    <a:pt x="1" y="9326"/>
                  </a:lnTo>
                  <a:lnTo>
                    <a:pt x="482" y="27174"/>
                  </a:lnTo>
                  <a:lnTo>
                    <a:pt x="16176" y="35674"/>
                  </a:lnTo>
                  <a:lnTo>
                    <a:pt x="31366" y="26349"/>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57575" y="2774425"/>
              <a:ext cx="784175" cy="891850"/>
            </a:xfrm>
            <a:custGeom>
              <a:avLst/>
              <a:gdLst/>
              <a:ahLst/>
              <a:cxnLst/>
              <a:rect l="l" t="t" r="r" b="b"/>
              <a:pathLst>
                <a:path w="31367" h="35674" extrusionOk="0">
                  <a:moveTo>
                    <a:pt x="15214" y="1"/>
                  </a:moveTo>
                  <a:lnTo>
                    <a:pt x="1" y="9349"/>
                  </a:lnTo>
                  <a:lnTo>
                    <a:pt x="482" y="27174"/>
                  </a:lnTo>
                  <a:lnTo>
                    <a:pt x="16153" y="35674"/>
                  </a:lnTo>
                  <a:lnTo>
                    <a:pt x="31367" y="26349"/>
                  </a:lnTo>
                  <a:lnTo>
                    <a:pt x="30885" y="8524"/>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0150" y="27727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txBox="1">
            <a:spLocks noGrp="1"/>
          </p:cNvSpPr>
          <p:nvPr>
            <p:ph type="ctrTitle"/>
          </p:nvPr>
        </p:nvSpPr>
        <p:spPr>
          <a:xfrm rot="780">
            <a:off x="1266975" y="1715025"/>
            <a:ext cx="6610200" cy="1269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Paytone One"/>
              <a:buNone/>
              <a:defRPr sz="7200"/>
            </a:lvl1pPr>
            <a:lvl2pPr lvl="1">
              <a:spcBef>
                <a:spcPts val="0"/>
              </a:spcBef>
              <a:spcAft>
                <a:spcPts val="0"/>
              </a:spcAft>
              <a:buSzPts val="9600"/>
              <a:buFont typeface="Paytone One"/>
              <a:buNone/>
              <a:defRPr sz="9600">
                <a:latin typeface="Paytone One"/>
                <a:ea typeface="Paytone One"/>
                <a:cs typeface="Paytone One"/>
                <a:sym typeface="Paytone One"/>
              </a:defRPr>
            </a:lvl2pPr>
            <a:lvl3pPr lvl="2">
              <a:spcBef>
                <a:spcPts val="0"/>
              </a:spcBef>
              <a:spcAft>
                <a:spcPts val="0"/>
              </a:spcAft>
              <a:buSzPts val="9600"/>
              <a:buFont typeface="Paytone One"/>
              <a:buNone/>
              <a:defRPr sz="9600">
                <a:latin typeface="Paytone One"/>
                <a:ea typeface="Paytone One"/>
                <a:cs typeface="Paytone One"/>
                <a:sym typeface="Paytone One"/>
              </a:defRPr>
            </a:lvl3pPr>
            <a:lvl4pPr lvl="3">
              <a:spcBef>
                <a:spcPts val="0"/>
              </a:spcBef>
              <a:spcAft>
                <a:spcPts val="0"/>
              </a:spcAft>
              <a:buSzPts val="9600"/>
              <a:buFont typeface="Paytone One"/>
              <a:buNone/>
              <a:defRPr sz="9600">
                <a:latin typeface="Paytone One"/>
                <a:ea typeface="Paytone One"/>
                <a:cs typeface="Paytone One"/>
                <a:sym typeface="Paytone One"/>
              </a:defRPr>
            </a:lvl4pPr>
            <a:lvl5pPr lvl="4">
              <a:spcBef>
                <a:spcPts val="0"/>
              </a:spcBef>
              <a:spcAft>
                <a:spcPts val="0"/>
              </a:spcAft>
              <a:buSzPts val="9600"/>
              <a:buFont typeface="Paytone One"/>
              <a:buNone/>
              <a:defRPr sz="9600">
                <a:latin typeface="Paytone One"/>
                <a:ea typeface="Paytone One"/>
                <a:cs typeface="Paytone One"/>
                <a:sym typeface="Paytone One"/>
              </a:defRPr>
            </a:lvl5pPr>
            <a:lvl6pPr lvl="5">
              <a:spcBef>
                <a:spcPts val="0"/>
              </a:spcBef>
              <a:spcAft>
                <a:spcPts val="0"/>
              </a:spcAft>
              <a:buSzPts val="9600"/>
              <a:buFont typeface="Paytone One"/>
              <a:buNone/>
              <a:defRPr sz="9600">
                <a:latin typeface="Paytone One"/>
                <a:ea typeface="Paytone One"/>
                <a:cs typeface="Paytone One"/>
                <a:sym typeface="Paytone One"/>
              </a:defRPr>
            </a:lvl6pPr>
            <a:lvl7pPr lvl="6">
              <a:spcBef>
                <a:spcPts val="0"/>
              </a:spcBef>
              <a:spcAft>
                <a:spcPts val="0"/>
              </a:spcAft>
              <a:buSzPts val="9600"/>
              <a:buFont typeface="Paytone One"/>
              <a:buNone/>
              <a:defRPr sz="9600">
                <a:latin typeface="Paytone One"/>
                <a:ea typeface="Paytone One"/>
                <a:cs typeface="Paytone One"/>
                <a:sym typeface="Paytone One"/>
              </a:defRPr>
            </a:lvl7pPr>
            <a:lvl8pPr lvl="7">
              <a:spcBef>
                <a:spcPts val="0"/>
              </a:spcBef>
              <a:spcAft>
                <a:spcPts val="0"/>
              </a:spcAft>
              <a:buSzPts val="9600"/>
              <a:buFont typeface="Paytone One"/>
              <a:buNone/>
              <a:defRPr sz="9600">
                <a:latin typeface="Paytone One"/>
                <a:ea typeface="Paytone One"/>
                <a:cs typeface="Paytone One"/>
                <a:sym typeface="Paytone One"/>
              </a:defRPr>
            </a:lvl8pPr>
            <a:lvl9pPr lvl="8">
              <a:spcBef>
                <a:spcPts val="0"/>
              </a:spcBef>
              <a:spcAft>
                <a:spcPts val="0"/>
              </a:spcAft>
              <a:buSzPts val="9600"/>
              <a:buFont typeface="Paytone One"/>
              <a:buNone/>
              <a:defRPr sz="9600">
                <a:latin typeface="Paytone One"/>
                <a:ea typeface="Paytone One"/>
                <a:cs typeface="Paytone One"/>
                <a:sym typeface="Paytone One"/>
              </a:defRPr>
            </a:lvl9pPr>
          </a:lstStyle>
          <a:p>
            <a:endParaRPr/>
          </a:p>
        </p:txBody>
      </p:sp>
      <p:sp>
        <p:nvSpPr>
          <p:cNvPr id="68" name="Google Shape;68;p2"/>
          <p:cNvSpPr txBox="1">
            <a:spLocks noGrp="1"/>
          </p:cNvSpPr>
          <p:nvPr>
            <p:ph type="subTitle" idx="1"/>
          </p:nvPr>
        </p:nvSpPr>
        <p:spPr>
          <a:xfrm rot="1327">
            <a:off x="3017400" y="2861825"/>
            <a:ext cx="3109200" cy="63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Nunito"/>
              <a:buNone/>
              <a:defRPr>
                <a:latin typeface="Nunito"/>
                <a:ea typeface="Nunito"/>
                <a:cs typeface="Nunito"/>
                <a:sym typeface="Nunito"/>
              </a:defRPr>
            </a:lvl1pPr>
            <a:lvl2pPr lvl="1">
              <a:lnSpc>
                <a:spcPct val="100000"/>
              </a:lnSpc>
              <a:spcBef>
                <a:spcPts val="0"/>
              </a:spcBef>
              <a:spcAft>
                <a:spcPts val="0"/>
              </a:spcAft>
              <a:buSzPts val="2800"/>
              <a:buFont typeface="Nunito"/>
              <a:buNone/>
              <a:defRPr sz="2800">
                <a:latin typeface="Nunito"/>
                <a:ea typeface="Nunito"/>
                <a:cs typeface="Nunito"/>
                <a:sym typeface="Nunito"/>
              </a:defRPr>
            </a:lvl2pPr>
            <a:lvl3pPr lvl="2">
              <a:lnSpc>
                <a:spcPct val="100000"/>
              </a:lnSpc>
              <a:spcBef>
                <a:spcPts val="0"/>
              </a:spcBef>
              <a:spcAft>
                <a:spcPts val="0"/>
              </a:spcAft>
              <a:buSzPts val="2800"/>
              <a:buFont typeface="Nunito"/>
              <a:buNone/>
              <a:defRPr sz="2800">
                <a:latin typeface="Nunito"/>
                <a:ea typeface="Nunito"/>
                <a:cs typeface="Nunito"/>
                <a:sym typeface="Nunito"/>
              </a:defRPr>
            </a:lvl3pPr>
            <a:lvl4pPr lvl="3">
              <a:lnSpc>
                <a:spcPct val="100000"/>
              </a:lnSpc>
              <a:spcBef>
                <a:spcPts val="0"/>
              </a:spcBef>
              <a:spcAft>
                <a:spcPts val="0"/>
              </a:spcAft>
              <a:buSzPts val="2800"/>
              <a:buFont typeface="Nunito"/>
              <a:buNone/>
              <a:defRPr sz="2800">
                <a:latin typeface="Nunito"/>
                <a:ea typeface="Nunito"/>
                <a:cs typeface="Nunito"/>
                <a:sym typeface="Nunito"/>
              </a:defRPr>
            </a:lvl4pPr>
            <a:lvl5pPr lvl="4">
              <a:lnSpc>
                <a:spcPct val="100000"/>
              </a:lnSpc>
              <a:spcBef>
                <a:spcPts val="0"/>
              </a:spcBef>
              <a:spcAft>
                <a:spcPts val="0"/>
              </a:spcAft>
              <a:buSzPts val="2800"/>
              <a:buFont typeface="Nunito"/>
              <a:buNone/>
              <a:defRPr sz="2800">
                <a:latin typeface="Nunito"/>
                <a:ea typeface="Nunito"/>
                <a:cs typeface="Nunito"/>
                <a:sym typeface="Nunito"/>
              </a:defRPr>
            </a:lvl5pPr>
            <a:lvl6pPr lvl="5">
              <a:lnSpc>
                <a:spcPct val="100000"/>
              </a:lnSpc>
              <a:spcBef>
                <a:spcPts val="0"/>
              </a:spcBef>
              <a:spcAft>
                <a:spcPts val="0"/>
              </a:spcAft>
              <a:buSzPts val="2800"/>
              <a:buFont typeface="Nunito"/>
              <a:buNone/>
              <a:defRPr sz="2800">
                <a:latin typeface="Nunito"/>
                <a:ea typeface="Nunito"/>
                <a:cs typeface="Nunito"/>
                <a:sym typeface="Nunito"/>
              </a:defRPr>
            </a:lvl6pPr>
            <a:lvl7pPr lvl="6">
              <a:lnSpc>
                <a:spcPct val="100000"/>
              </a:lnSpc>
              <a:spcBef>
                <a:spcPts val="0"/>
              </a:spcBef>
              <a:spcAft>
                <a:spcPts val="0"/>
              </a:spcAft>
              <a:buSzPts val="2800"/>
              <a:buFont typeface="Nunito"/>
              <a:buNone/>
              <a:defRPr sz="2800">
                <a:latin typeface="Nunito"/>
                <a:ea typeface="Nunito"/>
                <a:cs typeface="Nunito"/>
                <a:sym typeface="Nunito"/>
              </a:defRPr>
            </a:lvl7pPr>
            <a:lvl8pPr lvl="7">
              <a:lnSpc>
                <a:spcPct val="100000"/>
              </a:lnSpc>
              <a:spcBef>
                <a:spcPts val="0"/>
              </a:spcBef>
              <a:spcAft>
                <a:spcPts val="0"/>
              </a:spcAft>
              <a:buSzPts val="2800"/>
              <a:buFont typeface="Nunito"/>
              <a:buNone/>
              <a:defRPr sz="2800">
                <a:latin typeface="Nunito"/>
                <a:ea typeface="Nunito"/>
                <a:cs typeface="Nunito"/>
                <a:sym typeface="Nunito"/>
              </a:defRPr>
            </a:lvl8pPr>
            <a:lvl9pPr lvl="8">
              <a:lnSpc>
                <a:spcPct val="100000"/>
              </a:lnSpc>
              <a:spcBef>
                <a:spcPts val="0"/>
              </a:spcBef>
              <a:spcAft>
                <a:spcPts val="0"/>
              </a:spcAft>
              <a:buSzPts val="2800"/>
              <a:buFont typeface="Nunito"/>
              <a:buNone/>
              <a:defRPr sz="2800">
                <a:latin typeface="Nunito"/>
                <a:ea typeface="Nunito"/>
                <a:cs typeface="Nunito"/>
                <a:sym typeface="Nunit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289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11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3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3935694" y="1218581"/>
            <a:ext cx="1271422" cy="2755131"/>
          </a:xfrm>
          <a:prstGeom prst="rect">
            <a:avLst/>
          </a:prstGeom>
          <a:pattFill prst="pct60">
            <a:fgClr>
              <a:srgbClr val="FFFFFF"/>
            </a:fgClr>
            <a:bgClr>
              <a:srgbClr val="E6E9EE"/>
            </a:bgClr>
          </a:pattFill>
        </p:spPr>
        <p:txBody>
          <a:bodyPr/>
          <a:lstStyle>
            <a:lvl1pPr>
              <a:defRPr lang="en-US" dirty="0"/>
            </a:lvl1pPr>
          </a:lstStyle>
          <a:p>
            <a:pPr lvl="0"/>
            <a:r>
              <a:rPr lang="en-US"/>
              <a:t>Drag and drop picture</a:t>
            </a:r>
          </a:p>
        </p:txBody>
      </p:sp>
    </p:spTree>
    <p:extLst>
      <p:ext uri="{BB962C8B-B14F-4D97-AF65-F5344CB8AC3E}">
        <p14:creationId xmlns:p14="http://schemas.microsoft.com/office/powerpoint/2010/main" val="180696359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66667">
                                          <p:cBhvr additive="base">
                                            <p:cTn id="7" dur="1500" fill="hold"/>
                                            <p:tgtEl>
                                              <p:spTgt spid="15"/>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4_Custom Layout">
    <p:spTree>
      <p:nvGrpSpPr>
        <p:cNvPr id="1" name=""/>
        <p:cNvGrpSpPr/>
        <p:nvPr/>
      </p:nvGrpSpPr>
      <p:grpSpPr>
        <a:xfrm>
          <a:off x="0" y="0"/>
          <a:ext cx="0" cy="0"/>
          <a:chOff x="0" y="0"/>
          <a:chExt cx="0" cy="0"/>
        </a:xfrm>
      </p:grpSpPr>
      <p:sp>
        <p:nvSpPr>
          <p:cNvPr id="15" name="Picture Placeholder 15"/>
          <p:cNvSpPr>
            <a:spLocks noGrp="1"/>
          </p:cNvSpPr>
          <p:nvPr>
            <p:ph type="pic" sz="quarter" idx="10" hasCustomPrompt="1"/>
          </p:nvPr>
        </p:nvSpPr>
        <p:spPr>
          <a:xfrm>
            <a:off x="2712115" y="1218581"/>
            <a:ext cx="1271422" cy="2755131"/>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3" name="Picture Placeholder 15"/>
          <p:cNvSpPr>
            <a:spLocks noGrp="1"/>
          </p:cNvSpPr>
          <p:nvPr>
            <p:ph type="pic" sz="quarter" idx="11" hasCustomPrompt="1"/>
          </p:nvPr>
        </p:nvSpPr>
        <p:spPr>
          <a:xfrm>
            <a:off x="1168361" y="1218581"/>
            <a:ext cx="1271422" cy="2755131"/>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5" name="Picture Placeholder 15"/>
          <p:cNvSpPr>
            <a:spLocks noGrp="1"/>
          </p:cNvSpPr>
          <p:nvPr>
            <p:ph type="pic" sz="quarter" idx="12" hasCustomPrompt="1"/>
          </p:nvPr>
        </p:nvSpPr>
        <p:spPr>
          <a:xfrm>
            <a:off x="4254440" y="1218581"/>
            <a:ext cx="1271422" cy="2755131"/>
          </a:xfrm>
          <a:prstGeom prst="rect">
            <a:avLst/>
          </a:pr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3738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0-#ppt_w/2"/>
                                          </p:val>
                                        </p:tav>
                                        <p:tav tm="100000">
                                          <p:val>
                                            <p:strVal val="#ppt_x"/>
                                          </p:val>
                                        </p:tav>
                                      </p:tavLst>
                                    </p:anim>
                                    <p:anim calcmode="lin" valueType="num">
                                      <p:cBhvr additive="base">
                                        <p:cTn id="8" dur="10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0-#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0-#ppt_w/2"/>
                                          </p:val>
                                        </p:tav>
                                        <p:tav tm="100000">
                                          <p:val>
                                            <p:strVal val="#ppt_x"/>
                                          </p:val>
                                        </p:tav>
                                      </p:tavLst>
                                    </p:anim>
                                    <p:anim calcmode="lin" valueType="num">
                                      <p:cBhvr additive="base">
                                        <p:cTn id="16"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3" grpId="0" animBg="1"/>
      <p:bldP spid="35"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9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3846846" y="1004054"/>
            <a:ext cx="1450309" cy="3137960"/>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2208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70_Custom Layout">
    <p:bg>
      <p:bgPr>
        <a:solidFill>
          <a:schemeClr val="accent1"/>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1183404" y="1152387"/>
            <a:ext cx="3245187" cy="702144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61964285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6667">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66667">
                                          <p:cBhvr additive="base">
                                            <p:cTn id="7" dur="1500" fill="hold"/>
                                            <p:tgtEl>
                                              <p:spTgt spid="11"/>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1_Custom Layout">
    <p:spTree>
      <p:nvGrpSpPr>
        <p:cNvPr id="1" name=""/>
        <p:cNvGrpSpPr/>
        <p:nvPr/>
      </p:nvGrpSpPr>
      <p:grpSpPr>
        <a:xfrm>
          <a:off x="0" y="0"/>
          <a:ext cx="0" cy="0"/>
          <a:chOff x="0" y="0"/>
          <a:chExt cx="0" cy="0"/>
        </a:xfrm>
      </p:grpSpPr>
      <p:sp>
        <p:nvSpPr>
          <p:cNvPr id="34" name="Picture Placeholder 29"/>
          <p:cNvSpPr>
            <a:spLocks noGrp="1"/>
          </p:cNvSpPr>
          <p:nvPr>
            <p:ph type="pic" sz="quarter" idx="12" hasCustomPrompt="1"/>
          </p:nvPr>
        </p:nvSpPr>
        <p:spPr>
          <a:xfrm>
            <a:off x="6206672" y="2178928"/>
            <a:ext cx="2077085" cy="4520041"/>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30" name="Picture Placeholder 29"/>
          <p:cNvSpPr>
            <a:spLocks noGrp="1"/>
          </p:cNvSpPr>
          <p:nvPr>
            <p:ph type="pic" sz="quarter" idx="11" hasCustomPrompt="1"/>
          </p:nvPr>
        </p:nvSpPr>
        <p:spPr>
          <a:xfrm>
            <a:off x="854244" y="2178928"/>
            <a:ext cx="2077085" cy="4520041"/>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11" name="Picture Placeholder 10"/>
          <p:cNvSpPr>
            <a:spLocks noGrp="1"/>
          </p:cNvSpPr>
          <p:nvPr>
            <p:ph type="pic" sz="quarter" idx="10" hasCustomPrompt="1"/>
          </p:nvPr>
        </p:nvSpPr>
        <p:spPr>
          <a:xfrm>
            <a:off x="3425944" y="1959284"/>
            <a:ext cx="2292112" cy="495932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12909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8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90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1000" fill="hold"/>
                                        <p:tgtEl>
                                          <p:spTgt spid="34"/>
                                        </p:tgtEl>
                                        <p:attrNameLst>
                                          <p:attrName>ppt_x</p:attrName>
                                        </p:attrNameLst>
                                      </p:cBhvr>
                                      <p:tavLst>
                                        <p:tav tm="0">
                                          <p:val>
                                            <p:strVal val="#ppt_x"/>
                                          </p:val>
                                        </p:tav>
                                        <p:tav tm="100000">
                                          <p:val>
                                            <p:strVal val="#ppt_x"/>
                                          </p:val>
                                        </p:tav>
                                      </p:tavLst>
                                    </p:anim>
                                    <p:anim calcmode="lin" valueType="num">
                                      <p:cBhvr additive="base">
                                        <p:cTn id="16"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0" grpId="0" animBg="1"/>
      <p:bldP spid="11"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2_Custom Layout">
    <p:spTree>
      <p:nvGrpSpPr>
        <p:cNvPr id="1" name=""/>
        <p:cNvGrpSpPr/>
        <p:nvPr/>
      </p:nvGrpSpPr>
      <p:grpSpPr>
        <a:xfrm>
          <a:off x="0" y="0"/>
          <a:ext cx="0" cy="0"/>
          <a:chOff x="0" y="0"/>
          <a:chExt cx="0" cy="0"/>
        </a:xfrm>
      </p:grpSpPr>
      <p:sp>
        <p:nvSpPr>
          <p:cNvPr id="44" name="Picture Placeholder 29"/>
          <p:cNvSpPr>
            <a:spLocks noGrp="1"/>
          </p:cNvSpPr>
          <p:nvPr>
            <p:ph type="pic" sz="quarter" idx="11" hasCustomPrompt="1"/>
          </p:nvPr>
        </p:nvSpPr>
        <p:spPr>
          <a:xfrm>
            <a:off x="3894111" y="1088232"/>
            <a:ext cx="1355777" cy="2950368"/>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4" name="Picture Placeholder 53"/>
          <p:cNvSpPr>
            <a:spLocks noGrp="1"/>
          </p:cNvSpPr>
          <p:nvPr>
            <p:ph type="pic" sz="quarter" idx="12" hasCustomPrompt="1"/>
          </p:nvPr>
        </p:nvSpPr>
        <p:spPr>
          <a:xfrm>
            <a:off x="2460455" y="1814751"/>
            <a:ext cx="859043" cy="1524476"/>
          </a:xfrm>
          <a:custGeom>
            <a:avLst/>
            <a:gdLst>
              <a:gd name="connsiteX0" fmla="*/ 0 w 2291080"/>
              <a:gd name="connsiteY0" fmla="*/ 0 h 4065270"/>
              <a:gd name="connsiteX1" fmla="*/ 2291080 w 2291080"/>
              <a:gd name="connsiteY1" fmla="*/ 0 h 4065270"/>
              <a:gd name="connsiteX2" fmla="*/ 2291080 w 2291080"/>
              <a:gd name="connsiteY2" fmla="*/ 4065270 h 4065270"/>
              <a:gd name="connsiteX3" fmla="*/ 0 w 2291080"/>
              <a:gd name="connsiteY3" fmla="*/ 4065270 h 4065270"/>
            </a:gdLst>
            <a:ahLst/>
            <a:cxnLst>
              <a:cxn ang="0">
                <a:pos x="connsiteX0" y="connsiteY0"/>
              </a:cxn>
              <a:cxn ang="0">
                <a:pos x="connsiteX1" y="connsiteY1"/>
              </a:cxn>
              <a:cxn ang="0">
                <a:pos x="connsiteX2" y="connsiteY2"/>
              </a:cxn>
              <a:cxn ang="0">
                <a:pos x="connsiteX3" y="connsiteY3"/>
              </a:cxn>
            </a:cxnLst>
            <a:rect l="l" t="t" r="r" b="b"/>
            <a:pathLst>
              <a:path w="2291080" h="4065270">
                <a:moveTo>
                  <a:pt x="0" y="0"/>
                </a:moveTo>
                <a:lnTo>
                  <a:pt x="2291080" y="0"/>
                </a:lnTo>
                <a:lnTo>
                  <a:pt x="2291080" y="4065270"/>
                </a:lnTo>
                <a:lnTo>
                  <a:pt x="0" y="4065270"/>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
        <p:nvSpPr>
          <p:cNvPr id="56" name="Picture Placeholder 55"/>
          <p:cNvSpPr>
            <a:spLocks noGrp="1"/>
          </p:cNvSpPr>
          <p:nvPr>
            <p:ph type="pic" sz="quarter" idx="13" hasCustomPrompt="1"/>
          </p:nvPr>
        </p:nvSpPr>
        <p:spPr>
          <a:xfrm>
            <a:off x="5777509" y="1677888"/>
            <a:ext cx="1004399" cy="1790343"/>
          </a:xfrm>
          <a:custGeom>
            <a:avLst/>
            <a:gdLst>
              <a:gd name="connsiteX0" fmla="*/ 0 w 2678747"/>
              <a:gd name="connsiteY0" fmla="*/ 0 h 4774247"/>
              <a:gd name="connsiteX1" fmla="*/ 2678747 w 2678747"/>
              <a:gd name="connsiteY1" fmla="*/ 0 h 4774247"/>
              <a:gd name="connsiteX2" fmla="*/ 2678747 w 2678747"/>
              <a:gd name="connsiteY2" fmla="*/ 4774247 h 4774247"/>
              <a:gd name="connsiteX3" fmla="*/ 0 w 2678747"/>
              <a:gd name="connsiteY3" fmla="*/ 4774247 h 4774247"/>
            </a:gdLst>
            <a:ahLst/>
            <a:cxnLst>
              <a:cxn ang="0">
                <a:pos x="connsiteX0" y="connsiteY0"/>
              </a:cxn>
              <a:cxn ang="0">
                <a:pos x="connsiteX1" y="connsiteY1"/>
              </a:cxn>
              <a:cxn ang="0">
                <a:pos x="connsiteX2" y="connsiteY2"/>
              </a:cxn>
              <a:cxn ang="0">
                <a:pos x="connsiteX3" y="connsiteY3"/>
              </a:cxn>
            </a:cxnLst>
            <a:rect l="l" t="t" r="r" b="b"/>
            <a:pathLst>
              <a:path w="2678747" h="4774247">
                <a:moveTo>
                  <a:pt x="0" y="0"/>
                </a:moveTo>
                <a:lnTo>
                  <a:pt x="2678747" y="0"/>
                </a:lnTo>
                <a:lnTo>
                  <a:pt x="2678747" y="4774247"/>
                </a:lnTo>
                <a:lnTo>
                  <a:pt x="0" y="4774247"/>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4736236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6667">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66667">
                                          <p:cBhvr additive="base">
                                            <p:cTn id="7" dur="1500" fill="hold"/>
                                            <p:tgtEl>
                                              <p:spTgt spid="44"/>
                                            </p:tgtEl>
                                            <p:attrNameLst>
                                              <p:attrName>ppt_x</p:attrName>
                                            </p:attrNameLst>
                                          </p:cBhvr>
                                          <p:tavLst>
                                            <p:tav tm="0">
                                              <p:val>
                                                <p:strVal val="#ppt_x"/>
                                              </p:val>
                                            </p:tav>
                                            <p:tav tm="100000">
                                              <p:val>
                                                <p:strVal val="#ppt_x"/>
                                              </p:val>
                                            </p:tav>
                                          </p:tavLst>
                                        </p:anim>
                                        <p:anim calcmode="lin" valueType="num" p14:bounceEnd="66667">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6667">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14:bounceEnd="66667">
                                          <p:cBhvr additive="base">
                                            <p:cTn id="11" dur="1500" fill="hold"/>
                                            <p:tgtEl>
                                              <p:spTgt spid="54"/>
                                            </p:tgtEl>
                                            <p:attrNameLst>
                                              <p:attrName>ppt_x</p:attrName>
                                            </p:attrNameLst>
                                          </p:cBhvr>
                                          <p:tavLst>
                                            <p:tav tm="0">
                                              <p:val>
                                                <p:strVal val="#ppt_x"/>
                                              </p:val>
                                            </p:tav>
                                            <p:tav tm="100000">
                                              <p:val>
                                                <p:strVal val="#ppt_x"/>
                                              </p:val>
                                            </p:tav>
                                          </p:tavLst>
                                        </p:anim>
                                        <p:anim calcmode="lin" valueType="num" p14:bounceEnd="66667">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6667">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14:bounceEnd="66667">
                                          <p:cBhvr additive="base">
                                            <p:cTn id="15" dur="1500" fill="hold"/>
                                            <p:tgtEl>
                                              <p:spTgt spid="56"/>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500" fill="hold"/>
                                            <p:tgtEl>
                                              <p:spTgt spid="44"/>
                                            </p:tgtEl>
                                            <p:attrNameLst>
                                              <p:attrName>ppt_x</p:attrName>
                                            </p:attrNameLst>
                                          </p:cBhvr>
                                          <p:tavLst>
                                            <p:tav tm="0">
                                              <p:val>
                                                <p:strVal val="#ppt_x"/>
                                              </p:val>
                                            </p:tav>
                                            <p:tav tm="100000">
                                              <p:val>
                                                <p:strVal val="#ppt_x"/>
                                              </p:val>
                                            </p:tav>
                                          </p:tavLst>
                                        </p:anim>
                                        <p:anim calcmode="lin" valueType="num">
                                          <p:cBhvr additive="base">
                                            <p:cTn id="8" dur="1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1500" fill="hold"/>
                                            <p:tgtEl>
                                              <p:spTgt spid="54"/>
                                            </p:tgtEl>
                                            <p:attrNameLst>
                                              <p:attrName>ppt_x</p:attrName>
                                            </p:attrNameLst>
                                          </p:cBhvr>
                                          <p:tavLst>
                                            <p:tav tm="0">
                                              <p:val>
                                                <p:strVal val="#ppt_x"/>
                                              </p:val>
                                            </p:tav>
                                            <p:tav tm="100000">
                                              <p:val>
                                                <p:strVal val="#ppt_x"/>
                                              </p:val>
                                            </p:tav>
                                          </p:tavLst>
                                        </p:anim>
                                        <p:anim calcmode="lin" valueType="num">
                                          <p:cBhvr additive="base">
                                            <p:cTn id="12" dur="1500" fill="hold"/>
                                            <p:tgtEl>
                                              <p:spTgt spid="5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1500" fill="hold"/>
                                            <p:tgtEl>
                                              <p:spTgt spid="56"/>
                                            </p:tgtEl>
                                            <p:attrNameLst>
                                              <p:attrName>ppt_x</p:attrName>
                                            </p:attrNameLst>
                                          </p:cBhvr>
                                          <p:tavLst>
                                            <p:tav tm="0">
                                              <p:val>
                                                <p:strVal val="#ppt_x"/>
                                              </p:val>
                                            </p:tav>
                                            <p:tav tm="100000">
                                              <p:val>
                                                <p:strVal val="#ppt_x"/>
                                              </p:val>
                                            </p:tav>
                                          </p:tavLst>
                                        </p:anim>
                                        <p:anim calcmode="lin" valueType="num">
                                          <p:cBhvr additive="base">
                                            <p:cTn id="16" dur="1500" fill="hold"/>
                                            <p:tgtEl>
                                              <p:spTgt spid="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4" grpId="0" animBg="1"/>
          <p:bldP spid="56" grpId="0" animBg="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5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3271412" y="1660476"/>
            <a:ext cx="2612429" cy="163697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9519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800" fill="hold"/>
                                        <p:tgtEl>
                                          <p:spTgt spid="9"/>
                                        </p:tgtEl>
                                        <p:attrNameLst>
                                          <p:attrName>ppt_x</p:attrName>
                                        </p:attrNameLst>
                                      </p:cBhvr>
                                      <p:tavLst>
                                        <p:tav tm="0">
                                          <p:val>
                                            <p:strVal val="#ppt_x"/>
                                          </p:val>
                                        </p:tav>
                                        <p:tav tm="100000">
                                          <p:val>
                                            <p:strVal val="#ppt_x"/>
                                          </p:val>
                                        </p:tav>
                                      </p:tavLst>
                                    </p:anim>
                                    <p:anim calcmode="lin" valueType="num">
                                      <p:cBhvr additive="base">
                                        <p:cTn id="8" dur="18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74_Custom Layout">
    <p:spTree>
      <p:nvGrpSpPr>
        <p:cNvPr id="1" name=""/>
        <p:cNvGrpSpPr/>
        <p:nvPr/>
      </p:nvGrpSpPr>
      <p:grpSpPr>
        <a:xfrm>
          <a:off x="0" y="0"/>
          <a:ext cx="0" cy="0"/>
          <a:chOff x="0" y="0"/>
          <a:chExt cx="0" cy="0"/>
        </a:xfrm>
      </p:grpSpPr>
      <p:sp>
        <p:nvSpPr>
          <p:cNvPr id="9" name="Picture Placeholder 10"/>
          <p:cNvSpPr>
            <a:spLocks noGrp="1"/>
          </p:cNvSpPr>
          <p:nvPr>
            <p:ph type="pic" sz="quarter" idx="10" hasCustomPrompt="1"/>
          </p:nvPr>
        </p:nvSpPr>
        <p:spPr>
          <a:xfrm>
            <a:off x="1214279" y="1413952"/>
            <a:ext cx="2908776" cy="1636979"/>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pattFill prst="pct60">
            <a:fgClr>
              <a:srgbClr val="FFFFFF"/>
            </a:fgClr>
            <a:bgClr>
              <a:srgbClr val="E6E9EE"/>
            </a:bgClr>
          </a:pattFill>
        </p:spPr>
        <p:txBody>
          <a:bodyPr anchor="ctr"/>
          <a:lstStyle>
            <a:lvl1pPr>
              <a:defRPr lang="en-US" dirty="0"/>
            </a:lvl1pPr>
          </a:lstStyle>
          <a:p>
            <a:pPr lvl="0"/>
            <a:r>
              <a:rPr lang="en-US"/>
              <a:t>Drag and drop picture</a:t>
            </a:r>
          </a:p>
        </p:txBody>
      </p:sp>
    </p:spTree>
    <p:extLst>
      <p:ext uri="{BB962C8B-B14F-4D97-AF65-F5344CB8AC3E}">
        <p14:creationId xmlns:p14="http://schemas.microsoft.com/office/powerpoint/2010/main" val="273900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100" fill="hold"/>
                                        <p:tgtEl>
                                          <p:spTgt spid="9"/>
                                        </p:tgtEl>
                                        <p:attrNameLst>
                                          <p:attrName>ppt_x</p:attrName>
                                        </p:attrNameLst>
                                      </p:cBhvr>
                                      <p:tavLst>
                                        <p:tav tm="0">
                                          <p:val>
                                            <p:strVal val="0-#ppt_w/2"/>
                                          </p:val>
                                        </p:tav>
                                        <p:tav tm="100000">
                                          <p:val>
                                            <p:strVal val="#ppt_x"/>
                                          </p:val>
                                        </p:tav>
                                      </p:tavLst>
                                    </p:anim>
                                    <p:anim calcmode="lin" valueType="num">
                                      <p:cBhvr additive="base">
                                        <p:cTn id="8" dur="11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466725" y="355650"/>
            <a:ext cx="82107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grpSp>
        <p:nvGrpSpPr>
          <p:cNvPr id="146" name="Google Shape;146;p6"/>
          <p:cNvGrpSpPr/>
          <p:nvPr/>
        </p:nvGrpSpPr>
        <p:grpSpPr>
          <a:xfrm>
            <a:off x="7171875" y="-754675"/>
            <a:ext cx="2488775" cy="2351300"/>
            <a:chOff x="7171875" y="-754675"/>
            <a:chExt cx="2488775" cy="2351300"/>
          </a:xfrm>
        </p:grpSpPr>
        <p:sp>
          <p:nvSpPr>
            <p:cNvPr id="147" name="Google Shape;147;p6"/>
            <p:cNvSpPr/>
            <p:nvPr/>
          </p:nvSpPr>
          <p:spPr>
            <a:xfrm>
              <a:off x="7171875" y="-751225"/>
              <a:ext cx="784175" cy="891850"/>
            </a:xfrm>
            <a:custGeom>
              <a:avLst/>
              <a:gdLst/>
              <a:ahLst/>
              <a:cxnLst/>
              <a:rect l="l" t="t" r="r" b="b"/>
              <a:pathLst>
                <a:path w="31367" h="35674" extrusionOk="0">
                  <a:moveTo>
                    <a:pt x="15191" y="0"/>
                  </a:moveTo>
                  <a:lnTo>
                    <a:pt x="1" y="9348"/>
                  </a:lnTo>
                  <a:lnTo>
                    <a:pt x="459" y="27173"/>
                  </a:lnTo>
                  <a:lnTo>
                    <a:pt x="16153" y="35673"/>
                  </a:lnTo>
                  <a:lnTo>
                    <a:pt x="31367" y="26348"/>
                  </a:lnTo>
                  <a:lnTo>
                    <a:pt x="30885" y="8523"/>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8014450" y="-752950"/>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8857025" y="-754675"/>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7607200" y="-21500"/>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450350" y="-23225"/>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8876500" y="7047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6"/>
          <p:cNvGrpSpPr/>
          <p:nvPr/>
        </p:nvGrpSpPr>
        <p:grpSpPr>
          <a:xfrm>
            <a:off x="-502900" y="4546950"/>
            <a:ext cx="1626750" cy="893550"/>
            <a:chOff x="257575" y="2772725"/>
            <a:chExt cx="1626750" cy="893550"/>
          </a:xfrm>
        </p:grpSpPr>
        <p:sp>
          <p:nvSpPr>
            <p:cNvPr id="154" name="Google Shape;154;p6"/>
            <p:cNvSpPr/>
            <p:nvPr/>
          </p:nvSpPr>
          <p:spPr>
            <a:xfrm>
              <a:off x="257575" y="2774425"/>
              <a:ext cx="784175" cy="891850"/>
            </a:xfrm>
            <a:custGeom>
              <a:avLst/>
              <a:gdLst/>
              <a:ahLst/>
              <a:cxnLst/>
              <a:rect l="l" t="t" r="r" b="b"/>
              <a:pathLst>
                <a:path w="31367" h="35674" extrusionOk="0">
                  <a:moveTo>
                    <a:pt x="15214" y="1"/>
                  </a:moveTo>
                  <a:lnTo>
                    <a:pt x="1" y="9349"/>
                  </a:lnTo>
                  <a:lnTo>
                    <a:pt x="482" y="27174"/>
                  </a:lnTo>
                  <a:lnTo>
                    <a:pt x="16153" y="35674"/>
                  </a:lnTo>
                  <a:lnTo>
                    <a:pt x="31367" y="26349"/>
                  </a:lnTo>
                  <a:lnTo>
                    <a:pt x="30885" y="8524"/>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1100150" y="27727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77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3433152" y="3137672"/>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1598181" y="2093551"/>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236790" y="1050082"/>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1035201" y="3625565"/>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17" name="Picture Placeholder 15"/>
          <p:cNvSpPr>
            <a:spLocks noGrp="1"/>
          </p:cNvSpPr>
          <p:nvPr>
            <p:ph type="pic" sz="quarter" idx="14" hasCustomPrompt="1"/>
          </p:nvPr>
        </p:nvSpPr>
        <p:spPr>
          <a:xfrm>
            <a:off x="-757505" y="2567115"/>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334385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1000" fill="hold"/>
                                        <p:tgtEl>
                                          <p:spTgt spid="42"/>
                                        </p:tgtEl>
                                        <p:attrNameLst>
                                          <p:attrName>ppt_x</p:attrName>
                                        </p:attrNameLst>
                                      </p:cBhvr>
                                      <p:tavLst>
                                        <p:tav tm="0">
                                          <p:val>
                                            <p:strVal val="#ppt_x"/>
                                          </p:val>
                                        </p:tav>
                                        <p:tav tm="100000">
                                          <p:val>
                                            <p:strVal val="#ppt_x"/>
                                          </p:val>
                                        </p:tav>
                                      </p:tavLst>
                                    </p:anim>
                                    <p:anim calcmode="lin" valueType="num">
                                      <p:cBhvr additive="base">
                                        <p:cTn id="12" dur="10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ppt_x"/>
                                          </p:val>
                                        </p:tav>
                                        <p:tav tm="100000">
                                          <p:val>
                                            <p:strVal val="#ppt_x"/>
                                          </p:val>
                                        </p:tav>
                                      </p:tavLst>
                                    </p:anim>
                                    <p:anim calcmode="lin" valueType="num">
                                      <p:cBhvr additive="base">
                                        <p:cTn id="16" dur="10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ppt_x"/>
                                          </p:val>
                                        </p:tav>
                                        <p:tav tm="100000">
                                          <p:val>
                                            <p:strVal val="#ppt_x"/>
                                          </p:val>
                                        </p:tav>
                                      </p:tavLst>
                                    </p:anim>
                                    <p:anim calcmode="lin" valueType="num">
                                      <p:cBhvr additive="base">
                                        <p:cTn id="20" dur="10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1000" fill="hold"/>
                                        <p:tgtEl>
                                          <p:spTgt spid="44"/>
                                        </p:tgtEl>
                                        <p:attrNameLst>
                                          <p:attrName>ppt_x</p:attrName>
                                        </p:attrNameLst>
                                      </p:cBhvr>
                                      <p:tavLst>
                                        <p:tav tm="0">
                                          <p:val>
                                            <p:strVal val="#ppt_x"/>
                                          </p:val>
                                        </p:tav>
                                        <p:tav tm="100000">
                                          <p:val>
                                            <p:strVal val="#ppt_x"/>
                                          </p:val>
                                        </p:tav>
                                      </p:tavLst>
                                    </p:anim>
                                    <p:anim calcmode="lin" valueType="num">
                                      <p:cBhvr additive="base">
                                        <p:cTn id="24" dur="10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1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76_Custom Layout">
    <p:spTree>
      <p:nvGrpSpPr>
        <p:cNvPr id="1" name=""/>
        <p:cNvGrpSpPr/>
        <p:nvPr/>
      </p:nvGrpSpPr>
      <p:grpSpPr>
        <a:xfrm>
          <a:off x="0" y="0"/>
          <a:ext cx="0" cy="0"/>
          <a:chOff x="0" y="0"/>
          <a:chExt cx="0" cy="0"/>
        </a:xfrm>
      </p:grpSpPr>
      <p:sp>
        <p:nvSpPr>
          <p:cNvPr id="41" name="Picture Placeholder 15"/>
          <p:cNvSpPr>
            <a:spLocks noGrp="1"/>
          </p:cNvSpPr>
          <p:nvPr>
            <p:ph type="pic" sz="quarter" idx="10" hasCustomPrompt="1"/>
          </p:nvPr>
        </p:nvSpPr>
        <p:spPr>
          <a:xfrm>
            <a:off x="5421682" y="1856409"/>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2" name="Picture Placeholder 15"/>
          <p:cNvSpPr>
            <a:spLocks noGrp="1"/>
          </p:cNvSpPr>
          <p:nvPr>
            <p:ph type="pic" sz="quarter" idx="11" hasCustomPrompt="1"/>
          </p:nvPr>
        </p:nvSpPr>
        <p:spPr>
          <a:xfrm>
            <a:off x="5421682" y="1585130"/>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3" name="Picture Placeholder 15"/>
          <p:cNvSpPr>
            <a:spLocks noGrp="1"/>
          </p:cNvSpPr>
          <p:nvPr>
            <p:ph type="pic" sz="quarter" idx="12" hasCustomPrompt="1"/>
          </p:nvPr>
        </p:nvSpPr>
        <p:spPr>
          <a:xfrm>
            <a:off x="5421682" y="1313851"/>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
        <p:nvSpPr>
          <p:cNvPr id="44" name="Picture Placeholder 15"/>
          <p:cNvSpPr>
            <a:spLocks noGrp="1"/>
          </p:cNvSpPr>
          <p:nvPr>
            <p:ph type="pic" sz="quarter" idx="13" hasCustomPrompt="1"/>
          </p:nvPr>
        </p:nvSpPr>
        <p:spPr>
          <a:xfrm>
            <a:off x="5421682" y="1042572"/>
            <a:ext cx="2115418" cy="2441448"/>
          </a:xfrm>
          <a:prstGeom prst="rect">
            <a:avLst/>
          </a:prstGeom>
          <a:pattFill prst="lgGrid">
            <a:fgClr>
              <a:schemeClr val="bg1"/>
            </a:fgClr>
            <a:bgClr>
              <a:schemeClr val="tx2">
                <a:lumMod val="10000"/>
                <a:lumOff val="90000"/>
              </a:schemeClr>
            </a:bgClr>
          </a:pattFill>
          <a:ln>
            <a:noFill/>
          </a:ln>
          <a:effectLst>
            <a:outerShdw blurRad="546100" dist="495300" dir="8100000" sx="94000" sy="94000" algn="ctr" rotWithShape="0">
              <a:srgbClr val="000000">
                <a:alpha val="40000"/>
              </a:srgbClr>
            </a:outerShdw>
          </a:effectLst>
          <a:scene3d>
            <a:camera prst="isometricTopUp"/>
            <a:lightRig rig="threePt" dir="t"/>
          </a:scene3d>
          <a:sp3d extrusionH="76200"/>
        </p:spPr>
        <p:txBody>
          <a:bodyPr anchor="ctr"/>
          <a:lstStyle>
            <a:lvl1pPr marL="0" indent="0" algn="ctr">
              <a:buNone/>
              <a:defRPr baseline="0"/>
            </a:lvl1pPr>
          </a:lstStyle>
          <a:p>
            <a:r>
              <a:rPr lang="en-US"/>
              <a:t>Drag and drop picture</a:t>
            </a:r>
          </a:p>
        </p:txBody>
      </p:sp>
    </p:spTree>
    <p:extLst>
      <p:ext uri="{BB962C8B-B14F-4D97-AF65-F5344CB8AC3E}">
        <p14:creationId xmlns:p14="http://schemas.microsoft.com/office/powerpoint/2010/main" val="358404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42" presetClass="path" presetSubtype="0" decel="100000" fill="hold" grpId="1" nodeType="withEffect">
                                  <p:stCondLst>
                                    <p:cond delay="0"/>
                                  </p:stCondLst>
                                  <p:childTnLst>
                                    <p:animMotion origin="layout" path="M 3.40711E-6 1.85185E-6 L 3.40711E-6 0.08669 " pathEditMode="relative" rAng="0" ptsTypes="AA">
                                      <p:cBhvr>
                                        <p:cTn id="9" dur="1000" spd="-100000" fill="hold"/>
                                        <p:tgtEl>
                                          <p:spTgt spid="41"/>
                                        </p:tgtEl>
                                        <p:attrNameLst>
                                          <p:attrName>ppt_x</p:attrName>
                                          <p:attrName>ppt_y</p:attrName>
                                        </p:attrNameLst>
                                      </p:cBhvr>
                                      <p:rCtr x="0" y="4329"/>
                                    </p:animMotion>
                                  </p:childTnLst>
                                </p:cTn>
                              </p:par>
                              <p:par>
                                <p:cTn id="10" presetID="10" presetClass="entr" presetSubtype="0" fill="hold" grpId="0" nodeType="withEffect">
                                  <p:stCondLst>
                                    <p:cond delay="50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42" presetClass="path" presetSubtype="0" decel="100000" fill="hold" grpId="1" nodeType="withEffect">
                                  <p:stCondLst>
                                    <p:cond delay="500"/>
                                  </p:stCondLst>
                                  <p:childTnLst>
                                    <p:animMotion origin="layout" path="M 3.40711E-6 3.88889E-6 L 3.40711E-6 0.08669 " pathEditMode="relative" rAng="0" ptsTypes="AA">
                                      <p:cBhvr>
                                        <p:cTn id="14" dur="1000" spd="-100000" fill="hold"/>
                                        <p:tgtEl>
                                          <p:spTgt spid="42"/>
                                        </p:tgtEl>
                                        <p:attrNameLst>
                                          <p:attrName>ppt_x</p:attrName>
                                          <p:attrName>ppt_y</p:attrName>
                                        </p:attrNameLst>
                                      </p:cBhvr>
                                      <p:rCtr x="0" y="4329"/>
                                    </p:animMotion>
                                  </p:childTnLst>
                                </p:cTn>
                              </p:par>
                              <p:par>
                                <p:cTn id="15" presetID="10" presetClass="entr" presetSubtype="0" fill="hold" grpId="0" nodeType="withEffect">
                                  <p:stCondLst>
                                    <p:cond delay="100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42" presetClass="path" presetSubtype="0" decel="100000" fill="hold" grpId="1" nodeType="withEffect">
                                  <p:stCondLst>
                                    <p:cond delay="1000"/>
                                  </p:stCondLst>
                                  <p:childTnLst>
                                    <p:animMotion origin="layout" path="M 3.40711E-6 1.66667E-6 L 3.40711E-6 0.08669 " pathEditMode="relative" rAng="0" ptsTypes="AA">
                                      <p:cBhvr>
                                        <p:cTn id="19" dur="1000" spd="-100000" fill="hold"/>
                                        <p:tgtEl>
                                          <p:spTgt spid="43"/>
                                        </p:tgtEl>
                                        <p:attrNameLst>
                                          <p:attrName>ppt_x</p:attrName>
                                          <p:attrName>ppt_y</p:attrName>
                                        </p:attrNameLst>
                                      </p:cBhvr>
                                      <p:rCtr x="0" y="4329"/>
                                    </p:animMotion>
                                  </p:childTnLst>
                                </p:cTn>
                              </p:par>
                              <p:par>
                                <p:cTn id="20" presetID="10" presetClass="entr" presetSubtype="0" fill="hold" grpId="0" nodeType="withEffect">
                                  <p:stCondLst>
                                    <p:cond delay="15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42" presetClass="path" presetSubtype="0" decel="100000" fill="hold" grpId="1" nodeType="withEffect">
                                  <p:stCondLst>
                                    <p:cond delay="1500"/>
                                  </p:stCondLst>
                                  <p:childTnLst>
                                    <p:animMotion origin="layout" path="M 3.40711E-6 -5.55556E-7 L 3.40711E-6 0.08669 " pathEditMode="relative" rAng="0" ptsTypes="AA">
                                      <p:cBhvr>
                                        <p:cTn id="24" dur="1000" spd="-100000" fill="hold"/>
                                        <p:tgtEl>
                                          <p:spTgt spid="44"/>
                                        </p:tgtEl>
                                        <p:attrNameLst>
                                          <p:attrName>ppt_x</p:attrName>
                                          <p:attrName>ppt_y</p:attrName>
                                        </p:attrNameLst>
                                      </p:cBhvr>
                                      <p:rCtr x="0" y="4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4" grpId="0" animBg="1"/>
      <p:bldP spid="44" grpId="1"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46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1" y="0"/>
            <a:ext cx="2286000" cy="222885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2" name="Picture Placeholder 6"/>
          <p:cNvSpPr>
            <a:spLocks noGrp="1"/>
          </p:cNvSpPr>
          <p:nvPr>
            <p:ph type="pic" sz="quarter" idx="39"/>
          </p:nvPr>
        </p:nvSpPr>
        <p:spPr>
          <a:xfrm>
            <a:off x="2286000" y="0"/>
            <a:ext cx="2286000" cy="222885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40"/>
          </p:nvPr>
        </p:nvSpPr>
        <p:spPr>
          <a:xfrm>
            <a:off x="4572000" y="0"/>
            <a:ext cx="2286000" cy="222885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1"/>
          </p:nvPr>
        </p:nvSpPr>
        <p:spPr>
          <a:xfrm>
            <a:off x="6858000" y="0"/>
            <a:ext cx="2286000" cy="2228850"/>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5610177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7_Custom Layout">
    <p:spTree>
      <p:nvGrpSpPr>
        <p:cNvPr id="1" name=""/>
        <p:cNvGrpSpPr/>
        <p:nvPr/>
      </p:nvGrpSpPr>
      <p:grpSpPr>
        <a:xfrm>
          <a:off x="0" y="0"/>
          <a:ext cx="0" cy="0"/>
          <a:chOff x="0" y="0"/>
          <a:chExt cx="0" cy="0"/>
        </a:xfrm>
      </p:grpSpPr>
      <p:sp>
        <p:nvSpPr>
          <p:cNvPr id="3" name="Picture Placeholder 6"/>
          <p:cNvSpPr>
            <a:spLocks noGrp="1"/>
          </p:cNvSpPr>
          <p:nvPr>
            <p:ph type="pic" sz="quarter" idx="38"/>
          </p:nvPr>
        </p:nvSpPr>
        <p:spPr>
          <a:xfrm>
            <a:off x="649920" y="1051370"/>
            <a:ext cx="2489454" cy="2136770"/>
          </a:xfrm>
          <a:prstGeom prst="rect">
            <a:avLst/>
          </a:prstGeom>
          <a:pattFill prst="pct60">
            <a:fgClr>
              <a:srgbClr val="FFFFFF"/>
            </a:fgClr>
            <a:bgClr>
              <a:srgbClr val="C1C9D5"/>
            </a:bgClr>
          </a:pattFill>
        </p:spPr>
        <p:txBody>
          <a:bodyPr/>
          <a:lstStyle/>
          <a:p>
            <a:endParaRPr lang="en-US"/>
          </a:p>
        </p:txBody>
      </p:sp>
      <p:sp>
        <p:nvSpPr>
          <p:cNvPr id="4" name="Picture Placeholder 6"/>
          <p:cNvSpPr>
            <a:spLocks noGrp="1"/>
          </p:cNvSpPr>
          <p:nvPr>
            <p:ph type="pic" sz="quarter" idx="39"/>
          </p:nvPr>
        </p:nvSpPr>
        <p:spPr>
          <a:xfrm>
            <a:off x="3327274" y="1051370"/>
            <a:ext cx="2489454" cy="2136770"/>
          </a:xfrm>
          <a:prstGeom prst="rect">
            <a:avLst/>
          </a:prstGeom>
          <a:pattFill prst="pct60">
            <a:fgClr>
              <a:srgbClr val="FFFFFF"/>
            </a:fgClr>
            <a:bgClr>
              <a:srgbClr val="C1C9D5"/>
            </a:bgClr>
          </a:pattFill>
        </p:spPr>
        <p:txBody>
          <a:bodyPr/>
          <a:lstStyle>
            <a:lvl1pPr>
              <a:defRPr lang="en-US"/>
            </a:lvl1pPr>
          </a:lstStyle>
          <a:p>
            <a:pPr lvl="0"/>
            <a:endParaRPr lang="en-US"/>
          </a:p>
        </p:txBody>
      </p:sp>
      <p:sp>
        <p:nvSpPr>
          <p:cNvPr id="5" name="Picture Placeholder 6"/>
          <p:cNvSpPr>
            <a:spLocks noGrp="1"/>
          </p:cNvSpPr>
          <p:nvPr>
            <p:ph type="pic" sz="quarter" idx="40"/>
          </p:nvPr>
        </p:nvSpPr>
        <p:spPr>
          <a:xfrm>
            <a:off x="6004627" y="1051370"/>
            <a:ext cx="2489454" cy="2136770"/>
          </a:xfrm>
          <a:prstGeom prst="rect">
            <a:avLst/>
          </a:prstGeom>
          <a:pattFill prst="pct60">
            <a:fgClr>
              <a:srgbClr val="FFFFFF"/>
            </a:fgClr>
            <a:bgClr>
              <a:srgbClr val="C1C9D5"/>
            </a:bgClr>
          </a:pattFill>
        </p:spPr>
        <p:txBody>
          <a:bodyPr/>
          <a:lstStyle>
            <a:lvl1pPr>
              <a:defRPr lang="en-US"/>
            </a:lvl1pPr>
          </a:lstStyle>
          <a:p>
            <a:pPr lvl="0"/>
            <a:endParaRPr lang="en-US"/>
          </a:p>
        </p:txBody>
      </p:sp>
    </p:spTree>
    <p:extLst>
      <p:ext uri="{BB962C8B-B14F-4D97-AF65-F5344CB8AC3E}">
        <p14:creationId xmlns:p14="http://schemas.microsoft.com/office/powerpoint/2010/main" val="2765113535"/>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8_Custom Layout">
    <p:spTree>
      <p:nvGrpSpPr>
        <p:cNvPr id="1" name=""/>
        <p:cNvGrpSpPr/>
        <p:nvPr/>
      </p:nvGrpSpPr>
      <p:grpSpPr>
        <a:xfrm>
          <a:off x="0" y="0"/>
          <a:ext cx="0" cy="0"/>
          <a:chOff x="0" y="0"/>
          <a:chExt cx="0" cy="0"/>
        </a:xfrm>
      </p:grpSpPr>
      <p:sp>
        <p:nvSpPr>
          <p:cNvPr id="12" name="Picture Placeholder 6"/>
          <p:cNvSpPr>
            <a:spLocks noGrp="1"/>
          </p:cNvSpPr>
          <p:nvPr>
            <p:ph type="pic" sz="quarter" idx="38"/>
          </p:nvPr>
        </p:nvSpPr>
        <p:spPr>
          <a:xfrm>
            <a:off x="35923" y="25038"/>
            <a:ext cx="2763079" cy="2514566"/>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3" name="Picture Placeholder 6"/>
          <p:cNvSpPr>
            <a:spLocks noGrp="1"/>
          </p:cNvSpPr>
          <p:nvPr>
            <p:ph type="pic" sz="quarter" idx="39"/>
          </p:nvPr>
        </p:nvSpPr>
        <p:spPr>
          <a:xfrm>
            <a:off x="2837517" y="25038"/>
            <a:ext cx="2763079" cy="2514566"/>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4" name="Picture Placeholder 6"/>
          <p:cNvSpPr>
            <a:spLocks noGrp="1"/>
          </p:cNvSpPr>
          <p:nvPr>
            <p:ph type="pic" sz="quarter" idx="40"/>
          </p:nvPr>
        </p:nvSpPr>
        <p:spPr>
          <a:xfrm>
            <a:off x="2837517" y="2571750"/>
            <a:ext cx="2763079" cy="2538140"/>
          </a:xfrm>
          <a:prstGeom prst="rect">
            <a:avLst/>
          </a:prstGeom>
          <a:pattFill prst="pct60">
            <a:fgClr>
              <a:srgbClr val="FFFFFF"/>
            </a:fgClr>
            <a:bgClr>
              <a:srgbClr val="E6E9EE"/>
            </a:bgClr>
          </a:pattFill>
        </p:spPr>
        <p:txBody>
          <a:bodyPr/>
          <a:lstStyle>
            <a:lvl1pPr>
              <a:defRPr lang="en-US"/>
            </a:lvl1pPr>
          </a:lstStyle>
          <a:p>
            <a:pPr lvl="0"/>
            <a:endParaRPr lang="en-US"/>
          </a:p>
        </p:txBody>
      </p:sp>
      <p:sp>
        <p:nvSpPr>
          <p:cNvPr id="15" name="Picture Placeholder 6"/>
          <p:cNvSpPr>
            <a:spLocks noGrp="1"/>
          </p:cNvSpPr>
          <p:nvPr>
            <p:ph type="pic" sz="quarter" idx="41"/>
          </p:nvPr>
        </p:nvSpPr>
        <p:spPr>
          <a:xfrm>
            <a:off x="35923" y="2571750"/>
            <a:ext cx="2763079" cy="2538140"/>
          </a:xfrm>
          <a:prstGeom prst="rect">
            <a:avLst/>
          </a:prstGeom>
          <a:pattFill prst="pct60">
            <a:fgClr>
              <a:srgbClr val="FFFFFF"/>
            </a:fgClr>
            <a:bgClr>
              <a:srgbClr val="E6E9EE"/>
            </a:bgClr>
          </a:pattFill>
        </p:spPr>
        <p:txBody>
          <a:bodyPr/>
          <a:lstStyle>
            <a:lvl1pPr>
              <a:defRPr lang="en-US"/>
            </a:lvl1pPr>
          </a:lstStyle>
          <a:p>
            <a:pPr lvl="0"/>
            <a:endParaRPr lang="en-US"/>
          </a:p>
        </p:txBody>
      </p:sp>
    </p:spTree>
    <p:extLst>
      <p:ext uri="{BB962C8B-B14F-4D97-AF65-F5344CB8AC3E}">
        <p14:creationId xmlns:p14="http://schemas.microsoft.com/office/powerpoint/2010/main" val="2624718986"/>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9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2297198" y="0"/>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4594396" y="0"/>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2594149"/>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2297198" y="2594149"/>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6891594" y="0"/>
            <a:ext cx="2252407" cy="2549351"/>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4594396" y="2594149"/>
            <a:ext cx="2252407" cy="2549351"/>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78530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1620" userDrawn="1">
          <p15:clr>
            <a:srgbClr val="FBAE40"/>
          </p15:clr>
        </p15:guide>
        <p15:guide id="5" pos="288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0_Custom Layout">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D20A1C01-5A8D-4D28-BD2A-5F7CD77A5EE8}"/>
              </a:ext>
            </a:extLst>
          </p:cNvPr>
          <p:cNvSpPr>
            <a:spLocks noGrp="1"/>
          </p:cNvSpPr>
          <p:nvPr>
            <p:ph type="pic" sz="quarter" idx="38"/>
          </p:nvPr>
        </p:nvSpPr>
        <p:spPr>
          <a:xfrm>
            <a:off x="2297198" y="0"/>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2" name="Picture Placeholder 31">
            <a:extLst>
              <a:ext uri="{FF2B5EF4-FFF2-40B4-BE49-F238E27FC236}">
                <a16:creationId xmlns:a16="http://schemas.microsoft.com/office/drawing/2014/main" id="{AFA33A9A-7C63-48CF-80D3-E8B89809C8F6}"/>
              </a:ext>
            </a:extLst>
          </p:cNvPr>
          <p:cNvSpPr>
            <a:spLocks noGrp="1"/>
          </p:cNvSpPr>
          <p:nvPr>
            <p:ph type="pic" sz="quarter" idx="39"/>
          </p:nvPr>
        </p:nvSpPr>
        <p:spPr>
          <a:xfrm>
            <a:off x="4594396" y="0"/>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4" name="Picture Placeholder 33">
            <a:extLst>
              <a:ext uri="{FF2B5EF4-FFF2-40B4-BE49-F238E27FC236}">
                <a16:creationId xmlns:a16="http://schemas.microsoft.com/office/drawing/2014/main" id="{F2BA50BE-6CD6-438C-ABA3-F0CA17693FC6}"/>
              </a:ext>
            </a:extLst>
          </p:cNvPr>
          <p:cNvSpPr>
            <a:spLocks noGrp="1"/>
          </p:cNvSpPr>
          <p:nvPr>
            <p:ph type="pic" sz="quarter" idx="40"/>
          </p:nvPr>
        </p:nvSpPr>
        <p:spPr>
          <a:xfrm>
            <a:off x="0" y="2594149"/>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5" name="Picture Placeholder 34">
            <a:extLst>
              <a:ext uri="{FF2B5EF4-FFF2-40B4-BE49-F238E27FC236}">
                <a16:creationId xmlns:a16="http://schemas.microsoft.com/office/drawing/2014/main" id="{B1D48CD9-A0E5-4ECB-A530-D4DAC86466F9}"/>
              </a:ext>
            </a:extLst>
          </p:cNvPr>
          <p:cNvSpPr>
            <a:spLocks noGrp="1"/>
          </p:cNvSpPr>
          <p:nvPr>
            <p:ph type="pic" sz="quarter" idx="41"/>
          </p:nvPr>
        </p:nvSpPr>
        <p:spPr>
          <a:xfrm>
            <a:off x="2297198" y="2594149"/>
            <a:ext cx="2252406" cy="2549351"/>
          </a:xfrm>
          <a:custGeom>
            <a:avLst/>
            <a:gdLst>
              <a:gd name="connsiteX0" fmla="*/ 0 w 6007198"/>
              <a:gd name="connsiteY0" fmla="*/ 0 h 6798269"/>
              <a:gd name="connsiteX1" fmla="*/ 6007198 w 6007198"/>
              <a:gd name="connsiteY1" fmla="*/ 0 h 6798269"/>
              <a:gd name="connsiteX2" fmla="*/ 6007198 w 6007198"/>
              <a:gd name="connsiteY2" fmla="*/ 6798269 h 6798269"/>
              <a:gd name="connsiteX3" fmla="*/ 0 w 6007198"/>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198" h="6798269">
                <a:moveTo>
                  <a:pt x="0" y="0"/>
                </a:moveTo>
                <a:lnTo>
                  <a:pt x="6007198" y="0"/>
                </a:lnTo>
                <a:lnTo>
                  <a:pt x="6007198"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3" name="Picture Placeholder 32">
            <a:extLst>
              <a:ext uri="{FF2B5EF4-FFF2-40B4-BE49-F238E27FC236}">
                <a16:creationId xmlns:a16="http://schemas.microsoft.com/office/drawing/2014/main" id="{93736B91-70C5-47D4-915B-F2450F410BD0}"/>
              </a:ext>
            </a:extLst>
          </p:cNvPr>
          <p:cNvSpPr>
            <a:spLocks noGrp="1"/>
          </p:cNvSpPr>
          <p:nvPr>
            <p:ph type="pic" sz="quarter" idx="42"/>
          </p:nvPr>
        </p:nvSpPr>
        <p:spPr>
          <a:xfrm>
            <a:off x="6891594" y="0"/>
            <a:ext cx="2252407" cy="2549351"/>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36" name="Picture Placeholder 35">
            <a:extLst>
              <a:ext uri="{FF2B5EF4-FFF2-40B4-BE49-F238E27FC236}">
                <a16:creationId xmlns:a16="http://schemas.microsoft.com/office/drawing/2014/main" id="{1F9A97A3-008B-4DBE-8BA2-2FBF3BDFE4E2}"/>
              </a:ext>
            </a:extLst>
          </p:cNvPr>
          <p:cNvSpPr>
            <a:spLocks noGrp="1"/>
          </p:cNvSpPr>
          <p:nvPr>
            <p:ph type="pic" sz="quarter" idx="43"/>
          </p:nvPr>
        </p:nvSpPr>
        <p:spPr>
          <a:xfrm>
            <a:off x="6891594" y="2594149"/>
            <a:ext cx="2252407" cy="2549351"/>
          </a:xfrm>
          <a:custGeom>
            <a:avLst/>
            <a:gdLst>
              <a:gd name="connsiteX0" fmla="*/ 0 w 6007200"/>
              <a:gd name="connsiteY0" fmla="*/ 0 h 6798269"/>
              <a:gd name="connsiteX1" fmla="*/ 6007200 w 6007200"/>
              <a:gd name="connsiteY1" fmla="*/ 0 h 6798269"/>
              <a:gd name="connsiteX2" fmla="*/ 6007200 w 6007200"/>
              <a:gd name="connsiteY2" fmla="*/ 6798269 h 6798269"/>
              <a:gd name="connsiteX3" fmla="*/ 0 w 6007200"/>
              <a:gd name="connsiteY3" fmla="*/ 6798269 h 6798269"/>
            </a:gdLst>
            <a:ahLst/>
            <a:cxnLst>
              <a:cxn ang="0">
                <a:pos x="connsiteX0" y="connsiteY0"/>
              </a:cxn>
              <a:cxn ang="0">
                <a:pos x="connsiteX1" y="connsiteY1"/>
              </a:cxn>
              <a:cxn ang="0">
                <a:pos x="connsiteX2" y="connsiteY2"/>
              </a:cxn>
              <a:cxn ang="0">
                <a:pos x="connsiteX3" y="connsiteY3"/>
              </a:cxn>
            </a:cxnLst>
            <a:rect l="l" t="t" r="r" b="b"/>
            <a:pathLst>
              <a:path w="6007200" h="6798269">
                <a:moveTo>
                  <a:pt x="0" y="0"/>
                </a:moveTo>
                <a:lnTo>
                  <a:pt x="6007200" y="0"/>
                </a:lnTo>
                <a:lnTo>
                  <a:pt x="6007200" y="6798269"/>
                </a:lnTo>
                <a:lnTo>
                  <a:pt x="0" y="6798269"/>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041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300"/>
                                        <p:tgtEl>
                                          <p:spTgt spid="31"/>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300"/>
                                        <p:tgtEl>
                                          <p:spTgt spid="32"/>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300"/>
                                        <p:tgtEl>
                                          <p:spTgt spid="33"/>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300"/>
                                        <p:tgtEl>
                                          <p:spTgt spid="34"/>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300"/>
                                        <p:tgtEl>
                                          <p:spTgt spid="35"/>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animBg="1"/>
      <p:bldP spid="35" grpId="0" animBg="1"/>
      <p:bldP spid="33" grpId="0" animBg="1"/>
      <p:bldP spid="36" grpId="0" animBg="1"/>
    </p:bldLst>
  </p:timing>
  <p:extLst>
    <p:ext uri="{DCECCB84-F9BA-43D5-87BE-67443E8EF086}">
      <p15:sldGuideLst xmlns:p15="http://schemas.microsoft.com/office/powerpoint/2012/main">
        <p15:guide id="4" orient="horz" pos="1620" userDrawn="1">
          <p15:clr>
            <a:srgbClr val="FBAE40"/>
          </p15:clr>
        </p15:guide>
        <p15:guide id="5" pos="288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1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547F1D62-536A-4F79-8D37-91A6FFCF8770}"/>
              </a:ext>
            </a:extLst>
          </p:cNvPr>
          <p:cNvSpPr>
            <a:spLocks noGrp="1"/>
          </p:cNvSpPr>
          <p:nvPr>
            <p:ph type="pic" sz="quarter" idx="39"/>
          </p:nvPr>
        </p:nvSpPr>
        <p:spPr>
          <a:xfrm>
            <a:off x="1830943" y="0"/>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5" name="Picture Placeholder 84">
            <a:extLst>
              <a:ext uri="{FF2B5EF4-FFF2-40B4-BE49-F238E27FC236}">
                <a16:creationId xmlns:a16="http://schemas.microsoft.com/office/drawing/2014/main" id="{9E499711-1E7E-4D76-9F28-10113A27F8BC}"/>
              </a:ext>
            </a:extLst>
          </p:cNvPr>
          <p:cNvSpPr>
            <a:spLocks noGrp="1"/>
          </p:cNvSpPr>
          <p:nvPr>
            <p:ph type="pic" sz="quarter" idx="40"/>
          </p:nvPr>
        </p:nvSpPr>
        <p:spPr>
          <a:xfrm>
            <a:off x="3661886" y="0"/>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6" name="Picture Placeholder 85">
            <a:extLst>
              <a:ext uri="{FF2B5EF4-FFF2-40B4-BE49-F238E27FC236}">
                <a16:creationId xmlns:a16="http://schemas.microsoft.com/office/drawing/2014/main" id="{85C28D07-CED7-44E6-9820-1F617E6405BA}"/>
              </a:ext>
            </a:extLst>
          </p:cNvPr>
          <p:cNvSpPr>
            <a:spLocks noGrp="1"/>
          </p:cNvSpPr>
          <p:nvPr>
            <p:ph type="pic" sz="quarter" idx="41"/>
          </p:nvPr>
        </p:nvSpPr>
        <p:spPr>
          <a:xfrm>
            <a:off x="5492828" y="0"/>
            <a:ext cx="1820228" cy="1705928"/>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7" name="Picture Placeholder 86">
            <a:extLst>
              <a:ext uri="{FF2B5EF4-FFF2-40B4-BE49-F238E27FC236}">
                <a16:creationId xmlns:a16="http://schemas.microsoft.com/office/drawing/2014/main" id="{B81C2D65-5E82-4B96-BA73-1459034AA4EF}"/>
              </a:ext>
            </a:extLst>
          </p:cNvPr>
          <p:cNvSpPr>
            <a:spLocks noGrp="1"/>
          </p:cNvSpPr>
          <p:nvPr>
            <p:ph type="pic" sz="quarter" idx="42"/>
          </p:nvPr>
        </p:nvSpPr>
        <p:spPr>
          <a:xfrm>
            <a:off x="7323771" y="0"/>
            <a:ext cx="1820229" cy="1705928"/>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8" name="Picture Placeholder 87">
            <a:extLst>
              <a:ext uri="{FF2B5EF4-FFF2-40B4-BE49-F238E27FC236}">
                <a16:creationId xmlns:a16="http://schemas.microsoft.com/office/drawing/2014/main" id="{F5C9B4A2-BD4C-4613-B1C8-426246442952}"/>
              </a:ext>
            </a:extLst>
          </p:cNvPr>
          <p:cNvSpPr>
            <a:spLocks noGrp="1"/>
          </p:cNvSpPr>
          <p:nvPr>
            <p:ph type="pic" sz="quarter" idx="43"/>
          </p:nvPr>
        </p:nvSpPr>
        <p:spPr>
          <a:xfrm>
            <a:off x="0" y="1718786"/>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89" name="Picture Placeholder 88">
            <a:extLst>
              <a:ext uri="{FF2B5EF4-FFF2-40B4-BE49-F238E27FC236}">
                <a16:creationId xmlns:a16="http://schemas.microsoft.com/office/drawing/2014/main" id="{C1E587B0-5081-4811-BF09-53C52CD79708}"/>
              </a:ext>
            </a:extLst>
          </p:cNvPr>
          <p:cNvSpPr>
            <a:spLocks noGrp="1"/>
          </p:cNvSpPr>
          <p:nvPr>
            <p:ph type="pic" sz="quarter" idx="44"/>
          </p:nvPr>
        </p:nvSpPr>
        <p:spPr>
          <a:xfrm>
            <a:off x="1830943" y="1718786"/>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0" name="Picture Placeholder 89">
            <a:extLst>
              <a:ext uri="{FF2B5EF4-FFF2-40B4-BE49-F238E27FC236}">
                <a16:creationId xmlns:a16="http://schemas.microsoft.com/office/drawing/2014/main" id="{848F19B3-C3B8-409D-9B9E-FE0E7C5B97CE}"/>
              </a:ext>
            </a:extLst>
          </p:cNvPr>
          <p:cNvSpPr>
            <a:spLocks noGrp="1"/>
          </p:cNvSpPr>
          <p:nvPr>
            <p:ph type="pic" sz="quarter" idx="45"/>
          </p:nvPr>
        </p:nvSpPr>
        <p:spPr>
          <a:xfrm>
            <a:off x="3661886" y="1718786"/>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2" name="Picture Placeholder 91">
            <a:extLst>
              <a:ext uri="{FF2B5EF4-FFF2-40B4-BE49-F238E27FC236}">
                <a16:creationId xmlns:a16="http://schemas.microsoft.com/office/drawing/2014/main" id="{2EF10A99-360C-41AA-821D-107E56A62DDD}"/>
              </a:ext>
            </a:extLst>
          </p:cNvPr>
          <p:cNvSpPr>
            <a:spLocks noGrp="1"/>
          </p:cNvSpPr>
          <p:nvPr>
            <p:ph type="pic" sz="quarter" idx="47"/>
          </p:nvPr>
        </p:nvSpPr>
        <p:spPr>
          <a:xfrm>
            <a:off x="7323771" y="1718786"/>
            <a:ext cx="1820229" cy="1705928"/>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3" name="Picture Placeholder 92">
            <a:extLst>
              <a:ext uri="{FF2B5EF4-FFF2-40B4-BE49-F238E27FC236}">
                <a16:creationId xmlns:a16="http://schemas.microsoft.com/office/drawing/2014/main" id="{F966354A-A564-431F-B7DD-4801994D22FD}"/>
              </a:ext>
            </a:extLst>
          </p:cNvPr>
          <p:cNvSpPr>
            <a:spLocks noGrp="1"/>
          </p:cNvSpPr>
          <p:nvPr>
            <p:ph type="pic" sz="quarter" idx="48"/>
          </p:nvPr>
        </p:nvSpPr>
        <p:spPr>
          <a:xfrm>
            <a:off x="0" y="3437572"/>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5" name="Picture Placeholder 94">
            <a:extLst>
              <a:ext uri="{FF2B5EF4-FFF2-40B4-BE49-F238E27FC236}">
                <a16:creationId xmlns:a16="http://schemas.microsoft.com/office/drawing/2014/main" id="{70153A5C-E9DB-46BD-AF67-D5028191A028}"/>
              </a:ext>
            </a:extLst>
          </p:cNvPr>
          <p:cNvSpPr>
            <a:spLocks noGrp="1"/>
          </p:cNvSpPr>
          <p:nvPr>
            <p:ph type="pic" sz="quarter" idx="50"/>
          </p:nvPr>
        </p:nvSpPr>
        <p:spPr>
          <a:xfrm>
            <a:off x="3661886" y="3437572"/>
            <a:ext cx="1820229" cy="1705928"/>
          </a:xfrm>
          <a:custGeom>
            <a:avLst/>
            <a:gdLst>
              <a:gd name="connsiteX0" fmla="*/ 0 w 4854575"/>
              <a:gd name="connsiteY0" fmla="*/ 0 h 4549140"/>
              <a:gd name="connsiteX1" fmla="*/ 4854575 w 4854575"/>
              <a:gd name="connsiteY1" fmla="*/ 0 h 4549140"/>
              <a:gd name="connsiteX2" fmla="*/ 4854575 w 4854575"/>
              <a:gd name="connsiteY2" fmla="*/ 4549140 h 4549140"/>
              <a:gd name="connsiteX3" fmla="*/ 0 w 4854575"/>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5" h="4549140">
                <a:moveTo>
                  <a:pt x="0" y="0"/>
                </a:moveTo>
                <a:lnTo>
                  <a:pt x="4854575" y="0"/>
                </a:lnTo>
                <a:lnTo>
                  <a:pt x="4854575"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6" name="Picture Placeholder 95">
            <a:extLst>
              <a:ext uri="{FF2B5EF4-FFF2-40B4-BE49-F238E27FC236}">
                <a16:creationId xmlns:a16="http://schemas.microsoft.com/office/drawing/2014/main" id="{F6E16CAF-F7B5-4D3C-A150-056C8546C97D}"/>
              </a:ext>
            </a:extLst>
          </p:cNvPr>
          <p:cNvSpPr>
            <a:spLocks noGrp="1"/>
          </p:cNvSpPr>
          <p:nvPr>
            <p:ph type="pic" sz="quarter" idx="51"/>
          </p:nvPr>
        </p:nvSpPr>
        <p:spPr>
          <a:xfrm>
            <a:off x="5492828" y="3437572"/>
            <a:ext cx="1820228" cy="1705928"/>
          </a:xfrm>
          <a:custGeom>
            <a:avLst/>
            <a:gdLst>
              <a:gd name="connsiteX0" fmla="*/ 0 w 4854574"/>
              <a:gd name="connsiteY0" fmla="*/ 0 h 4549140"/>
              <a:gd name="connsiteX1" fmla="*/ 4854574 w 4854574"/>
              <a:gd name="connsiteY1" fmla="*/ 0 h 4549140"/>
              <a:gd name="connsiteX2" fmla="*/ 4854574 w 4854574"/>
              <a:gd name="connsiteY2" fmla="*/ 4549140 h 4549140"/>
              <a:gd name="connsiteX3" fmla="*/ 0 w 4854574"/>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4" h="4549140">
                <a:moveTo>
                  <a:pt x="0" y="0"/>
                </a:moveTo>
                <a:lnTo>
                  <a:pt x="4854574" y="0"/>
                </a:lnTo>
                <a:lnTo>
                  <a:pt x="4854574"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97" name="Picture Placeholder 96">
            <a:extLst>
              <a:ext uri="{FF2B5EF4-FFF2-40B4-BE49-F238E27FC236}">
                <a16:creationId xmlns:a16="http://schemas.microsoft.com/office/drawing/2014/main" id="{DEA29BFE-0750-4CED-858B-21CC3D43CF99}"/>
              </a:ext>
            </a:extLst>
          </p:cNvPr>
          <p:cNvSpPr>
            <a:spLocks noGrp="1"/>
          </p:cNvSpPr>
          <p:nvPr>
            <p:ph type="pic" sz="quarter" idx="52"/>
          </p:nvPr>
        </p:nvSpPr>
        <p:spPr>
          <a:xfrm>
            <a:off x="7323771" y="3437572"/>
            <a:ext cx="1820229" cy="1705928"/>
          </a:xfrm>
          <a:custGeom>
            <a:avLst/>
            <a:gdLst>
              <a:gd name="connsiteX0" fmla="*/ 0 w 4854576"/>
              <a:gd name="connsiteY0" fmla="*/ 0 h 4549140"/>
              <a:gd name="connsiteX1" fmla="*/ 4854576 w 4854576"/>
              <a:gd name="connsiteY1" fmla="*/ 0 h 4549140"/>
              <a:gd name="connsiteX2" fmla="*/ 4854576 w 4854576"/>
              <a:gd name="connsiteY2" fmla="*/ 4549140 h 4549140"/>
              <a:gd name="connsiteX3" fmla="*/ 0 w 4854576"/>
              <a:gd name="connsiteY3" fmla="*/ 4549140 h 4549140"/>
            </a:gdLst>
            <a:ahLst/>
            <a:cxnLst>
              <a:cxn ang="0">
                <a:pos x="connsiteX0" y="connsiteY0"/>
              </a:cxn>
              <a:cxn ang="0">
                <a:pos x="connsiteX1" y="connsiteY1"/>
              </a:cxn>
              <a:cxn ang="0">
                <a:pos x="connsiteX2" y="connsiteY2"/>
              </a:cxn>
              <a:cxn ang="0">
                <a:pos x="connsiteX3" y="connsiteY3"/>
              </a:cxn>
            </a:cxnLst>
            <a:rect l="l" t="t" r="r" b="b"/>
            <a:pathLst>
              <a:path w="4854576" h="4549140">
                <a:moveTo>
                  <a:pt x="0" y="0"/>
                </a:moveTo>
                <a:lnTo>
                  <a:pt x="4854576" y="0"/>
                </a:lnTo>
                <a:lnTo>
                  <a:pt x="4854576" y="4549140"/>
                </a:lnTo>
                <a:lnTo>
                  <a:pt x="0" y="454914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0473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500" fill="hold"/>
                                        <p:tgtEl>
                                          <p:spTgt spid="90"/>
                                        </p:tgtEl>
                                        <p:attrNameLst>
                                          <p:attrName>ppt_w</p:attrName>
                                        </p:attrNameLst>
                                      </p:cBhvr>
                                      <p:tavLst>
                                        <p:tav tm="0">
                                          <p:val>
                                            <p:strVal val="4/3*#ppt_w"/>
                                          </p:val>
                                        </p:tav>
                                        <p:tav tm="100000">
                                          <p:val>
                                            <p:strVal val="#ppt_w"/>
                                          </p:val>
                                        </p:tav>
                                      </p:tavLst>
                                    </p:anim>
                                    <p:anim calcmode="lin" valueType="num">
                                      <p:cBhvr>
                                        <p:cTn id="8" dur="500" fill="hold"/>
                                        <p:tgtEl>
                                          <p:spTgt spid="9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85"/>
                                        </p:tgtEl>
                                        <p:attrNameLst>
                                          <p:attrName>style.visibility</p:attrName>
                                        </p:attrNameLst>
                                      </p:cBhvr>
                                      <p:to>
                                        <p:strVal val="visible"/>
                                      </p:to>
                                    </p:set>
                                    <p:anim calcmode="lin" valueType="num">
                                      <p:cBhvr>
                                        <p:cTn id="11" dur="500" fill="hold"/>
                                        <p:tgtEl>
                                          <p:spTgt spid="85"/>
                                        </p:tgtEl>
                                        <p:attrNameLst>
                                          <p:attrName>ppt_w</p:attrName>
                                        </p:attrNameLst>
                                      </p:cBhvr>
                                      <p:tavLst>
                                        <p:tav tm="0">
                                          <p:val>
                                            <p:strVal val="4/3*#ppt_w"/>
                                          </p:val>
                                        </p:tav>
                                        <p:tav tm="100000">
                                          <p:val>
                                            <p:strVal val="#ppt_w"/>
                                          </p:val>
                                        </p:tav>
                                      </p:tavLst>
                                    </p:anim>
                                    <p:anim calcmode="lin" valueType="num">
                                      <p:cBhvr>
                                        <p:cTn id="12" dur="500" fill="hold"/>
                                        <p:tgtEl>
                                          <p:spTgt spid="85"/>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86"/>
                                        </p:tgtEl>
                                        <p:attrNameLst>
                                          <p:attrName>style.visibility</p:attrName>
                                        </p:attrNameLst>
                                      </p:cBhvr>
                                      <p:to>
                                        <p:strVal val="visible"/>
                                      </p:to>
                                    </p:set>
                                    <p:anim calcmode="lin" valueType="num">
                                      <p:cBhvr>
                                        <p:cTn id="15" dur="500" fill="hold"/>
                                        <p:tgtEl>
                                          <p:spTgt spid="86"/>
                                        </p:tgtEl>
                                        <p:attrNameLst>
                                          <p:attrName>ppt_w</p:attrName>
                                        </p:attrNameLst>
                                      </p:cBhvr>
                                      <p:tavLst>
                                        <p:tav tm="0">
                                          <p:val>
                                            <p:strVal val="4/3*#ppt_w"/>
                                          </p:val>
                                        </p:tav>
                                        <p:tav tm="100000">
                                          <p:val>
                                            <p:strVal val="#ppt_w"/>
                                          </p:val>
                                        </p:tav>
                                      </p:tavLst>
                                    </p:anim>
                                    <p:anim calcmode="lin" valueType="num">
                                      <p:cBhvr>
                                        <p:cTn id="16" dur="500" fill="hold"/>
                                        <p:tgtEl>
                                          <p:spTgt spid="86"/>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strVal val="4/3*#ppt_w"/>
                                          </p:val>
                                        </p:tav>
                                        <p:tav tm="100000">
                                          <p:val>
                                            <p:strVal val="#ppt_w"/>
                                          </p:val>
                                        </p:tav>
                                      </p:tavLst>
                                    </p:anim>
                                    <p:anim calcmode="lin" valueType="num">
                                      <p:cBhvr>
                                        <p:cTn id="20" dur="500" fill="hold"/>
                                        <p:tgtEl>
                                          <p:spTgt spid="87"/>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92"/>
                                        </p:tgtEl>
                                        <p:attrNameLst>
                                          <p:attrName>style.visibility</p:attrName>
                                        </p:attrNameLst>
                                      </p:cBhvr>
                                      <p:to>
                                        <p:strVal val="visible"/>
                                      </p:to>
                                    </p:set>
                                    <p:anim calcmode="lin" valueType="num">
                                      <p:cBhvr>
                                        <p:cTn id="23" dur="500" fill="hold"/>
                                        <p:tgtEl>
                                          <p:spTgt spid="92"/>
                                        </p:tgtEl>
                                        <p:attrNameLst>
                                          <p:attrName>ppt_w</p:attrName>
                                        </p:attrNameLst>
                                      </p:cBhvr>
                                      <p:tavLst>
                                        <p:tav tm="0">
                                          <p:val>
                                            <p:strVal val="4/3*#ppt_w"/>
                                          </p:val>
                                        </p:tav>
                                        <p:tav tm="100000">
                                          <p:val>
                                            <p:strVal val="#ppt_w"/>
                                          </p:val>
                                        </p:tav>
                                      </p:tavLst>
                                    </p:anim>
                                    <p:anim calcmode="lin" valueType="num">
                                      <p:cBhvr>
                                        <p:cTn id="24" dur="500" fill="hold"/>
                                        <p:tgtEl>
                                          <p:spTgt spid="92"/>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p:cTn id="27" dur="500" fill="hold"/>
                                        <p:tgtEl>
                                          <p:spTgt spid="97"/>
                                        </p:tgtEl>
                                        <p:attrNameLst>
                                          <p:attrName>ppt_w</p:attrName>
                                        </p:attrNameLst>
                                      </p:cBhvr>
                                      <p:tavLst>
                                        <p:tav tm="0">
                                          <p:val>
                                            <p:strVal val="4/3*#ppt_w"/>
                                          </p:val>
                                        </p:tav>
                                        <p:tav tm="100000">
                                          <p:val>
                                            <p:strVal val="#ppt_w"/>
                                          </p:val>
                                        </p:tav>
                                      </p:tavLst>
                                    </p:anim>
                                    <p:anim calcmode="lin" valueType="num">
                                      <p:cBhvr>
                                        <p:cTn id="28" dur="500" fill="hold"/>
                                        <p:tgtEl>
                                          <p:spTgt spid="97"/>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96"/>
                                        </p:tgtEl>
                                        <p:attrNameLst>
                                          <p:attrName>style.visibility</p:attrName>
                                        </p:attrNameLst>
                                      </p:cBhvr>
                                      <p:to>
                                        <p:strVal val="visible"/>
                                      </p:to>
                                    </p:set>
                                    <p:anim calcmode="lin" valueType="num">
                                      <p:cBhvr>
                                        <p:cTn id="31" dur="500" fill="hold"/>
                                        <p:tgtEl>
                                          <p:spTgt spid="96"/>
                                        </p:tgtEl>
                                        <p:attrNameLst>
                                          <p:attrName>ppt_w</p:attrName>
                                        </p:attrNameLst>
                                      </p:cBhvr>
                                      <p:tavLst>
                                        <p:tav tm="0">
                                          <p:val>
                                            <p:strVal val="4/3*#ppt_w"/>
                                          </p:val>
                                        </p:tav>
                                        <p:tav tm="100000">
                                          <p:val>
                                            <p:strVal val="#ppt_w"/>
                                          </p:val>
                                        </p:tav>
                                      </p:tavLst>
                                    </p:anim>
                                    <p:anim calcmode="lin" valueType="num">
                                      <p:cBhvr>
                                        <p:cTn id="32" dur="500" fill="hold"/>
                                        <p:tgtEl>
                                          <p:spTgt spid="9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95"/>
                                        </p:tgtEl>
                                        <p:attrNameLst>
                                          <p:attrName>style.visibility</p:attrName>
                                        </p:attrNameLst>
                                      </p:cBhvr>
                                      <p:to>
                                        <p:strVal val="visible"/>
                                      </p:to>
                                    </p:set>
                                    <p:anim calcmode="lin" valueType="num">
                                      <p:cBhvr>
                                        <p:cTn id="35" dur="500" fill="hold"/>
                                        <p:tgtEl>
                                          <p:spTgt spid="95"/>
                                        </p:tgtEl>
                                        <p:attrNameLst>
                                          <p:attrName>ppt_w</p:attrName>
                                        </p:attrNameLst>
                                      </p:cBhvr>
                                      <p:tavLst>
                                        <p:tav tm="0">
                                          <p:val>
                                            <p:strVal val="4/3*#ppt_w"/>
                                          </p:val>
                                        </p:tav>
                                        <p:tav tm="100000">
                                          <p:val>
                                            <p:strVal val="#ppt_w"/>
                                          </p:val>
                                        </p:tav>
                                      </p:tavLst>
                                    </p:anim>
                                    <p:anim calcmode="lin" valueType="num">
                                      <p:cBhvr>
                                        <p:cTn id="36" dur="500" fill="hold"/>
                                        <p:tgtEl>
                                          <p:spTgt spid="95"/>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89"/>
                                        </p:tgtEl>
                                        <p:attrNameLst>
                                          <p:attrName>style.visibility</p:attrName>
                                        </p:attrNameLst>
                                      </p:cBhvr>
                                      <p:to>
                                        <p:strVal val="visible"/>
                                      </p:to>
                                    </p:set>
                                    <p:anim calcmode="lin" valueType="num">
                                      <p:cBhvr>
                                        <p:cTn id="39" dur="500" fill="hold"/>
                                        <p:tgtEl>
                                          <p:spTgt spid="89"/>
                                        </p:tgtEl>
                                        <p:attrNameLst>
                                          <p:attrName>ppt_w</p:attrName>
                                        </p:attrNameLst>
                                      </p:cBhvr>
                                      <p:tavLst>
                                        <p:tav tm="0">
                                          <p:val>
                                            <p:strVal val="4/3*#ppt_w"/>
                                          </p:val>
                                        </p:tav>
                                        <p:tav tm="100000">
                                          <p:val>
                                            <p:strVal val="#ppt_w"/>
                                          </p:val>
                                        </p:tav>
                                      </p:tavLst>
                                    </p:anim>
                                    <p:anim calcmode="lin" valueType="num">
                                      <p:cBhvr>
                                        <p:cTn id="40" dur="500" fill="hold"/>
                                        <p:tgtEl>
                                          <p:spTgt spid="89"/>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strVal val="4/3*#ppt_w"/>
                                          </p:val>
                                        </p:tav>
                                        <p:tav tm="100000">
                                          <p:val>
                                            <p:strVal val="#ppt_w"/>
                                          </p:val>
                                        </p:tav>
                                      </p:tavLst>
                                    </p:anim>
                                    <p:anim calcmode="lin" valueType="num">
                                      <p:cBhvr>
                                        <p:cTn id="44" dur="500" fill="hold"/>
                                        <p:tgtEl>
                                          <p:spTgt spid="84"/>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p:val>
                                            <p:strVal val="4/3*#ppt_w"/>
                                          </p:val>
                                        </p:tav>
                                        <p:tav tm="100000">
                                          <p:val>
                                            <p:strVal val="#ppt_w"/>
                                          </p:val>
                                        </p:tav>
                                      </p:tavLst>
                                    </p:anim>
                                    <p:anim calcmode="lin" valueType="num">
                                      <p:cBhvr>
                                        <p:cTn id="48" dur="500" fill="hold"/>
                                        <p:tgtEl>
                                          <p:spTgt spid="88"/>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93"/>
                                        </p:tgtEl>
                                        <p:attrNameLst>
                                          <p:attrName>style.visibility</p:attrName>
                                        </p:attrNameLst>
                                      </p:cBhvr>
                                      <p:to>
                                        <p:strVal val="visible"/>
                                      </p:to>
                                    </p:set>
                                    <p:anim calcmode="lin" valueType="num">
                                      <p:cBhvr>
                                        <p:cTn id="51" dur="500" fill="hold"/>
                                        <p:tgtEl>
                                          <p:spTgt spid="93"/>
                                        </p:tgtEl>
                                        <p:attrNameLst>
                                          <p:attrName>ppt_w</p:attrName>
                                        </p:attrNameLst>
                                      </p:cBhvr>
                                      <p:tavLst>
                                        <p:tav tm="0">
                                          <p:val>
                                            <p:strVal val="4/3*#ppt_w"/>
                                          </p:val>
                                        </p:tav>
                                        <p:tav tm="100000">
                                          <p:val>
                                            <p:strVal val="#ppt_w"/>
                                          </p:val>
                                        </p:tav>
                                      </p:tavLst>
                                    </p:anim>
                                    <p:anim calcmode="lin" valueType="num">
                                      <p:cBhvr>
                                        <p:cTn id="52" dur="500" fill="hold"/>
                                        <p:tgtEl>
                                          <p:spTgt spid="9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2" grpId="0" animBg="1"/>
      <p:bldP spid="93" grpId="0" animBg="1"/>
      <p:bldP spid="95" grpId="0" animBg="1"/>
      <p:bldP spid="96" grpId="0" animBg="1"/>
      <p:bldP spid="97" grpId="0" animBg="1"/>
    </p:bldLst>
  </p:timing>
  <p:extLst>
    <p:ext uri="{DCECCB84-F9BA-43D5-87BE-67443E8EF086}">
      <p15:sldGuideLst xmlns:p15="http://schemas.microsoft.com/office/powerpoint/2012/main">
        <p15:guide id="4" orient="horz" pos="1620" userDrawn="1">
          <p15:clr>
            <a:srgbClr val="FBAE40"/>
          </p15:clr>
        </p15:guide>
        <p15:guide id="5" pos="288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2_Custom Layout">
    <p:spTree>
      <p:nvGrpSpPr>
        <p:cNvPr id="1" name=""/>
        <p:cNvGrpSpPr/>
        <p:nvPr/>
      </p:nvGrpSpPr>
      <p:grpSpPr>
        <a:xfrm>
          <a:off x="0" y="0"/>
          <a:ext cx="0" cy="0"/>
          <a:chOff x="0" y="0"/>
          <a:chExt cx="0" cy="0"/>
        </a:xfrm>
      </p:grpSpPr>
      <p:sp>
        <p:nvSpPr>
          <p:cNvPr id="115" name="Picture Placeholder 114">
            <a:extLst>
              <a:ext uri="{FF2B5EF4-FFF2-40B4-BE49-F238E27FC236}">
                <a16:creationId xmlns:a16="http://schemas.microsoft.com/office/drawing/2014/main" id="{2939B95A-6CBF-409F-84B3-42C0839203D0}"/>
              </a:ext>
            </a:extLst>
          </p:cNvPr>
          <p:cNvSpPr>
            <a:spLocks noGrp="1"/>
          </p:cNvSpPr>
          <p:nvPr>
            <p:ph type="pic" sz="quarter" idx="39"/>
          </p:nvPr>
        </p:nvSpPr>
        <p:spPr>
          <a:xfrm>
            <a:off x="0" y="0"/>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6" name="Picture Placeholder 115">
            <a:extLst>
              <a:ext uri="{FF2B5EF4-FFF2-40B4-BE49-F238E27FC236}">
                <a16:creationId xmlns:a16="http://schemas.microsoft.com/office/drawing/2014/main" id="{AB40BECF-EB5B-43F0-9FB0-D40B193417E1}"/>
              </a:ext>
            </a:extLst>
          </p:cNvPr>
          <p:cNvSpPr>
            <a:spLocks noGrp="1"/>
          </p:cNvSpPr>
          <p:nvPr>
            <p:ph type="pic" sz="quarter" idx="40"/>
          </p:nvPr>
        </p:nvSpPr>
        <p:spPr>
          <a:xfrm>
            <a:off x="1525488" y="0"/>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8" name="Picture Placeholder 117">
            <a:extLst>
              <a:ext uri="{FF2B5EF4-FFF2-40B4-BE49-F238E27FC236}">
                <a16:creationId xmlns:a16="http://schemas.microsoft.com/office/drawing/2014/main" id="{53AB5C98-F720-42C1-B036-26353EA021E3}"/>
              </a:ext>
            </a:extLst>
          </p:cNvPr>
          <p:cNvSpPr>
            <a:spLocks noGrp="1"/>
          </p:cNvSpPr>
          <p:nvPr>
            <p:ph type="pic" sz="quarter" idx="42"/>
          </p:nvPr>
        </p:nvSpPr>
        <p:spPr>
          <a:xfrm>
            <a:off x="4576463" y="0"/>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19" name="Picture Placeholder 118">
            <a:extLst>
              <a:ext uri="{FF2B5EF4-FFF2-40B4-BE49-F238E27FC236}">
                <a16:creationId xmlns:a16="http://schemas.microsoft.com/office/drawing/2014/main" id="{A7B7ADEA-629D-47FB-960D-A1F8AC8D6DA6}"/>
              </a:ext>
            </a:extLst>
          </p:cNvPr>
          <p:cNvSpPr>
            <a:spLocks noGrp="1"/>
          </p:cNvSpPr>
          <p:nvPr>
            <p:ph type="pic" sz="quarter" idx="43"/>
          </p:nvPr>
        </p:nvSpPr>
        <p:spPr>
          <a:xfrm>
            <a:off x="6101951" y="0"/>
            <a:ext cx="1516561" cy="1278646"/>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0" name="Picture Placeholder 119">
            <a:extLst>
              <a:ext uri="{FF2B5EF4-FFF2-40B4-BE49-F238E27FC236}">
                <a16:creationId xmlns:a16="http://schemas.microsoft.com/office/drawing/2014/main" id="{4F9312AB-9B7D-4B09-959E-75FF662CDFFD}"/>
              </a:ext>
            </a:extLst>
          </p:cNvPr>
          <p:cNvSpPr>
            <a:spLocks noGrp="1"/>
          </p:cNvSpPr>
          <p:nvPr>
            <p:ph type="pic" sz="quarter" idx="44"/>
          </p:nvPr>
        </p:nvSpPr>
        <p:spPr>
          <a:xfrm>
            <a:off x="7627439" y="0"/>
            <a:ext cx="1516561" cy="1278646"/>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2" name="Picture Placeholder 121">
            <a:extLst>
              <a:ext uri="{FF2B5EF4-FFF2-40B4-BE49-F238E27FC236}">
                <a16:creationId xmlns:a16="http://schemas.microsoft.com/office/drawing/2014/main" id="{C21CF143-7CE8-4EDB-8F5B-1EAA4F3EB3D9}"/>
              </a:ext>
            </a:extLst>
          </p:cNvPr>
          <p:cNvSpPr>
            <a:spLocks noGrp="1"/>
          </p:cNvSpPr>
          <p:nvPr>
            <p:ph type="pic" sz="quarter" idx="46"/>
          </p:nvPr>
        </p:nvSpPr>
        <p:spPr>
          <a:xfrm>
            <a:off x="1525488" y="1288285"/>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3" name="Picture Placeholder 122">
            <a:extLst>
              <a:ext uri="{FF2B5EF4-FFF2-40B4-BE49-F238E27FC236}">
                <a16:creationId xmlns:a16="http://schemas.microsoft.com/office/drawing/2014/main" id="{676C95BA-1B92-4AF1-A0AD-7D39D1802849}"/>
              </a:ext>
            </a:extLst>
          </p:cNvPr>
          <p:cNvSpPr>
            <a:spLocks noGrp="1"/>
          </p:cNvSpPr>
          <p:nvPr>
            <p:ph type="pic" sz="quarter" idx="47"/>
          </p:nvPr>
        </p:nvSpPr>
        <p:spPr>
          <a:xfrm>
            <a:off x="3050976" y="1288285"/>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4" name="Picture Placeholder 123">
            <a:extLst>
              <a:ext uri="{FF2B5EF4-FFF2-40B4-BE49-F238E27FC236}">
                <a16:creationId xmlns:a16="http://schemas.microsoft.com/office/drawing/2014/main" id="{09B06827-9EF7-4EC9-88E0-7E5D47719289}"/>
              </a:ext>
            </a:extLst>
          </p:cNvPr>
          <p:cNvSpPr>
            <a:spLocks noGrp="1"/>
          </p:cNvSpPr>
          <p:nvPr>
            <p:ph type="pic" sz="quarter" idx="48"/>
          </p:nvPr>
        </p:nvSpPr>
        <p:spPr>
          <a:xfrm>
            <a:off x="4576463" y="1288285"/>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6" name="Picture Placeholder 125">
            <a:extLst>
              <a:ext uri="{FF2B5EF4-FFF2-40B4-BE49-F238E27FC236}">
                <a16:creationId xmlns:a16="http://schemas.microsoft.com/office/drawing/2014/main" id="{24D86F31-D54B-49AB-BB38-E9ACE3B86956}"/>
              </a:ext>
            </a:extLst>
          </p:cNvPr>
          <p:cNvSpPr>
            <a:spLocks noGrp="1"/>
          </p:cNvSpPr>
          <p:nvPr>
            <p:ph type="pic" sz="quarter" idx="50"/>
          </p:nvPr>
        </p:nvSpPr>
        <p:spPr>
          <a:xfrm>
            <a:off x="7627439" y="1288285"/>
            <a:ext cx="1516561" cy="1278646"/>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7" name="Picture Placeholder 126">
            <a:extLst>
              <a:ext uri="{FF2B5EF4-FFF2-40B4-BE49-F238E27FC236}">
                <a16:creationId xmlns:a16="http://schemas.microsoft.com/office/drawing/2014/main" id="{49C7DD07-2040-4ADB-A7E0-F22A03458583}"/>
              </a:ext>
            </a:extLst>
          </p:cNvPr>
          <p:cNvSpPr>
            <a:spLocks noGrp="1"/>
          </p:cNvSpPr>
          <p:nvPr>
            <p:ph type="pic" sz="quarter" idx="51"/>
          </p:nvPr>
        </p:nvSpPr>
        <p:spPr>
          <a:xfrm>
            <a:off x="0" y="2576569"/>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8" name="Picture Placeholder 127">
            <a:extLst>
              <a:ext uri="{FF2B5EF4-FFF2-40B4-BE49-F238E27FC236}">
                <a16:creationId xmlns:a16="http://schemas.microsoft.com/office/drawing/2014/main" id="{0A16FB21-FEDC-4115-B682-77804B1F1599}"/>
              </a:ext>
            </a:extLst>
          </p:cNvPr>
          <p:cNvSpPr>
            <a:spLocks noGrp="1"/>
          </p:cNvSpPr>
          <p:nvPr>
            <p:ph type="pic" sz="quarter" idx="52"/>
          </p:nvPr>
        </p:nvSpPr>
        <p:spPr>
          <a:xfrm>
            <a:off x="1525488" y="2576569"/>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0" name="Picture Placeholder 129">
            <a:extLst>
              <a:ext uri="{FF2B5EF4-FFF2-40B4-BE49-F238E27FC236}">
                <a16:creationId xmlns:a16="http://schemas.microsoft.com/office/drawing/2014/main" id="{09FBAFEB-6675-4992-9F59-3CDEEB06C1E2}"/>
              </a:ext>
            </a:extLst>
          </p:cNvPr>
          <p:cNvSpPr>
            <a:spLocks noGrp="1"/>
          </p:cNvSpPr>
          <p:nvPr>
            <p:ph type="pic" sz="quarter" idx="54"/>
          </p:nvPr>
        </p:nvSpPr>
        <p:spPr>
          <a:xfrm>
            <a:off x="4576463" y="2576569"/>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1" name="Picture Placeholder 130">
            <a:extLst>
              <a:ext uri="{FF2B5EF4-FFF2-40B4-BE49-F238E27FC236}">
                <a16:creationId xmlns:a16="http://schemas.microsoft.com/office/drawing/2014/main" id="{73DE433A-65DB-4D80-BEBA-C0E98C0B13CD}"/>
              </a:ext>
            </a:extLst>
          </p:cNvPr>
          <p:cNvSpPr>
            <a:spLocks noGrp="1"/>
          </p:cNvSpPr>
          <p:nvPr>
            <p:ph type="pic" sz="quarter" idx="55"/>
          </p:nvPr>
        </p:nvSpPr>
        <p:spPr>
          <a:xfrm>
            <a:off x="6101951" y="2576569"/>
            <a:ext cx="1516561" cy="1278646"/>
          </a:xfrm>
          <a:custGeom>
            <a:avLst/>
            <a:gdLst>
              <a:gd name="connsiteX0" fmla="*/ 0 w 4044688"/>
              <a:gd name="connsiteY0" fmla="*/ 0 h 3409723"/>
              <a:gd name="connsiteX1" fmla="*/ 4044688 w 4044688"/>
              <a:gd name="connsiteY1" fmla="*/ 0 h 3409723"/>
              <a:gd name="connsiteX2" fmla="*/ 4044688 w 4044688"/>
              <a:gd name="connsiteY2" fmla="*/ 3409723 h 3409723"/>
              <a:gd name="connsiteX3" fmla="*/ 0 w 4044688"/>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8" h="3409723">
                <a:moveTo>
                  <a:pt x="0" y="0"/>
                </a:moveTo>
                <a:lnTo>
                  <a:pt x="4044688" y="0"/>
                </a:lnTo>
                <a:lnTo>
                  <a:pt x="4044688"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3" name="Picture Placeholder 132">
            <a:extLst>
              <a:ext uri="{FF2B5EF4-FFF2-40B4-BE49-F238E27FC236}">
                <a16:creationId xmlns:a16="http://schemas.microsoft.com/office/drawing/2014/main" id="{1C48A930-F2CC-46AD-B2D2-40758BAF99DC}"/>
              </a:ext>
            </a:extLst>
          </p:cNvPr>
          <p:cNvSpPr>
            <a:spLocks noGrp="1"/>
          </p:cNvSpPr>
          <p:nvPr>
            <p:ph type="pic" sz="quarter" idx="57"/>
          </p:nvPr>
        </p:nvSpPr>
        <p:spPr>
          <a:xfrm>
            <a:off x="0" y="3864854"/>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5" name="Picture Placeholder 134">
            <a:extLst>
              <a:ext uri="{FF2B5EF4-FFF2-40B4-BE49-F238E27FC236}">
                <a16:creationId xmlns:a16="http://schemas.microsoft.com/office/drawing/2014/main" id="{FF796C8D-5331-4731-A404-B7B2D5A9E529}"/>
              </a:ext>
            </a:extLst>
          </p:cNvPr>
          <p:cNvSpPr>
            <a:spLocks noGrp="1"/>
          </p:cNvSpPr>
          <p:nvPr>
            <p:ph type="pic" sz="quarter" idx="59"/>
          </p:nvPr>
        </p:nvSpPr>
        <p:spPr>
          <a:xfrm>
            <a:off x="3050976" y="3864854"/>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6" name="Picture Placeholder 135">
            <a:extLst>
              <a:ext uri="{FF2B5EF4-FFF2-40B4-BE49-F238E27FC236}">
                <a16:creationId xmlns:a16="http://schemas.microsoft.com/office/drawing/2014/main" id="{7F0BA582-E839-40B1-9A4B-DFE0D1A9D75F}"/>
              </a:ext>
            </a:extLst>
          </p:cNvPr>
          <p:cNvSpPr>
            <a:spLocks noGrp="1"/>
          </p:cNvSpPr>
          <p:nvPr>
            <p:ph type="pic" sz="quarter" idx="60"/>
          </p:nvPr>
        </p:nvSpPr>
        <p:spPr>
          <a:xfrm>
            <a:off x="4576463" y="3864854"/>
            <a:ext cx="1516561" cy="1278646"/>
          </a:xfrm>
          <a:custGeom>
            <a:avLst/>
            <a:gdLst>
              <a:gd name="connsiteX0" fmla="*/ 0 w 4044689"/>
              <a:gd name="connsiteY0" fmla="*/ 0 h 3409723"/>
              <a:gd name="connsiteX1" fmla="*/ 4044689 w 4044689"/>
              <a:gd name="connsiteY1" fmla="*/ 0 h 3409723"/>
              <a:gd name="connsiteX2" fmla="*/ 4044689 w 4044689"/>
              <a:gd name="connsiteY2" fmla="*/ 3409723 h 3409723"/>
              <a:gd name="connsiteX3" fmla="*/ 0 w 4044689"/>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89" h="3409723">
                <a:moveTo>
                  <a:pt x="0" y="0"/>
                </a:moveTo>
                <a:lnTo>
                  <a:pt x="4044689" y="0"/>
                </a:lnTo>
                <a:lnTo>
                  <a:pt x="4044689"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9" name="Picture Placeholder 138">
            <a:extLst>
              <a:ext uri="{FF2B5EF4-FFF2-40B4-BE49-F238E27FC236}">
                <a16:creationId xmlns:a16="http://schemas.microsoft.com/office/drawing/2014/main" id="{9376C177-5763-401A-9E03-56709766AA9F}"/>
              </a:ext>
            </a:extLst>
          </p:cNvPr>
          <p:cNvSpPr>
            <a:spLocks noGrp="1"/>
          </p:cNvSpPr>
          <p:nvPr>
            <p:ph type="pic" sz="quarter" idx="62"/>
          </p:nvPr>
        </p:nvSpPr>
        <p:spPr>
          <a:xfrm>
            <a:off x="7627439" y="3864854"/>
            <a:ext cx="1516561" cy="1278646"/>
          </a:xfrm>
          <a:custGeom>
            <a:avLst/>
            <a:gdLst>
              <a:gd name="connsiteX0" fmla="*/ 0 w 4044690"/>
              <a:gd name="connsiteY0" fmla="*/ 0 h 3409723"/>
              <a:gd name="connsiteX1" fmla="*/ 4044690 w 4044690"/>
              <a:gd name="connsiteY1" fmla="*/ 0 h 3409723"/>
              <a:gd name="connsiteX2" fmla="*/ 4044690 w 4044690"/>
              <a:gd name="connsiteY2" fmla="*/ 3409723 h 3409723"/>
              <a:gd name="connsiteX3" fmla="*/ 0 w 4044690"/>
              <a:gd name="connsiteY3" fmla="*/ 3409723 h 3409723"/>
            </a:gdLst>
            <a:ahLst/>
            <a:cxnLst>
              <a:cxn ang="0">
                <a:pos x="connsiteX0" y="connsiteY0"/>
              </a:cxn>
              <a:cxn ang="0">
                <a:pos x="connsiteX1" y="connsiteY1"/>
              </a:cxn>
              <a:cxn ang="0">
                <a:pos x="connsiteX2" y="connsiteY2"/>
              </a:cxn>
              <a:cxn ang="0">
                <a:pos x="connsiteX3" y="connsiteY3"/>
              </a:cxn>
            </a:cxnLst>
            <a:rect l="l" t="t" r="r" b="b"/>
            <a:pathLst>
              <a:path w="4044690" h="3409723">
                <a:moveTo>
                  <a:pt x="0" y="0"/>
                </a:moveTo>
                <a:lnTo>
                  <a:pt x="4044690" y="0"/>
                </a:lnTo>
                <a:lnTo>
                  <a:pt x="4044690" y="3409723"/>
                </a:lnTo>
                <a:lnTo>
                  <a:pt x="0" y="340972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4179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strVal val="4/3*#ppt_w"/>
                                          </p:val>
                                        </p:tav>
                                        <p:tav tm="100000">
                                          <p:val>
                                            <p:strVal val="#ppt_w"/>
                                          </p:val>
                                        </p:tav>
                                      </p:tavLst>
                                    </p:anim>
                                    <p:anim calcmode="lin" valueType="num">
                                      <p:cBhvr>
                                        <p:cTn id="8" dur="500" fill="hold"/>
                                        <p:tgtEl>
                                          <p:spTgt spid="130"/>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4"/>
                                        </p:tgtEl>
                                        <p:attrNameLst>
                                          <p:attrName>style.visibility</p:attrName>
                                        </p:attrNameLst>
                                      </p:cBhvr>
                                      <p:to>
                                        <p:strVal val="visible"/>
                                      </p:to>
                                    </p:set>
                                    <p:anim calcmode="lin" valueType="num">
                                      <p:cBhvr>
                                        <p:cTn id="11" dur="500" fill="hold"/>
                                        <p:tgtEl>
                                          <p:spTgt spid="124"/>
                                        </p:tgtEl>
                                        <p:attrNameLst>
                                          <p:attrName>ppt_w</p:attrName>
                                        </p:attrNameLst>
                                      </p:cBhvr>
                                      <p:tavLst>
                                        <p:tav tm="0">
                                          <p:val>
                                            <p:strVal val="4/3*#ppt_w"/>
                                          </p:val>
                                        </p:tav>
                                        <p:tav tm="100000">
                                          <p:val>
                                            <p:strVal val="#ppt_w"/>
                                          </p:val>
                                        </p:tav>
                                      </p:tavLst>
                                    </p:anim>
                                    <p:anim calcmode="lin" valueType="num">
                                      <p:cBhvr>
                                        <p:cTn id="12" dur="500" fill="hold"/>
                                        <p:tgtEl>
                                          <p:spTgt spid="124"/>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ppt_w</p:attrName>
                                        </p:attrNameLst>
                                      </p:cBhvr>
                                      <p:tavLst>
                                        <p:tav tm="0">
                                          <p:val>
                                            <p:strVal val="4/3*#ppt_w"/>
                                          </p:val>
                                        </p:tav>
                                        <p:tav tm="100000">
                                          <p:val>
                                            <p:strVal val="#ppt_w"/>
                                          </p:val>
                                        </p:tav>
                                      </p:tavLst>
                                    </p:anim>
                                    <p:anim calcmode="lin" valueType="num">
                                      <p:cBhvr>
                                        <p:cTn id="16" dur="500" fill="hold"/>
                                        <p:tgtEl>
                                          <p:spTgt spid="12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122"/>
                                        </p:tgtEl>
                                        <p:attrNameLst>
                                          <p:attrName>style.visibility</p:attrName>
                                        </p:attrNameLst>
                                      </p:cBhvr>
                                      <p:to>
                                        <p:strVal val="visible"/>
                                      </p:to>
                                    </p:set>
                                    <p:anim calcmode="lin" valueType="num">
                                      <p:cBhvr>
                                        <p:cTn id="19" dur="500" fill="hold"/>
                                        <p:tgtEl>
                                          <p:spTgt spid="122"/>
                                        </p:tgtEl>
                                        <p:attrNameLst>
                                          <p:attrName>ppt_w</p:attrName>
                                        </p:attrNameLst>
                                      </p:cBhvr>
                                      <p:tavLst>
                                        <p:tav tm="0">
                                          <p:val>
                                            <p:strVal val="4/3*#ppt_w"/>
                                          </p:val>
                                        </p:tav>
                                        <p:tav tm="100000">
                                          <p:val>
                                            <p:strVal val="#ppt_w"/>
                                          </p:val>
                                        </p:tav>
                                      </p:tavLst>
                                    </p:anim>
                                    <p:anim calcmode="lin" valueType="num">
                                      <p:cBhvr>
                                        <p:cTn id="20" dur="500" fill="hold"/>
                                        <p:tgtEl>
                                          <p:spTgt spid="122"/>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128"/>
                                        </p:tgtEl>
                                        <p:attrNameLst>
                                          <p:attrName>style.visibility</p:attrName>
                                        </p:attrNameLst>
                                      </p:cBhvr>
                                      <p:to>
                                        <p:strVal val="visible"/>
                                      </p:to>
                                    </p:set>
                                    <p:anim calcmode="lin" valueType="num">
                                      <p:cBhvr>
                                        <p:cTn id="23" dur="500" fill="hold"/>
                                        <p:tgtEl>
                                          <p:spTgt spid="128"/>
                                        </p:tgtEl>
                                        <p:attrNameLst>
                                          <p:attrName>ppt_w</p:attrName>
                                        </p:attrNameLst>
                                      </p:cBhvr>
                                      <p:tavLst>
                                        <p:tav tm="0">
                                          <p:val>
                                            <p:strVal val="4/3*#ppt_w"/>
                                          </p:val>
                                        </p:tav>
                                        <p:tav tm="100000">
                                          <p:val>
                                            <p:strVal val="#ppt_w"/>
                                          </p:val>
                                        </p:tav>
                                      </p:tavLst>
                                    </p:anim>
                                    <p:anim calcmode="lin" valueType="num">
                                      <p:cBhvr>
                                        <p:cTn id="24" dur="500" fill="hold"/>
                                        <p:tgtEl>
                                          <p:spTgt spid="128"/>
                                        </p:tgtEl>
                                        <p:attrNameLst>
                                          <p:attrName>ppt_h</p:attrName>
                                        </p:attrNameLst>
                                      </p:cBhvr>
                                      <p:tavLst>
                                        <p:tav tm="0">
                                          <p:val>
                                            <p:strVal val="4/3*#ppt_h"/>
                                          </p:val>
                                        </p:tav>
                                        <p:tav tm="100000">
                                          <p:val>
                                            <p:strVal val="#ppt_h"/>
                                          </p:val>
                                        </p:tav>
                                      </p:tavLst>
                                    </p:anim>
                                  </p:childTnLst>
                                </p:cTn>
                              </p:par>
                              <p:par>
                                <p:cTn id="25" presetID="23" presetClass="entr" presetSubtype="288" fill="hold" grpId="0" nodeType="withEffect">
                                  <p:stCondLst>
                                    <p:cond delay="500"/>
                                  </p:stCondLst>
                                  <p:childTnLst>
                                    <p:set>
                                      <p:cBhvr>
                                        <p:cTn id="26" dur="1" fill="hold">
                                          <p:stCondLst>
                                            <p:cond delay="0"/>
                                          </p:stCondLst>
                                        </p:cTn>
                                        <p:tgtEl>
                                          <p:spTgt spid="135"/>
                                        </p:tgtEl>
                                        <p:attrNameLst>
                                          <p:attrName>style.visibility</p:attrName>
                                        </p:attrNameLst>
                                      </p:cBhvr>
                                      <p:to>
                                        <p:strVal val="visible"/>
                                      </p:to>
                                    </p:set>
                                    <p:anim calcmode="lin" valueType="num">
                                      <p:cBhvr>
                                        <p:cTn id="27" dur="500" fill="hold"/>
                                        <p:tgtEl>
                                          <p:spTgt spid="135"/>
                                        </p:tgtEl>
                                        <p:attrNameLst>
                                          <p:attrName>ppt_w</p:attrName>
                                        </p:attrNameLst>
                                      </p:cBhvr>
                                      <p:tavLst>
                                        <p:tav tm="0">
                                          <p:val>
                                            <p:strVal val="4/3*#ppt_w"/>
                                          </p:val>
                                        </p:tav>
                                        <p:tav tm="100000">
                                          <p:val>
                                            <p:strVal val="#ppt_w"/>
                                          </p:val>
                                        </p:tav>
                                      </p:tavLst>
                                    </p:anim>
                                    <p:anim calcmode="lin" valueType="num">
                                      <p:cBhvr>
                                        <p:cTn id="28" dur="500" fill="hold"/>
                                        <p:tgtEl>
                                          <p:spTgt spid="135"/>
                                        </p:tgtEl>
                                        <p:attrNameLst>
                                          <p:attrName>ppt_h</p:attrName>
                                        </p:attrNameLst>
                                      </p:cBhvr>
                                      <p:tavLst>
                                        <p:tav tm="0">
                                          <p:val>
                                            <p:strVal val="4/3*#ppt_h"/>
                                          </p:val>
                                        </p:tav>
                                        <p:tav tm="100000">
                                          <p:val>
                                            <p:strVal val="#ppt_h"/>
                                          </p:val>
                                        </p:tav>
                                      </p:tavLst>
                                    </p:anim>
                                  </p:childTnLst>
                                </p:cTn>
                              </p:par>
                              <p:par>
                                <p:cTn id="29" presetID="23" presetClass="entr" presetSubtype="288" fill="hold" grpId="0" nodeType="withEffect">
                                  <p:stCondLst>
                                    <p:cond delay="600"/>
                                  </p:stCondLst>
                                  <p:childTnLst>
                                    <p:set>
                                      <p:cBhvr>
                                        <p:cTn id="30" dur="1" fill="hold">
                                          <p:stCondLst>
                                            <p:cond delay="0"/>
                                          </p:stCondLst>
                                        </p:cTn>
                                        <p:tgtEl>
                                          <p:spTgt spid="136"/>
                                        </p:tgtEl>
                                        <p:attrNameLst>
                                          <p:attrName>style.visibility</p:attrName>
                                        </p:attrNameLst>
                                      </p:cBhvr>
                                      <p:to>
                                        <p:strVal val="visible"/>
                                      </p:to>
                                    </p:set>
                                    <p:anim calcmode="lin" valueType="num">
                                      <p:cBhvr>
                                        <p:cTn id="31" dur="500" fill="hold"/>
                                        <p:tgtEl>
                                          <p:spTgt spid="136"/>
                                        </p:tgtEl>
                                        <p:attrNameLst>
                                          <p:attrName>ppt_w</p:attrName>
                                        </p:attrNameLst>
                                      </p:cBhvr>
                                      <p:tavLst>
                                        <p:tav tm="0">
                                          <p:val>
                                            <p:strVal val="4/3*#ppt_w"/>
                                          </p:val>
                                        </p:tav>
                                        <p:tav tm="100000">
                                          <p:val>
                                            <p:strVal val="#ppt_w"/>
                                          </p:val>
                                        </p:tav>
                                      </p:tavLst>
                                    </p:anim>
                                    <p:anim calcmode="lin" valueType="num">
                                      <p:cBhvr>
                                        <p:cTn id="32" dur="500" fill="hold"/>
                                        <p:tgtEl>
                                          <p:spTgt spid="136"/>
                                        </p:tgtEl>
                                        <p:attrNameLst>
                                          <p:attrName>ppt_h</p:attrName>
                                        </p:attrNameLst>
                                      </p:cBhvr>
                                      <p:tavLst>
                                        <p:tav tm="0">
                                          <p:val>
                                            <p:strVal val="4/3*#ppt_h"/>
                                          </p:val>
                                        </p:tav>
                                        <p:tav tm="100000">
                                          <p:val>
                                            <p:strVal val="#ppt_h"/>
                                          </p:val>
                                        </p:tav>
                                      </p:tavLst>
                                    </p:anim>
                                  </p:childTnLst>
                                </p:cTn>
                              </p:par>
                              <p:par>
                                <p:cTn id="33" presetID="23" presetClass="entr" presetSubtype="288" fill="hold" grpId="0" nodeType="withEffect">
                                  <p:stCondLst>
                                    <p:cond delay="700"/>
                                  </p:stCondLst>
                                  <p:childTnLst>
                                    <p:set>
                                      <p:cBhvr>
                                        <p:cTn id="34" dur="1" fill="hold">
                                          <p:stCondLst>
                                            <p:cond delay="0"/>
                                          </p:stCondLst>
                                        </p:cTn>
                                        <p:tgtEl>
                                          <p:spTgt spid="131"/>
                                        </p:tgtEl>
                                        <p:attrNameLst>
                                          <p:attrName>style.visibility</p:attrName>
                                        </p:attrNameLst>
                                      </p:cBhvr>
                                      <p:to>
                                        <p:strVal val="visible"/>
                                      </p:to>
                                    </p:set>
                                    <p:anim calcmode="lin" valueType="num">
                                      <p:cBhvr>
                                        <p:cTn id="35" dur="500" fill="hold"/>
                                        <p:tgtEl>
                                          <p:spTgt spid="131"/>
                                        </p:tgtEl>
                                        <p:attrNameLst>
                                          <p:attrName>ppt_w</p:attrName>
                                        </p:attrNameLst>
                                      </p:cBhvr>
                                      <p:tavLst>
                                        <p:tav tm="0">
                                          <p:val>
                                            <p:strVal val="4/3*#ppt_w"/>
                                          </p:val>
                                        </p:tav>
                                        <p:tav tm="100000">
                                          <p:val>
                                            <p:strVal val="#ppt_w"/>
                                          </p:val>
                                        </p:tav>
                                      </p:tavLst>
                                    </p:anim>
                                    <p:anim calcmode="lin" valueType="num">
                                      <p:cBhvr>
                                        <p:cTn id="36" dur="500" fill="hold"/>
                                        <p:tgtEl>
                                          <p:spTgt spid="131"/>
                                        </p:tgtEl>
                                        <p:attrNameLst>
                                          <p:attrName>ppt_h</p:attrName>
                                        </p:attrNameLst>
                                      </p:cBhvr>
                                      <p:tavLst>
                                        <p:tav tm="0">
                                          <p:val>
                                            <p:strVal val="4/3*#ppt_h"/>
                                          </p:val>
                                        </p:tav>
                                        <p:tav tm="100000">
                                          <p:val>
                                            <p:strVal val="#ppt_h"/>
                                          </p:val>
                                        </p:tav>
                                      </p:tavLst>
                                    </p:anim>
                                  </p:childTnLst>
                                </p:cTn>
                              </p:par>
                              <p:par>
                                <p:cTn id="37" presetID="23" presetClass="entr" presetSubtype="288" fill="hold" grpId="0" nodeType="withEffect">
                                  <p:stCondLst>
                                    <p:cond delay="800"/>
                                  </p:stCondLst>
                                  <p:childTnLst>
                                    <p:set>
                                      <p:cBhvr>
                                        <p:cTn id="38" dur="1" fill="hold">
                                          <p:stCondLst>
                                            <p:cond delay="0"/>
                                          </p:stCondLst>
                                        </p:cTn>
                                        <p:tgtEl>
                                          <p:spTgt spid="118"/>
                                        </p:tgtEl>
                                        <p:attrNameLst>
                                          <p:attrName>style.visibility</p:attrName>
                                        </p:attrNameLst>
                                      </p:cBhvr>
                                      <p:to>
                                        <p:strVal val="visible"/>
                                      </p:to>
                                    </p:set>
                                    <p:anim calcmode="lin" valueType="num">
                                      <p:cBhvr>
                                        <p:cTn id="39" dur="500" fill="hold"/>
                                        <p:tgtEl>
                                          <p:spTgt spid="118"/>
                                        </p:tgtEl>
                                        <p:attrNameLst>
                                          <p:attrName>ppt_w</p:attrName>
                                        </p:attrNameLst>
                                      </p:cBhvr>
                                      <p:tavLst>
                                        <p:tav tm="0">
                                          <p:val>
                                            <p:strVal val="4/3*#ppt_w"/>
                                          </p:val>
                                        </p:tav>
                                        <p:tav tm="100000">
                                          <p:val>
                                            <p:strVal val="#ppt_w"/>
                                          </p:val>
                                        </p:tav>
                                      </p:tavLst>
                                    </p:anim>
                                    <p:anim calcmode="lin" valueType="num">
                                      <p:cBhvr>
                                        <p:cTn id="40" dur="500" fill="hold"/>
                                        <p:tgtEl>
                                          <p:spTgt spid="118"/>
                                        </p:tgtEl>
                                        <p:attrNameLst>
                                          <p:attrName>ppt_h</p:attrName>
                                        </p:attrNameLst>
                                      </p:cBhvr>
                                      <p:tavLst>
                                        <p:tav tm="0">
                                          <p:val>
                                            <p:strVal val="4/3*#ppt_h"/>
                                          </p:val>
                                        </p:tav>
                                        <p:tav tm="100000">
                                          <p:val>
                                            <p:strVal val="#ppt_h"/>
                                          </p:val>
                                        </p:tav>
                                      </p:tavLst>
                                    </p:anim>
                                  </p:childTnLst>
                                </p:cTn>
                              </p:par>
                              <p:par>
                                <p:cTn id="41" presetID="23" presetClass="entr" presetSubtype="288" fill="hold" grpId="0" nodeType="withEffect">
                                  <p:stCondLst>
                                    <p:cond delay="90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3*#ppt_w"/>
                                          </p:val>
                                        </p:tav>
                                        <p:tav tm="100000">
                                          <p:val>
                                            <p:strVal val="#ppt_w"/>
                                          </p:val>
                                        </p:tav>
                                      </p:tavLst>
                                    </p:anim>
                                    <p:anim calcmode="lin" valueType="num">
                                      <p:cBhvr>
                                        <p:cTn id="44" dur="500" fill="hold"/>
                                        <p:tgtEl>
                                          <p:spTgt spid="116"/>
                                        </p:tgtEl>
                                        <p:attrNameLst>
                                          <p:attrName>ppt_h</p:attrName>
                                        </p:attrNameLst>
                                      </p:cBhvr>
                                      <p:tavLst>
                                        <p:tav tm="0">
                                          <p:val>
                                            <p:strVal val="4/3*#ppt_h"/>
                                          </p:val>
                                        </p:tav>
                                        <p:tav tm="100000">
                                          <p:val>
                                            <p:strVal val="#ppt_h"/>
                                          </p:val>
                                        </p:tav>
                                      </p:tavLst>
                                    </p:anim>
                                  </p:childTnLst>
                                </p:cTn>
                              </p:par>
                              <p:par>
                                <p:cTn id="45" presetID="23" presetClass="entr" presetSubtype="288" fill="hold" grpId="0" nodeType="withEffect">
                                  <p:stCondLst>
                                    <p:cond delay="1000"/>
                                  </p:stCondLst>
                                  <p:childTnLst>
                                    <p:set>
                                      <p:cBhvr>
                                        <p:cTn id="46" dur="1" fill="hold">
                                          <p:stCondLst>
                                            <p:cond delay="0"/>
                                          </p:stCondLst>
                                        </p:cTn>
                                        <p:tgtEl>
                                          <p:spTgt spid="115"/>
                                        </p:tgtEl>
                                        <p:attrNameLst>
                                          <p:attrName>style.visibility</p:attrName>
                                        </p:attrNameLst>
                                      </p:cBhvr>
                                      <p:to>
                                        <p:strVal val="visible"/>
                                      </p:to>
                                    </p:set>
                                    <p:anim calcmode="lin" valueType="num">
                                      <p:cBhvr>
                                        <p:cTn id="47" dur="500" fill="hold"/>
                                        <p:tgtEl>
                                          <p:spTgt spid="115"/>
                                        </p:tgtEl>
                                        <p:attrNameLst>
                                          <p:attrName>ppt_w</p:attrName>
                                        </p:attrNameLst>
                                      </p:cBhvr>
                                      <p:tavLst>
                                        <p:tav tm="0">
                                          <p:val>
                                            <p:strVal val="4/3*#ppt_w"/>
                                          </p:val>
                                        </p:tav>
                                        <p:tav tm="100000">
                                          <p:val>
                                            <p:strVal val="#ppt_w"/>
                                          </p:val>
                                        </p:tav>
                                      </p:tavLst>
                                    </p:anim>
                                    <p:anim calcmode="lin" valueType="num">
                                      <p:cBhvr>
                                        <p:cTn id="48" dur="500" fill="hold"/>
                                        <p:tgtEl>
                                          <p:spTgt spid="115"/>
                                        </p:tgtEl>
                                        <p:attrNameLst>
                                          <p:attrName>ppt_h</p:attrName>
                                        </p:attrNameLst>
                                      </p:cBhvr>
                                      <p:tavLst>
                                        <p:tav tm="0">
                                          <p:val>
                                            <p:strVal val="4/3*#ppt_h"/>
                                          </p:val>
                                        </p:tav>
                                        <p:tav tm="100000">
                                          <p:val>
                                            <p:strVal val="#ppt_h"/>
                                          </p:val>
                                        </p:tav>
                                      </p:tavLst>
                                    </p:anim>
                                  </p:childTnLst>
                                </p:cTn>
                              </p:par>
                              <p:par>
                                <p:cTn id="49" presetID="23" presetClass="entr" presetSubtype="288" fill="hold" grpId="0" nodeType="withEffect">
                                  <p:stCondLst>
                                    <p:cond delay="1100"/>
                                  </p:stCondLst>
                                  <p:childTnLst>
                                    <p:set>
                                      <p:cBhvr>
                                        <p:cTn id="50" dur="1" fill="hold">
                                          <p:stCondLst>
                                            <p:cond delay="0"/>
                                          </p:stCondLst>
                                        </p:cTn>
                                        <p:tgtEl>
                                          <p:spTgt spid="127"/>
                                        </p:tgtEl>
                                        <p:attrNameLst>
                                          <p:attrName>style.visibility</p:attrName>
                                        </p:attrNameLst>
                                      </p:cBhvr>
                                      <p:to>
                                        <p:strVal val="visible"/>
                                      </p:to>
                                    </p:set>
                                    <p:anim calcmode="lin" valueType="num">
                                      <p:cBhvr>
                                        <p:cTn id="51" dur="500" fill="hold"/>
                                        <p:tgtEl>
                                          <p:spTgt spid="127"/>
                                        </p:tgtEl>
                                        <p:attrNameLst>
                                          <p:attrName>ppt_w</p:attrName>
                                        </p:attrNameLst>
                                      </p:cBhvr>
                                      <p:tavLst>
                                        <p:tav tm="0">
                                          <p:val>
                                            <p:strVal val="4/3*#ppt_w"/>
                                          </p:val>
                                        </p:tav>
                                        <p:tav tm="100000">
                                          <p:val>
                                            <p:strVal val="#ppt_w"/>
                                          </p:val>
                                        </p:tav>
                                      </p:tavLst>
                                    </p:anim>
                                    <p:anim calcmode="lin" valueType="num">
                                      <p:cBhvr>
                                        <p:cTn id="52" dur="500" fill="hold"/>
                                        <p:tgtEl>
                                          <p:spTgt spid="127"/>
                                        </p:tgtEl>
                                        <p:attrNameLst>
                                          <p:attrName>ppt_h</p:attrName>
                                        </p:attrNameLst>
                                      </p:cBhvr>
                                      <p:tavLst>
                                        <p:tav tm="0">
                                          <p:val>
                                            <p:strVal val="4/3*#ppt_h"/>
                                          </p:val>
                                        </p:tav>
                                        <p:tav tm="100000">
                                          <p:val>
                                            <p:strVal val="#ppt_h"/>
                                          </p:val>
                                        </p:tav>
                                      </p:tavLst>
                                    </p:anim>
                                  </p:childTnLst>
                                </p:cTn>
                              </p:par>
                              <p:par>
                                <p:cTn id="53" presetID="23" presetClass="entr" presetSubtype="288" fill="hold" grpId="0" nodeType="withEffect">
                                  <p:stCondLst>
                                    <p:cond delay="120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strVal val="4/3*#ppt_w"/>
                                          </p:val>
                                        </p:tav>
                                        <p:tav tm="100000">
                                          <p:val>
                                            <p:strVal val="#ppt_w"/>
                                          </p:val>
                                        </p:tav>
                                      </p:tavLst>
                                    </p:anim>
                                    <p:anim calcmode="lin" valueType="num">
                                      <p:cBhvr>
                                        <p:cTn id="56" dur="500" fill="hold"/>
                                        <p:tgtEl>
                                          <p:spTgt spid="133"/>
                                        </p:tgtEl>
                                        <p:attrNameLst>
                                          <p:attrName>ppt_h</p:attrName>
                                        </p:attrNameLst>
                                      </p:cBhvr>
                                      <p:tavLst>
                                        <p:tav tm="0">
                                          <p:val>
                                            <p:strVal val="4/3*#ppt_h"/>
                                          </p:val>
                                        </p:tav>
                                        <p:tav tm="100000">
                                          <p:val>
                                            <p:strVal val="#ppt_h"/>
                                          </p:val>
                                        </p:tav>
                                      </p:tavLst>
                                    </p:anim>
                                  </p:childTnLst>
                                </p:cTn>
                              </p:par>
                              <p:par>
                                <p:cTn id="57" presetID="23" presetClass="entr" presetSubtype="288" fill="hold" grpId="0" nodeType="withEffect">
                                  <p:stCondLst>
                                    <p:cond delay="1300"/>
                                  </p:stCondLst>
                                  <p:childTnLst>
                                    <p:set>
                                      <p:cBhvr>
                                        <p:cTn id="58" dur="1" fill="hold">
                                          <p:stCondLst>
                                            <p:cond delay="0"/>
                                          </p:stCondLst>
                                        </p:cTn>
                                        <p:tgtEl>
                                          <p:spTgt spid="139"/>
                                        </p:tgtEl>
                                        <p:attrNameLst>
                                          <p:attrName>style.visibility</p:attrName>
                                        </p:attrNameLst>
                                      </p:cBhvr>
                                      <p:to>
                                        <p:strVal val="visible"/>
                                      </p:to>
                                    </p:set>
                                    <p:anim calcmode="lin" valueType="num">
                                      <p:cBhvr>
                                        <p:cTn id="59" dur="500" fill="hold"/>
                                        <p:tgtEl>
                                          <p:spTgt spid="139"/>
                                        </p:tgtEl>
                                        <p:attrNameLst>
                                          <p:attrName>ppt_w</p:attrName>
                                        </p:attrNameLst>
                                      </p:cBhvr>
                                      <p:tavLst>
                                        <p:tav tm="0">
                                          <p:val>
                                            <p:strVal val="4/3*#ppt_w"/>
                                          </p:val>
                                        </p:tav>
                                        <p:tav tm="100000">
                                          <p:val>
                                            <p:strVal val="#ppt_w"/>
                                          </p:val>
                                        </p:tav>
                                      </p:tavLst>
                                    </p:anim>
                                    <p:anim calcmode="lin" valueType="num">
                                      <p:cBhvr>
                                        <p:cTn id="60" dur="500" fill="hold"/>
                                        <p:tgtEl>
                                          <p:spTgt spid="139"/>
                                        </p:tgtEl>
                                        <p:attrNameLst>
                                          <p:attrName>ppt_h</p:attrName>
                                        </p:attrNameLst>
                                      </p:cBhvr>
                                      <p:tavLst>
                                        <p:tav tm="0">
                                          <p:val>
                                            <p:strVal val="4/3*#ppt_h"/>
                                          </p:val>
                                        </p:tav>
                                        <p:tav tm="100000">
                                          <p:val>
                                            <p:strVal val="#ppt_h"/>
                                          </p:val>
                                        </p:tav>
                                      </p:tavLst>
                                    </p:anim>
                                  </p:childTnLst>
                                </p:cTn>
                              </p:par>
                              <p:par>
                                <p:cTn id="61" presetID="23" presetClass="entr" presetSubtype="288" fill="hold" grpId="0" nodeType="withEffect">
                                  <p:stCondLst>
                                    <p:cond delay="1400"/>
                                  </p:stCondLst>
                                  <p:childTnLst>
                                    <p:set>
                                      <p:cBhvr>
                                        <p:cTn id="62" dur="1" fill="hold">
                                          <p:stCondLst>
                                            <p:cond delay="0"/>
                                          </p:stCondLst>
                                        </p:cTn>
                                        <p:tgtEl>
                                          <p:spTgt spid="126"/>
                                        </p:tgtEl>
                                        <p:attrNameLst>
                                          <p:attrName>style.visibility</p:attrName>
                                        </p:attrNameLst>
                                      </p:cBhvr>
                                      <p:to>
                                        <p:strVal val="visible"/>
                                      </p:to>
                                    </p:set>
                                    <p:anim calcmode="lin" valueType="num">
                                      <p:cBhvr>
                                        <p:cTn id="63" dur="500" fill="hold"/>
                                        <p:tgtEl>
                                          <p:spTgt spid="126"/>
                                        </p:tgtEl>
                                        <p:attrNameLst>
                                          <p:attrName>ppt_w</p:attrName>
                                        </p:attrNameLst>
                                      </p:cBhvr>
                                      <p:tavLst>
                                        <p:tav tm="0">
                                          <p:val>
                                            <p:strVal val="4/3*#ppt_w"/>
                                          </p:val>
                                        </p:tav>
                                        <p:tav tm="100000">
                                          <p:val>
                                            <p:strVal val="#ppt_w"/>
                                          </p:val>
                                        </p:tav>
                                      </p:tavLst>
                                    </p:anim>
                                    <p:anim calcmode="lin" valueType="num">
                                      <p:cBhvr>
                                        <p:cTn id="64" dur="500" fill="hold"/>
                                        <p:tgtEl>
                                          <p:spTgt spid="126"/>
                                        </p:tgtEl>
                                        <p:attrNameLst>
                                          <p:attrName>ppt_h</p:attrName>
                                        </p:attrNameLst>
                                      </p:cBhvr>
                                      <p:tavLst>
                                        <p:tav tm="0">
                                          <p:val>
                                            <p:strVal val="4/3*#ppt_h"/>
                                          </p:val>
                                        </p:tav>
                                        <p:tav tm="100000">
                                          <p:val>
                                            <p:strVal val="#ppt_h"/>
                                          </p:val>
                                        </p:tav>
                                      </p:tavLst>
                                    </p:anim>
                                  </p:childTnLst>
                                </p:cTn>
                              </p:par>
                              <p:par>
                                <p:cTn id="65" presetID="23" presetClass="entr" presetSubtype="288" fill="hold" grpId="0" nodeType="withEffect">
                                  <p:stCondLst>
                                    <p:cond delay="1500"/>
                                  </p:stCondLst>
                                  <p:childTnLst>
                                    <p:set>
                                      <p:cBhvr>
                                        <p:cTn id="66" dur="1" fill="hold">
                                          <p:stCondLst>
                                            <p:cond delay="0"/>
                                          </p:stCondLst>
                                        </p:cTn>
                                        <p:tgtEl>
                                          <p:spTgt spid="120"/>
                                        </p:tgtEl>
                                        <p:attrNameLst>
                                          <p:attrName>style.visibility</p:attrName>
                                        </p:attrNameLst>
                                      </p:cBhvr>
                                      <p:to>
                                        <p:strVal val="visible"/>
                                      </p:to>
                                    </p:set>
                                    <p:anim calcmode="lin" valueType="num">
                                      <p:cBhvr>
                                        <p:cTn id="67" dur="500" fill="hold"/>
                                        <p:tgtEl>
                                          <p:spTgt spid="120"/>
                                        </p:tgtEl>
                                        <p:attrNameLst>
                                          <p:attrName>ppt_w</p:attrName>
                                        </p:attrNameLst>
                                      </p:cBhvr>
                                      <p:tavLst>
                                        <p:tav tm="0">
                                          <p:val>
                                            <p:strVal val="4/3*#ppt_w"/>
                                          </p:val>
                                        </p:tav>
                                        <p:tav tm="100000">
                                          <p:val>
                                            <p:strVal val="#ppt_w"/>
                                          </p:val>
                                        </p:tav>
                                      </p:tavLst>
                                    </p:anim>
                                    <p:anim calcmode="lin" valueType="num">
                                      <p:cBhvr>
                                        <p:cTn id="68" dur="500" fill="hold"/>
                                        <p:tgtEl>
                                          <p:spTgt spid="120"/>
                                        </p:tgtEl>
                                        <p:attrNameLst>
                                          <p:attrName>ppt_h</p:attrName>
                                        </p:attrNameLst>
                                      </p:cBhvr>
                                      <p:tavLst>
                                        <p:tav tm="0">
                                          <p:val>
                                            <p:strVal val="4/3*#ppt_h"/>
                                          </p:val>
                                        </p:tav>
                                        <p:tav tm="100000">
                                          <p:val>
                                            <p:strVal val="#ppt_h"/>
                                          </p:val>
                                        </p:tav>
                                      </p:tavLst>
                                    </p:anim>
                                  </p:childTnLst>
                                </p:cTn>
                              </p:par>
                              <p:par>
                                <p:cTn id="69" presetID="23" presetClass="entr" presetSubtype="288" fill="hold" grpId="0" nodeType="withEffect">
                                  <p:stCondLst>
                                    <p:cond delay="1600"/>
                                  </p:stCondLst>
                                  <p:childTnLst>
                                    <p:set>
                                      <p:cBhvr>
                                        <p:cTn id="70" dur="1" fill="hold">
                                          <p:stCondLst>
                                            <p:cond delay="0"/>
                                          </p:stCondLst>
                                        </p:cTn>
                                        <p:tgtEl>
                                          <p:spTgt spid="119"/>
                                        </p:tgtEl>
                                        <p:attrNameLst>
                                          <p:attrName>style.visibility</p:attrName>
                                        </p:attrNameLst>
                                      </p:cBhvr>
                                      <p:to>
                                        <p:strVal val="visible"/>
                                      </p:to>
                                    </p:set>
                                    <p:anim calcmode="lin" valueType="num">
                                      <p:cBhvr>
                                        <p:cTn id="71" dur="500" fill="hold"/>
                                        <p:tgtEl>
                                          <p:spTgt spid="119"/>
                                        </p:tgtEl>
                                        <p:attrNameLst>
                                          <p:attrName>ppt_w</p:attrName>
                                        </p:attrNameLst>
                                      </p:cBhvr>
                                      <p:tavLst>
                                        <p:tav tm="0">
                                          <p:val>
                                            <p:strVal val="4/3*#ppt_w"/>
                                          </p:val>
                                        </p:tav>
                                        <p:tav tm="100000">
                                          <p:val>
                                            <p:strVal val="#ppt_w"/>
                                          </p:val>
                                        </p:tav>
                                      </p:tavLst>
                                    </p:anim>
                                    <p:anim calcmode="lin" valueType="num">
                                      <p:cBhvr>
                                        <p:cTn id="72" dur="500" fill="hold"/>
                                        <p:tgtEl>
                                          <p:spTgt spid="11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8" grpId="0" animBg="1"/>
      <p:bldP spid="119" grpId="0" animBg="1"/>
      <p:bldP spid="120" grpId="0" animBg="1"/>
      <p:bldP spid="122" grpId="0" animBg="1"/>
      <p:bldP spid="123" grpId="0" animBg="1"/>
      <p:bldP spid="124" grpId="0" animBg="1"/>
      <p:bldP spid="126" grpId="0" animBg="1"/>
      <p:bldP spid="127" grpId="0" animBg="1"/>
      <p:bldP spid="128" grpId="0" animBg="1"/>
      <p:bldP spid="130" grpId="0" animBg="1"/>
      <p:bldP spid="131" grpId="0" animBg="1"/>
      <p:bldP spid="133" grpId="0" animBg="1"/>
      <p:bldP spid="135" grpId="0" animBg="1"/>
      <p:bldP spid="136" grpId="0" animBg="1"/>
      <p:bldP spid="139" grpId="0" animBg="1"/>
    </p:bldLst>
  </p:timing>
  <p:extLst>
    <p:ext uri="{DCECCB84-F9BA-43D5-87BE-67443E8EF086}">
      <p15:sldGuideLst xmlns:p15="http://schemas.microsoft.com/office/powerpoint/2012/main">
        <p15:guide id="4" orient="horz" pos="1620" userDrawn="1">
          <p15:clr>
            <a:srgbClr val="FBAE40"/>
          </p15:clr>
        </p15:guide>
        <p15:guide id="5" pos="288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eam-Morph-01">
    <p:spTree>
      <p:nvGrpSpPr>
        <p:cNvPr id="1" name=""/>
        <p:cNvGrpSpPr/>
        <p:nvPr/>
      </p:nvGrpSpPr>
      <p:grpSpPr>
        <a:xfrm>
          <a:off x="0" y="0"/>
          <a:ext cx="0" cy="0"/>
          <a:chOff x="0" y="0"/>
          <a:chExt cx="0" cy="0"/>
        </a:xfrm>
      </p:grpSpPr>
      <p:sp>
        <p:nvSpPr>
          <p:cNvPr id="4" name="Picture Placeholder 6"/>
          <p:cNvSpPr>
            <a:spLocks noGrp="1"/>
          </p:cNvSpPr>
          <p:nvPr>
            <p:ph type="pic" sz="quarter" idx="39"/>
          </p:nvPr>
        </p:nvSpPr>
        <p:spPr>
          <a:xfrm>
            <a:off x="862221" y="157038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p:cNvSpPr>
            <a:spLocks noGrp="1"/>
          </p:cNvSpPr>
          <p:nvPr>
            <p:ph type="pic" sz="quarter" idx="40"/>
          </p:nvPr>
        </p:nvSpPr>
        <p:spPr>
          <a:xfrm>
            <a:off x="2367999" y="157038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3873776" y="157038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5379553" y="157038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6885331" y="157038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4002072074"/>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327"/>
        <p:cNvGrpSpPr/>
        <p:nvPr/>
      </p:nvGrpSpPr>
      <p:grpSpPr>
        <a:xfrm>
          <a:off x="0" y="0"/>
          <a:ext cx="0" cy="0"/>
          <a:chOff x="0" y="0"/>
          <a:chExt cx="0" cy="0"/>
        </a:xfrm>
      </p:grpSpPr>
      <p:sp>
        <p:nvSpPr>
          <p:cNvPr id="328" name="Google Shape;328;p15"/>
          <p:cNvSpPr txBox="1">
            <a:spLocks noGrp="1"/>
          </p:cNvSpPr>
          <p:nvPr>
            <p:ph type="title" hasCustomPrompt="1"/>
          </p:nvPr>
        </p:nvSpPr>
        <p:spPr>
          <a:xfrm flipH="1">
            <a:off x="3620539" y="3509901"/>
            <a:ext cx="1209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5500"/>
              <a:buNone/>
              <a:defRPr sz="4800">
                <a:solidFill>
                  <a:schemeClr val="dk2"/>
                </a:solidFill>
                <a:latin typeface="Poppins Medium"/>
                <a:ea typeface="Poppins Medium"/>
                <a:cs typeface="Poppins Medium"/>
                <a:sym typeface="Poppins Medium"/>
              </a:defRPr>
            </a:lvl1pPr>
            <a:lvl2pPr lvl="1"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r>
              <a:t>xx%</a:t>
            </a:r>
          </a:p>
        </p:txBody>
      </p:sp>
      <p:sp>
        <p:nvSpPr>
          <p:cNvPr id="329" name="Google Shape;329;p15"/>
          <p:cNvSpPr txBox="1">
            <a:spLocks noGrp="1"/>
          </p:cNvSpPr>
          <p:nvPr>
            <p:ph type="subTitle" idx="1"/>
          </p:nvPr>
        </p:nvSpPr>
        <p:spPr>
          <a:xfrm flipH="1">
            <a:off x="5346175" y="2057588"/>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0" name="Google Shape;330;p15"/>
          <p:cNvSpPr txBox="1">
            <a:spLocks noGrp="1"/>
          </p:cNvSpPr>
          <p:nvPr>
            <p:ph type="subTitle" idx="2"/>
          </p:nvPr>
        </p:nvSpPr>
        <p:spPr>
          <a:xfrm>
            <a:off x="6035925" y="3205226"/>
            <a:ext cx="2409900" cy="7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1" name="Google Shape;331;p15"/>
          <p:cNvSpPr txBox="1">
            <a:spLocks noGrp="1"/>
          </p:cNvSpPr>
          <p:nvPr>
            <p:ph type="subTitle" idx="3"/>
          </p:nvPr>
        </p:nvSpPr>
        <p:spPr>
          <a:xfrm flipH="1">
            <a:off x="673600" y="3147867"/>
            <a:ext cx="2409900" cy="74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2" name="Google Shape;332;p15"/>
          <p:cNvSpPr txBox="1">
            <a:spLocks noGrp="1"/>
          </p:cNvSpPr>
          <p:nvPr>
            <p:ph type="subTitle" idx="4"/>
          </p:nvPr>
        </p:nvSpPr>
        <p:spPr>
          <a:xfrm flipH="1">
            <a:off x="5346175" y="1475063"/>
            <a:ext cx="26340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Mali SemiBold"/>
                <a:ea typeface="Mali SemiBold"/>
                <a:cs typeface="Mali SemiBold"/>
                <a:sym typeface="Mali SemiBold"/>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333" name="Google Shape;333;p15"/>
          <p:cNvSpPr txBox="1">
            <a:spLocks noGrp="1"/>
          </p:cNvSpPr>
          <p:nvPr>
            <p:ph type="subTitle" idx="5"/>
          </p:nvPr>
        </p:nvSpPr>
        <p:spPr>
          <a:xfrm>
            <a:off x="6035925" y="2603651"/>
            <a:ext cx="2409900" cy="745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Font typeface="Paytone One"/>
              <a:buNone/>
              <a:defRPr sz="2400">
                <a:latin typeface="Mali SemiBold"/>
                <a:ea typeface="Mali SemiBold"/>
                <a:cs typeface="Mali SemiBold"/>
                <a:sym typeface="Mali SemiBold"/>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334" name="Google Shape;334;p15"/>
          <p:cNvSpPr txBox="1">
            <a:spLocks noGrp="1"/>
          </p:cNvSpPr>
          <p:nvPr>
            <p:ph type="subTitle" idx="6"/>
          </p:nvPr>
        </p:nvSpPr>
        <p:spPr>
          <a:xfrm flipH="1">
            <a:off x="402700" y="2661042"/>
            <a:ext cx="2680800" cy="650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800"/>
              <a:buFont typeface="Paytone One"/>
              <a:buNone/>
              <a:defRPr sz="2400">
                <a:latin typeface="Mali SemiBold"/>
                <a:ea typeface="Mali SemiBold"/>
                <a:cs typeface="Mali SemiBold"/>
                <a:sym typeface="Mali SemiBold"/>
              </a:defRPr>
            </a:lvl1pPr>
            <a:lvl2pPr lvl="1" algn="ctr" rtl="0">
              <a:lnSpc>
                <a:spcPct val="100000"/>
              </a:lnSpc>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3pPr>
            <a:lvl4pPr lvl="3"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4pPr>
            <a:lvl5pPr lvl="4"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5pPr>
            <a:lvl6pPr lvl="5"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6pPr>
            <a:lvl7pPr lvl="6"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7pPr>
            <a:lvl8pPr lvl="7"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8pPr>
            <a:lvl9pPr lvl="8" algn="ctr" rtl="0">
              <a:lnSpc>
                <a:spcPct val="100000"/>
              </a:lnSpc>
              <a:spcBef>
                <a:spcPts val="0"/>
              </a:spcBef>
              <a:spcAft>
                <a:spcPts val="0"/>
              </a:spcAft>
              <a:buClr>
                <a:schemeClr val="lt1"/>
              </a:buClr>
              <a:buSzPts val="1200"/>
              <a:buFont typeface="Paytone One"/>
              <a:buNone/>
              <a:defRPr>
                <a:solidFill>
                  <a:schemeClr val="lt1"/>
                </a:solidFill>
                <a:latin typeface="Paytone One"/>
                <a:ea typeface="Paytone One"/>
                <a:cs typeface="Paytone One"/>
                <a:sym typeface="Paytone One"/>
              </a:defRPr>
            </a:lvl9pPr>
          </a:lstStyle>
          <a:p>
            <a:endParaRPr/>
          </a:p>
        </p:txBody>
      </p:sp>
      <p:sp>
        <p:nvSpPr>
          <p:cNvPr id="335" name="Google Shape;335;p15"/>
          <p:cNvSpPr txBox="1">
            <a:spLocks noGrp="1"/>
          </p:cNvSpPr>
          <p:nvPr>
            <p:ph type="title" idx="7" hasCustomPrompt="1"/>
          </p:nvPr>
        </p:nvSpPr>
        <p:spPr>
          <a:xfrm>
            <a:off x="3563539" y="2295381"/>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800">
                <a:solidFill>
                  <a:schemeClr val="accent1"/>
                </a:solidFill>
                <a:latin typeface="Poppins Medium"/>
                <a:ea typeface="Poppins Medium"/>
                <a:cs typeface="Poppins Medium"/>
                <a:sym typeface="Poppins Medium"/>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336" name="Google Shape;336;p15"/>
          <p:cNvSpPr txBox="1">
            <a:spLocks noGrp="1"/>
          </p:cNvSpPr>
          <p:nvPr>
            <p:ph type="title" idx="8" hasCustomPrompt="1"/>
          </p:nvPr>
        </p:nvSpPr>
        <p:spPr>
          <a:xfrm>
            <a:off x="3563539" y="1090481"/>
            <a:ext cx="13236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500"/>
              <a:buNone/>
              <a:defRPr sz="4800">
                <a:solidFill>
                  <a:schemeClr val="accent3"/>
                </a:solidFill>
                <a:latin typeface="Poppins Medium"/>
                <a:ea typeface="Poppins Medium"/>
                <a:cs typeface="Poppins Medium"/>
                <a:sym typeface="Poppins Medium"/>
              </a:defRPr>
            </a:lvl1pPr>
            <a:lvl2pPr lvl="1"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r>
              <a:t>xx%</a:t>
            </a:r>
          </a:p>
        </p:txBody>
      </p:sp>
      <p:sp>
        <p:nvSpPr>
          <p:cNvPr id="337" name="Google Shape;337;p15"/>
          <p:cNvSpPr txBox="1">
            <a:spLocks noGrp="1"/>
          </p:cNvSpPr>
          <p:nvPr>
            <p:ph type="title" idx="9"/>
          </p:nvPr>
        </p:nvSpPr>
        <p:spPr>
          <a:xfrm>
            <a:off x="466725" y="355650"/>
            <a:ext cx="82107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600"/>
            </a:lvl1pPr>
            <a:lvl2pPr lvl="1" algn="ctr" rtl="0">
              <a:spcBef>
                <a:spcPts val="0"/>
              </a:spcBef>
              <a:spcAft>
                <a:spcPts val="0"/>
              </a:spcAft>
              <a:buNone/>
              <a:defRPr sz="3600"/>
            </a:lvl2pPr>
            <a:lvl3pPr lvl="2" algn="ctr" rtl="0">
              <a:spcBef>
                <a:spcPts val="0"/>
              </a:spcBef>
              <a:spcAft>
                <a:spcPts val="0"/>
              </a:spcAft>
              <a:buNone/>
              <a:defRPr sz="3600"/>
            </a:lvl3pPr>
            <a:lvl4pPr lvl="3" algn="ctr" rtl="0">
              <a:spcBef>
                <a:spcPts val="0"/>
              </a:spcBef>
              <a:spcAft>
                <a:spcPts val="0"/>
              </a:spcAft>
              <a:buNone/>
              <a:defRPr sz="3600"/>
            </a:lvl4pPr>
            <a:lvl5pPr lvl="4" algn="ctr" rtl="0">
              <a:spcBef>
                <a:spcPts val="0"/>
              </a:spcBef>
              <a:spcAft>
                <a:spcPts val="0"/>
              </a:spcAft>
              <a:buNone/>
              <a:defRPr sz="3600"/>
            </a:lvl5pPr>
            <a:lvl6pPr lvl="5" algn="ctr" rtl="0">
              <a:spcBef>
                <a:spcPts val="0"/>
              </a:spcBef>
              <a:spcAft>
                <a:spcPts val="0"/>
              </a:spcAft>
              <a:buNone/>
              <a:defRPr sz="3600"/>
            </a:lvl6pPr>
            <a:lvl7pPr lvl="6" algn="ctr" rtl="0">
              <a:spcBef>
                <a:spcPts val="0"/>
              </a:spcBef>
              <a:spcAft>
                <a:spcPts val="0"/>
              </a:spcAft>
              <a:buNone/>
              <a:defRPr sz="3600"/>
            </a:lvl7pPr>
            <a:lvl8pPr lvl="7" algn="ctr" rtl="0">
              <a:spcBef>
                <a:spcPts val="0"/>
              </a:spcBef>
              <a:spcAft>
                <a:spcPts val="0"/>
              </a:spcAft>
              <a:buNone/>
              <a:defRPr sz="3600"/>
            </a:lvl8pPr>
            <a:lvl9pPr lvl="8" algn="ctr" rtl="0">
              <a:spcBef>
                <a:spcPts val="0"/>
              </a:spcBef>
              <a:spcAft>
                <a:spcPts val="0"/>
              </a:spcAft>
              <a:buNone/>
              <a:defRPr sz="3600"/>
            </a:lvl9pPr>
          </a:lstStyle>
          <a:p>
            <a:endParaRPr/>
          </a:p>
        </p:txBody>
      </p:sp>
      <p:grpSp>
        <p:nvGrpSpPr>
          <p:cNvPr id="338" name="Google Shape;338;p15"/>
          <p:cNvGrpSpPr/>
          <p:nvPr/>
        </p:nvGrpSpPr>
        <p:grpSpPr>
          <a:xfrm flipH="1">
            <a:off x="-472385" y="3293973"/>
            <a:ext cx="2284874" cy="2619058"/>
            <a:chOff x="5314125" y="2029825"/>
            <a:chExt cx="2053450" cy="2353575"/>
          </a:xfrm>
        </p:grpSpPr>
        <p:sp>
          <p:nvSpPr>
            <p:cNvPr id="339" name="Google Shape;339;p15"/>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5740850" y="3491550"/>
              <a:ext cx="784150" cy="891850"/>
            </a:xfrm>
            <a:custGeom>
              <a:avLst/>
              <a:gdLst/>
              <a:ahLst/>
              <a:cxnLst/>
              <a:rect l="l" t="t" r="r" b="b"/>
              <a:pathLst>
                <a:path w="31366" h="35674" extrusionOk="0">
                  <a:moveTo>
                    <a:pt x="15190" y="1"/>
                  </a:moveTo>
                  <a:lnTo>
                    <a:pt x="0" y="9326"/>
                  </a:lnTo>
                  <a:lnTo>
                    <a:pt x="481" y="27174"/>
                  </a:lnTo>
                  <a:lnTo>
                    <a:pt x="16153" y="35674"/>
                  </a:lnTo>
                  <a:lnTo>
                    <a:pt x="31366" y="26349"/>
                  </a:lnTo>
                  <a:lnTo>
                    <a:pt x="30885" y="8501"/>
                  </a:lnTo>
                  <a:lnTo>
                    <a:pt x="15190"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6157250" y="2761825"/>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6583400" y="3489850"/>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15"/>
          <p:cNvGrpSpPr/>
          <p:nvPr/>
        </p:nvGrpSpPr>
        <p:grpSpPr>
          <a:xfrm>
            <a:off x="7444707" y="-1786348"/>
            <a:ext cx="2268036" cy="2599759"/>
            <a:chOff x="5314125" y="2029825"/>
            <a:chExt cx="2053450" cy="2353575"/>
          </a:xfrm>
        </p:grpSpPr>
        <p:sp>
          <p:nvSpPr>
            <p:cNvPr id="345" name="Google Shape;345;p15"/>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5740850" y="3491550"/>
              <a:ext cx="784150" cy="891850"/>
            </a:xfrm>
            <a:custGeom>
              <a:avLst/>
              <a:gdLst/>
              <a:ahLst/>
              <a:cxnLst/>
              <a:rect l="l" t="t" r="r" b="b"/>
              <a:pathLst>
                <a:path w="31366" h="35674" extrusionOk="0">
                  <a:moveTo>
                    <a:pt x="15190" y="1"/>
                  </a:moveTo>
                  <a:lnTo>
                    <a:pt x="0" y="9326"/>
                  </a:lnTo>
                  <a:lnTo>
                    <a:pt x="481" y="27174"/>
                  </a:lnTo>
                  <a:lnTo>
                    <a:pt x="16153" y="35674"/>
                  </a:lnTo>
                  <a:lnTo>
                    <a:pt x="31366" y="26349"/>
                  </a:lnTo>
                  <a:lnTo>
                    <a:pt x="30885" y="8501"/>
                  </a:lnTo>
                  <a:lnTo>
                    <a:pt x="15190"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6157250" y="2761825"/>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6583400" y="3489850"/>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15"/>
          <p:cNvGrpSpPr/>
          <p:nvPr/>
        </p:nvGrpSpPr>
        <p:grpSpPr>
          <a:xfrm>
            <a:off x="-1358363" y="875948"/>
            <a:ext cx="2287412" cy="1827506"/>
            <a:chOff x="3450663" y="-567051"/>
            <a:chExt cx="1890580" cy="1510461"/>
          </a:xfrm>
        </p:grpSpPr>
        <p:sp>
          <p:nvSpPr>
            <p:cNvPr id="351" name="Google Shape;351;p15"/>
            <p:cNvSpPr/>
            <p:nvPr/>
          </p:nvSpPr>
          <p:spPr>
            <a:xfrm>
              <a:off x="3829202" y="-565448"/>
              <a:ext cx="728891" cy="828975"/>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4612376" y="-567051"/>
              <a:ext cx="728867" cy="828440"/>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3450663" y="114435"/>
              <a:ext cx="728891" cy="828975"/>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4233837" y="112831"/>
              <a:ext cx="728867" cy="828975"/>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am-Morph-02">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7940097"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5695404"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3450712"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206019"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038674"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111013559"/>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am-Morph-03">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5695403"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3450711"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206019"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038674"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914400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398493909"/>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am-Morph-04">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3450711"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206019"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038674"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914400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135965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2732829376"/>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Morph-05">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1220539"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1024153"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914400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135965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357530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581909654"/>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Morph-06">
    <p:spTree>
      <p:nvGrpSpPr>
        <p:cNvPr id="1" name=""/>
        <p:cNvGrpSpPr/>
        <p:nvPr/>
      </p:nvGrpSpPr>
      <p:grpSpPr>
        <a:xfrm>
          <a:off x="0" y="0"/>
          <a:ext cx="0" cy="0"/>
          <a:chOff x="0" y="0"/>
          <a:chExt cx="0" cy="0"/>
        </a:xfrm>
      </p:grpSpPr>
      <p:sp>
        <p:nvSpPr>
          <p:cNvPr id="10" name="Picture Placeholder 6"/>
          <p:cNvSpPr>
            <a:spLocks noGrp="1"/>
          </p:cNvSpPr>
          <p:nvPr>
            <p:ph type="pic" sz="quarter" idx="43" hasCustomPrompt="1"/>
          </p:nvPr>
        </p:nvSpPr>
        <p:spPr>
          <a:xfrm>
            <a:off x="938439"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5</a:t>
            </a:r>
          </a:p>
        </p:txBody>
      </p:sp>
      <p:sp>
        <p:nvSpPr>
          <p:cNvPr id="9" name="Picture Placeholder 6"/>
          <p:cNvSpPr>
            <a:spLocks noGrp="1"/>
          </p:cNvSpPr>
          <p:nvPr>
            <p:ph type="pic" sz="quarter" idx="42" hasCustomPrompt="1"/>
          </p:nvPr>
        </p:nvSpPr>
        <p:spPr>
          <a:xfrm>
            <a:off x="9144000" y="1226643"/>
            <a:ext cx="2215650" cy="2690050"/>
          </a:xfrm>
          <a:prstGeom prst="rect">
            <a:avLst/>
          </a:prstGeom>
          <a:pattFill prst="pct60">
            <a:fgClr>
              <a:srgbClr val="FFFFFF"/>
            </a:fgClr>
            <a:bgClr>
              <a:srgbClr val="E6E9EE"/>
            </a:bgClr>
          </a:pattFill>
        </p:spPr>
        <p:txBody>
          <a:bodyPr anchor="ctr"/>
          <a:lstStyle>
            <a:lvl1pPr>
              <a:defRPr lang="en-US"/>
            </a:lvl1pPr>
          </a:lstStyle>
          <a:p>
            <a:pPr lvl="0"/>
            <a:r>
              <a:rPr lang="en-US"/>
              <a:t>4</a:t>
            </a:r>
          </a:p>
        </p:txBody>
      </p:sp>
      <p:sp>
        <p:nvSpPr>
          <p:cNvPr id="8" name="Picture Placeholder 6"/>
          <p:cNvSpPr>
            <a:spLocks noGrp="1"/>
          </p:cNvSpPr>
          <p:nvPr>
            <p:ph type="pic" sz="quarter" idx="41" hasCustomPrompt="1"/>
          </p:nvPr>
        </p:nvSpPr>
        <p:spPr>
          <a:xfrm>
            <a:off x="1135965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3</a:t>
            </a:r>
          </a:p>
        </p:txBody>
      </p:sp>
      <p:sp>
        <p:nvSpPr>
          <p:cNvPr id="7" name="Picture Placeholder 6"/>
          <p:cNvSpPr>
            <a:spLocks noGrp="1"/>
          </p:cNvSpPr>
          <p:nvPr>
            <p:ph type="pic" sz="quarter" idx="40" hasCustomPrompt="1"/>
          </p:nvPr>
        </p:nvSpPr>
        <p:spPr>
          <a:xfrm>
            <a:off x="13575300"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2</a:t>
            </a:r>
          </a:p>
        </p:txBody>
      </p:sp>
      <p:sp>
        <p:nvSpPr>
          <p:cNvPr id="4" name="Picture Placeholder 6"/>
          <p:cNvSpPr>
            <a:spLocks noGrp="1"/>
          </p:cNvSpPr>
          <p:nvPr>
            <p:ph type="pic" sz="quarter" idx="39" hasCustomPrompt="1"/>
          </p:nvPr>
        </p:nvSpPr>
        <p:spPr>
          <a:xfrm>
            <a:off x="15790949" y="1226643"/>
            <a:ext cx="2215650" cy="2690051"/>
          </a:xfrm>
          <a:prstGeom prst="rect">
            <a:avLst/>
          </a:prstGeom>
          <a:pattFill prst="pct60">
            <a:fgClr>
              <a:srgbClr val="FFFFFF"/>
            </a:fgClr>
            <a:bgClr>
              <a:srgbClr val="E6E9EE"/>
            </a:bgClr>
          </a:pattFill>
        </p:spPr>
        <p:txBody>
          <a:bodyPr anchor="ctr"/>
          <a:lstStyle>
            <a:lvl1pPr>
              <a:defRPr lang="en-US"/>
            </a:lvl1pPr>
          </a:lstStyle>
          <a:p>
            <a:pPr lvl="0"/>
            <a:r>
              <a:rPr lang="en-US"/>
              <a:t>1</a:t>
            </a:r>
          </a:p>
        </p:txBody>
      </p:sp>
    </p:spTree>
    <p:extLst>
      <p:ext uri="{BB962C8B-B14F-4D97-AF65-F5344CB8AC3E}">
        <p14:creationId xmlns:p14="http://schemas.microsoft.com/office/powerpoint/2010/main" val="3073125674"/>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61_Custom Layout">
    <p:spTree>
      <p:nvGrpSpPr>
        <p:cNvPr id="1" name=""/>
        <p:cNvGrpSpPr/>
        <p:nvPr/>
      </p:nvGrpSpPr>
      <p:grpSpPr>
        <a:xfrm>
          <a:off x="0" y="0"/>
          <a:ext cx="0" cy="0"/>
          <a:chOff x="0" y="0"/>
          <a:chExt cx="0" cy="0"/>
        </a:xfrm>
      </p:grpSpPr>
      <p:sp>
        <p:nvSpPr>
          <p:cNvPr id="7" name="Picture Placeholder 6"/>
          <p:cNvSpPr>
            <a:spLocks noGrp="1"/>
          </p:cNvSpPr>
          <p:nvPr>
            <p:ph type="pic" sz="quarter" idx="40"/>
          </p:nvPr>
        </p:nvSpPr>
        <p:spPr>
          <a:xfrm>
            <a:off x="1351469" y="755373"/>
            <a:ext cx="2943175" cy="3573117"/>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10" name="Picture Placeholder 6"/>
          <p:cNvSpPr>
            <a:spLocks noGrp="1"/>
          </p:cNvSpPr>
          <p:nvPr>
            <p:ph type="pic" sz="quarter" idx="43"/>
          </p:nvPr>
        </p:nvSpPr>
        <p:spPr>
          <a:xfrm>
            <a:off x="5922671" y="2609020"/>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4" name="Picture Placeholder 6"/>
          <p:cNvSpPr>
            <a:spLocks noGrp="1"/>
          </p:cNvSpPr>
          <p:nvPr>
            <p:ph type="pic" sz="quarter" idx="39"/>
          </p:nvPr>
        </p:nvSpPr>
        <p:spPr>
          <a:xfrm>
            <a:off x="4384095" y="2609020"/>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8" name="Picture Placeholder 6"/>
          <p:cNvSpPr>
            <a:spLocks noGrp="1"/>
          </p:cNvSpPr>
          <p:nvPr>
            <p:ph type="pic" sz="quarter" idx="41"/>
          </p:nvPr>
        </p:nvSpPr>
        <p:spPr>
          <a:xfrm>
            <a:off x="4384095" y="75537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
        <p:nvSpPr>
          <p:cNvPr id="9" name="Picture Placeholder 6"/>
          <p:cNvSpPr>
            <a:spLocks noGrp="1"/>
          </p:cNvSpPr>
          <p:nvPr>
            <p:ph type="pic" sz="quarter" idx="42"/>
          </p:nvPr>
        </p:nvSpPr>
        <p:spPr>
          <a:xfrm>
            <a:off x="5889873" y="755373"/>
            <a:ext cx="1416326" cy="1719470"/>
          </a:xfrm>
          <a:prstGeom prst="rect">
            <a:avLst/>
          </a:pr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1925603"/>
      </p:ext>
    </p:extLst>
  </p:cSld>
  <p:clrMapOvr>
    <a:masterClrMapping/>
  </p:clrMapOvr>
  <p:extLst>
    <p:ext uri="{DCECCB84-F9BA-43D5-87BE-67443E8EF086}">
      <p15:sldGuideLst xmlns:p15="http://schemas.microsoft.com/office/powerpoint/2012/main">
        <p15:guide id="1" orient="horz" pos="810" userDrawn="1">
          <p15:clr>
            <a:srgbClr val="FBAE40"/>
          </p15:clr>
        </p15:guide>
        <p15:guide id="2" pos="14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2137146" y="1283677"/>
            <a:ext cx="2145044" cy="2672862"/>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9045417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3DD1C2-C46F-4111-8691-AF13BE6E39C6}"/>
              </a:ext>
            </a:extLst>
          </p:cNvPr>
          <p:cNvSpPr>
            <a:spLocks noGrp="1"/>
          </p:cNvSpPr>
          <p:nvPr>
            <p:ph type="pic" sz="quarter" idx="41"/>
          </p:nvPr>
        </p:nvSpPr>
        <p:spPr>
          <a:xfrm>
            <a:off x="4568227" y="1493658"/>
            <a:ext cx="2145044" cy="2672862"/>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B11D6E6F-1A6B-45CF-B9D7-D9761B246E47}"/>
              </a:ext>
            </a:extLst>
          </p:cNvPr>
          <p:cNvSpPr>
            <a:spLocks noGrp="1"/>
          </p:cNvSpPr>
          <p:nvPr>
            <p:ph type="pic" sz="quarter" idx="40"/>
          </p:nvPr>
        </p:nvSpPr>
        <p:spPr>
          <a:xfrm>
            <a:off x="347558" y="1493658"/>
            <a:ext cx="2145044" cy="2672862"/>
          </a:xfrm>
          <a:custGeom>
            <a:avLst/>
            <a:gdLst>
              <a:gd name="connsiteX0" fmla="*/ 0 w 5720861"/>
              <a:gd name="connsiteY0" fmla="*/ 0 h 7127631"/>
              <a:gd name="connsiteX1" fmla="*/ 5720861 w 5720861"/>
              <a:gd name="connsiteY1" fmla="*/ 0 h 7127631"/>
              <a:gd name="connsiteX2" fmla="*/ 5720861 w 5720861"/>
              <a:gd name="connsiteY2" fmla="*/ 7127631 h 7127631"/>
              <a:gd name="connsiteX3" fmla="*/ 0 w 5720861"/>
              <a:gd name="connsiteY3" fmla="*/ 7127631 h 7127631"/>
            </a:gdLst>
            <a:ahLst/>
            <a:cxnLst>
              <a:cxn ang="0">
                <a:pos x="connsiteX0" y="connsiteY0"/>
              </a:cxn>
              <a:cxn ang="0">
                <a:pos x="connsiteX1" y="connsiteY1"/>
              </a:cxn>
              <a:cxn ang="0">
                <a:pos x="connsiteX2" y="connsiteY2"/>
              </a:cxn>
              <a:cxn ang="0">
                <a:pos x="connsiteX3" y="connsiteY3"/>
              </a:cxn>
            </a:cxnLst>
            <a:rect l="l" t="t" r="r" b="b"/>
            <a:pathLst>
              <a:path w="5720861" h="7127631">
                <a:moveTo>
                  <a:pt x="0" y="0"/>
                </a:moveTo>
                <a:lnTo>
                  <a:pt x="5720861" y="0"/>
                </a:lnTo>
                <a:lnTo>
                  <a:pt x="5720861" y="7127631"/>
                </a:lnTo>
                <a:lnTo>
                  <a:pt x="0" y="7127631"/>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587904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268464A-15E7-4D9B-AD60-34512335592F}"/>
              </a:ext>
            </a:extLst>
          </p:cNvPr>
          <p:cNvSpPr>
            <a:spLocks noGrp="1"/>
          </p:cNvSpPr>
          <p:nvPr>
            <p:ph type="pic" sz="quarter" idx="40"/>
          </p:nvPr>
        </p:nvSpPr>
        <p:spPr>
          <a:xfrm>
            <a:off x="4786427" y="1492231"/>
            <a:ext cx="1928885" cy="2656431"/>
          </a:xfrm>
          <a:custGeom>
            <a:avLst/>
            <a:gdLst>
              <a:gd name="connsiteX0" fmla="*/ 0 w 5144364"/>
              <a:gd name="connsiteY0" fmla="*/ 0 h 7083816"/>
              <a:gd name="connsiteX1" fmla="*/ 5144364 w 5144364"/>
              <a:gd name="connsiteY1" fmla="*/ 0 h 7083816"/>
              <a:gd name="connsiteX2" fmla="*/ 5144364 w 5144364"/>
              <a:gd name="connsiteY2" fmla="*/ 7083816 h 7083816"/>
              <a:gd name="connsiteX3" fmla="*/ 0 w 5144364"/>
              <a:gd name="connsiteY3" fmla="*/ 7083816 h 7083816"/>
            </a:gdLst>
            <a:ahLst/>
            <a:cxnLst>
              <a:cxn ang="0">
                <a:pos x="connsiteX0" y="connsiteY0"/>
              </a:cxn>
              <a:cxn ang="0">
                <a:pos x="connsiteX1" y="connsiteY1"/>
              </a:cxn>
              <a:cxn ang="0">
                <a:pos x="connsiteX2" y="connsiteY2"/>
              </a:cxn>
              <a:cxn ang="0">
                <a:pos x="connsiteX3" y="connsiteY3"/>
              </a:cxn>
            </a:cxnLst>
            <a:rect l="l" t="t" r="r" b="b"/>
            <a:pathLst>
              <a:path w="5144364" h="7083816">
                <a:moveTo>
                  <a:pt x="0" y="0"/>
                </a:moveTo>
                <a:lnTo>
                  <a:pt x="5144364" y="0"/>
                </a:lnTo>
                <a:lnTo>
                  <a:pt x="5144364" y="7083816"/>
                </a:lnTo>
                <a:lnTo>
                  <a:pt x="0" y="7083816"/>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6975465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86C5A2-21C0-4124-8346-6F4224A77D4D}"/>
              </a:ext>
            </a:extLst>
          </p:cNvPr>
          <p:cNvSpPr>
            <a:spLocks noGrp="1"/>
          </p:cNvSpPr>
          <p:nvPr>
            <p:ph type="pic" sz="quarter" idx="40"/>
          </p:nvPr>
        </p:nvSpPr>
        <p:spPr>
          <a:xfrm>
            <a:off x="1169775" y="1290917"/>
            <a:ext cx="2208359" cy="1230406"/>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4598808 w 5889724"/>
              <a:gd name="connsiteY3" fmla="*/ 3281082 h 3281082"/>
              <a:gd name="connsiteX4" fmla="*/ 726142 w 5889724"/>
              <a:gd name="connsiteY4" fmla="*/ 3281082 h 3281082"/>
              <a:gd name="connsiteX5" fmla="*/ 0 w 5889724"/>
              <a:gd name="connsiteY5" fmla="*/ 3281082 h 3281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9724" h="3281082">
                <a:moveTo>
                  <a:pt x="0" y="0"/>
                </a:moveTo>
                <a:lnTo>
                  <a:pt x="5889724" y="0"/>
                </a:lnTo>
                <a:lnTo>
                  <a:pt x="5889724" y="3281082"/>
                </a:lnTo>
                <a:lnTo>
                  <a:pt x="4598808" y="3281082"/>
                </a:lnTo>
                <a:lnTo>
                  <a:pt x="726142"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227DA8D-2981-4111-A228-A72FCA3F9705}"/>
              </a:ext>
            </a:extLst>
          </p:cNvPr>
          <p:cNvSpPr>
            <a:spLocks noGrp="1"/>
          </p:cNvSpPr>
          <p:nvPr>
            <p:ph type="pic" sz="quarter" idx="41"/>
          </p:nvPr>
        </p:nvSpPr>
        <p:spPr>
          <a:xfrm>
            <a:off x="3637386" y="1290917"/>
            <a:ext cx="2208359" cy="1230406"/>
          </a:xfrm>
          <a:custGeom>
            <a:avLst/>
            <a:gdLst>
              <a:gd name="connsiteX0" fmla="*/ 0 w 5889724"/>
              <a:gd name="connsiteY0" fmla="*/ 0 h 3281082"/>
              <a:gd name="connsiteX1" fmla="*/ 5889724 w 5889724"/>
              <a:gd name="connsiteY1" fmla="*/ 0 h 3281082"/>
              <a:gd name="connsiteX2" fmla="*/ 5889724 w 5889724"/>
              <a:gd name="connsiteY2" fmla="*/ 3281082 h 3281082"/>
              <a:gd name="connsiteX3" fmla="*/ 0 w 5889724"/>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4" h="3281082">
                <a:moveTo>
                  <a:pt x="0" y="0"/>
                </a:moveTo>
                <a:lnTo>
                  <a:pt x="5889724" y="0"/>
                </a:lnTo>
                <a:lnTo>
                  <a:pt x="5889724"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656C2B7F-79ED-47F6-8F62-450E015B464A}"/>
              </a:ext>
            </a:extLst>
          </p:cNvPr>
          <p:cNvSpPr>
            <a:spLocks noGrp="1"/>
          </p:cNvSpPr>
          <p:nvPr>
            <p:ph type="pic" sz="quarter" idx="42"/>
          </p:nvPr>
        </p:nvSpPr>
        <p:spPr>
          <a:xfrm>
            <a:off x="6104997" y="1290917"/>
            <a:ext cx="2208359" cy="1230406"/>
          </a:xfrm>
          <a:custGeom>
            <a:avLst/>
            <a:gdLst>
              <a:gd name="connsiteX0" fmla="*/ 0 w 5889723"/>
              <a:gd name="connsiteY0" fmla="*/ 0 h 3281082"/>
              <a:gd name="connsiteX1" fmla="*/ 5889723 w 5889723"/>
              <a:gd name="connsiteY1" fmla="*/ 0 h 3281082"/>
              <a:gd name="connsiteX2" fmla="*/ 5889723 w 5889723"/>
              <a:gd name="connsiteY2" fmla="*/ 3281082 h 3281082"/>
              <a:gd name="connsiteX3" fmla="*/ 0 w 5889723"/>
              <a:gd name="connsiteY3" fmla="*/ 3281082 h 3281082"/>
            </a:gdLst>
            <a:ahLst/>
            <a:cxnLst>
              <a:cxn ang="0">
                <a:pos x="connsiteX0" y="connsiteY0"/>
              </a:cxn>
              <a:cxn ang="0">
                <a:pos x="connsiteX1" y="connsiteY1"/>
              </a:cxn>
              <a:cxn ang="0">
                <a:pos x="connsiteX2" y="connsiteY2"/>
              </a:cxn>
              <a:cxn ang="0">
                <a:pos x="connsiteX3" y="connsiteY3"/>
              </a:cxn>
            </a:cxnLst>
            <a:rect l="l" t="t" r="r" b="b"/>
            <a:pathLst>
              <a:path w="5889723" h="3281082">
                <a:moveTo>
                  <a:pt x="0" y="0"/>
                </a:moveTo>
                <a:lnTo>
                  <a:pt x="5889723" y="0"/>
                </a:lnTo>
                <a:lnTo>
                  <a:pt x="5889723" y="3281082"/>
                </a:lnTo>
                <a:lnTo>
                  <a:pt x="0" y="328108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722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3*#ppt_w"/>
                                          </p:val>
                                        </p:tav>
                                        <p:tav tm="100000">
                                          <p:val>
                                            <p:strVal val="#ppt_w"/>
                                          </p:val>
                                        </p:tav>
                                      </p:tavLst>
                                    </p:anim>
                                    <p:anim calcmode="lin" valueType="num">
                                      <p:cBhvr>
                                        <p:cTn id="8" dur="500" fill="hold"/>
                                        <p:tgtEl>
                                          <p:spTgt spid="9"/>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strVal val="4/3*#ppt_w"/>
                                          </p:val>
                                        </p:tav>
                                        <p:tav tm="100000">
                                          <p:val>
                                            <p:strVal val="#ppt_w"/>
                                          </p:val>
                                        </p:tav>
                                      </p:tavLst>
                                    </p:anim>
                                    <p:anim calcmode="lin" valueType="num">
                                      <p:cBhvr>
                                        <p:cTn id="16" dur="500" fill="hold"/>
                                        <p:tgtEl>
                                          <p:spTgt spid="1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795"/>
        <p:cNvGrpSpPr/>
        <p:nvPr/>
      </p:nvGrpSpPr>
      <p:grpSpPr>
        <a:xfrm>
          <a:off x="0" y="0"/>
          <a:ext cx="0" cy="0"/>
          <a:chOff x="0" y="0"/>
          <a:chExt cx="0" cy="0"/>
        </a:xfrm>
      </p:grpSpPr>
      <p:sp>
        <p:nvSpPr>
          <p:cNvPr id="796" name="Google Shape;796;p30"/>
          <p:cNvSpPr/>
          <p:nvPr/>
        </p:nvSpPr>
        <p:spPr>
          <a:xfrm>
            <a:off x="-682275" y="3846150"/>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160300" y="3844425"/>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1002850" y="3842150"/>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46950" y="4575875"/>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596175" y="4574150"/>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710850" y="2360250"/>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131725" y="2358525"/>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974275" y="2356250"/>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275525" y="3089975"/>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0"/>
          <p:cNvSpPr/>
          <p:nvPr/>
        </p:nvSpPr>
        <p:spPr>
          <a:xfrm>
            <a:off x="-710850" y="88387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131725" y="88215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0"/>
          <p:cNvSpPr/>
          <p:nvPr/>
        </p:nvSpPr>
        <p:spPr>
          <a:xfrm>
            <a:off x="974275" y="87987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0"/>
          <p:cNvSpPr/>
          <p:nvPr/>
        </p:nvSpPr>
        <p:spPr>
          <a:xfrm>
            <a:off x="567600" y="1611875"/>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710850" y="-57197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0"/>
          <p:cNvSpPr/>
          <p:nvPr/>
        </p:nvSpPr>
        <p:spPr>
          <a:xfrm>
            <a:off x="131725" y="-5737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0"/>
          <p:cNvSpPr/>
          <p:nvPr/>
        </p:nvSpPr>
        <p:spPr>
          <a:xfrm>
            <a:off x="-275525" y="1577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1884325" y="3844425"/>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1855750" y="2358525"/>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1410400" y="3089975"/>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0"/>
          <p:cNvGrpSpPr/>
          <p:nvPr/>
        </p:nvGrpSpPr>
        <p:grpSpPr>
          <a:xfrm>
            <a:off x="5310450" y="-698287"/>
            <a:ext cx="7109975" cy="3087300"/>
            <a:chOff x="238125" y="1301825"/>
            <a:chExt cx="7109975" cy="3087300"/>
          </a:xfrm>
        </p:grpSpPr>
        <p:sp>
          <p:nvSpPr>
            <p:cNvPr id="816" name="Google Shape;816;p30"/>
            <p:cNvSpPr/>
            <p:nvPr/>
          </p:nvSpPr>
          <p:spPr>
            <a:xfrm>
              <a:off x="238125" y="1314975"/>
              <a:ext cx="784150" cy="891850"/>
            </a:xfrm>
            <a:custGeom>
              <a:avLst/>
              <a:gdLst/>
              <a:ahLst/>
              <a:cxnLst/>
              <a:rect l="l" t="t" r="r" b="b"/>
              <a:pathLst>
                <a:path w="31366" h="35674" extrusionOk="0">
                  <a:moveTo>
                    <a:pt x="15213" y="1"/>
                  </a:moveTo>
                  <a:lnTo>
                    <a:pt x="0" y="9326"/>
                  </a:lnTo>
                  <a:lnTo>
                    <a:pt x="481" y="27174"/>
                  </a:lnTo>
                  <a:lnTo>
                    <a:pt x="16152" y="35674"/>
                  </a:lnTo>
                  <a:lnTo>
                    <a:pt x="31366" y="26349"/>
                  </a:lnTo>
                  <a:lnTo>
                    <a:pt x="30884"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1080675" y="1313275"/>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1923825" y="13109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2766375" y="1309250"/>
              <a:ext cx="784175" cy="891850"/>
            </a:xfrm>
            <a:custGeom>
              <a:avLst/>
              <a:gdLst/>
              <a:ahLst/>
              <a:cxnLst/>
              <a:rect l="l" t="t" r="r" b="b"/>
              <a:pathLst>
                <a:path w="31367" h="35674" extrusionOk="0">
                  <a:moveTo>
                    <a:pt x="15214" y="1"/>
                  </a:moveTo>
                  <a:lnTo>
                    <a:pt x="1" y="9326"/>
                  </a:lnTo>
                  <a:lnTo>
                    <a:pt x="482" y="27174"/>
                  </a:lnTo>
                  <a:lnTo>
                    <a:pt x="16176" y="35674"/>
                  </a:lnTo>
                  <a:lnTo>
                    <a:pt x="31366" y="26349"/>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3D70656-C88E-47A8-AF4E-6796ABD03767}"/>
              </a:ext>
            </a:extLst>
          </p:cNvPr>
          <p:cNvSpPr>
            <a:spLocks noGrp="1"/>
          </p:cNvSpPr>
          <p:nvPr>
            <p:ph type="pic" sz="quarter" idx="40"/>
          </p:nvPr>
        </p:nvSpPr>
        <p:spPr>
          <a:xfrm>
            <a:off x="252108" y="1110996"/>
            <a:ext cx="1668390" cy="141032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2C696FB3-7798-452D-A70D-9F9025FD10F5}"/>
              </a:ext>
            </a:extLst>
          </p:cNvPr>
          <p:cNvSpPr>
            <a:spLocks noGrp="1"/>
          </p:cNvSpPr>
          <p:nvPr>
            <p:ph type="pic" sz="quarter" idx="41"/>
          </p:nvPr>
        </p:nvSpPr>
        <p:spPr>
          <a:xfrm>
            <a:off x="1994956" y="1110996"/>
            <a:ext cx="1668390" cy="141032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20011766-26D5-4106-9378-06DEFFB04B69}"/>
              </a:ext>
            </a:extLst>
          </p:cNvPr>
          <p:cNvSpPr>
            <a:spLocks noGrp="1"/>
          </p:cNvSpPr>
          <p:nvPr>
            <p:ph type="pic" sz="quarter" idx="42"/>
          </p:nvPr>
        </p:nvSpPr>
        <p:spPr>
          <a:xfrm>
            <a:off x="3737804" y="1110996"/>
            <a:ext cx="1668390" cy="141032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AEA1BFBE-A9BC-46DF-B192-ABC87F485ECD}"/>
              </a:ext>
            </a:extLst>
          </p:cNvPr>
          <p:cNvSpPr>
            <a:spLocks noGrp="1"/>
          </p:cNvSpPr>
          <p:nvPr>
            <p:ph type="pic" sz="quarter" idx="43"/>
          </p:nvPr>
        </p:nvSpPr>
        <p:spPr>
          <a:xfrm>
            <a:off x="5480653" y="1110996"/>
            <a:ext cx="1668390" cy="1410327"/>
          </a:xfrm>
          <a:custGeom>
            <a:avLst/>
            <a:gdLst>
              <a:gd name="connsiteX0" fmla="*/ 0 w 4449619"/>
              <a:gd name="connsiteY0" fmla="*/ 0 h 3760873"/>
              <a:gd name="connsiteX1" fmla="*/ 4449619 w 4449619"/>
              <a:gd name="connsiteY1" fmla="*/ 0 h 3760873"/>
              <a:gd name="connsiteX2" fmla="*/ 4449619 w 4449619"/>
              <a:gd name="connsiteY2" fmla="*/ 3760873 h 3760873"/>
              <a:gd name="connsiteX3" fmla="*/ 0 w 4449619"/>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19" h="3760873">
                <a:moveTo>
                  <a:pt x="0" y="0"/>
                </a:moveTo>
                <a:lnTo>
                  <a:pt x="4449619" y="0"/>
                </a:lnTo>
                <a:lnTo>
                  <a:pt x="4449619"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1" name="Picture Placeholder 20">
            <a:extLst>
              <a:ext uri="{FF2B5EF4-FFF2-40B4-BE49-F238E27FC236}">
                <a16:creationId xmlns:a16="http://schemas.microsoft.com/office/drawing/2014/main" id="{5B7D466C-A520-4902-99C4-B78E98A6E6CB}"/>
              </a:ext>
            </a:extLst>
          </p:cNvPr>
          <p:cNvSpPr>
            <a:spLocks noGrp="1"/>
          </p:cNvSpPr>
          <p:nvPr>
            <p:ph type="pic" sz="quarter" idx="44"/>
          </p:nvPr>
        </p:nvSpPr>
        <p:spPr>
          <a:xfrm>
            <a:off x="7223500" y="1110996"/>
            <a:ext cx="1668390" cy="1410327"/>
          </a:xfrm>
          <a:custGeom>
            <a:avLst/>
            <a:gdLst>
              <a:gd name="connsiteX0" fmla="*/ 0 w 4449620"/>
              <a:gd name="connsiteY0" fmla="*/ 0 h 3760873"/>
              <a:gd name="connsiteX1" fmla="*/ 4449620 w 4449620"/>
              <a:gd name="connsiteY1" fmla="*/ 0 h 3760873"/>
              <a:gd name="connsiteX2" fmla="*/ 4449620 w 4449620"/>
              <a:gd name="connsiteY2" fmla="*/ 3760873 h 3760873"/>
              <a:gd name="connsiteX3" fmla="*/ 0 w 4449620"/>
              <a:gd name="connsiteY3" fmla="*/ 3760873 h 3760873"/>
            </a:gdLst>
            <a:ahLst/>
            <a:cxnLst>
              <a:cxn ang="0">
                <a:pos x="connsiteX0" y="connsiteY0"/>
              </a:cxn>
              <a:cxn ang="0">
                <a:pos x="connsiteX1" y="connsiteY1"/>
              </a:cxn>
              <a:cxn ang="0">
                <a:pos x="connsiteX2" y="connsiteY2"/>
              </a:cxn>
              <a:cxn ang="0">
                <a:pos x="connsiteX3" y="connsiteY3"/>
              </a:cxn>
            </a:cxnLst>
            <a:rect l="l" t="t" r="r" b="b"/>
            <a:pathLst>
              <a:path w="4449620" h="3760873">
                <a:moveTo>
                  <a:pt x="0" y="0"/>
                </a:moveTo>
                <a:lnTo>
                  <a:pt x="4449620" y="0"/>
                </a:lnTo>
                <a:lnTo>
                  <a:pt x="4449620" y="3760873"/>
                </a:lnTo>
                <a:lnTo>
                  <a:pt x="0" y="3760873"/>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1007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3*#ppt_w"/>
                                          </p:val>
                                        </p:tav>
                                        <p:tav tm="100000">
                                          <p:val>
                                            <p:strVal val="#ppt_w"/>
                                          </p:val>
                                        </p:tav>
                                      </p:tavLst>
                                    </p:anim>
                                    <p:anim calcmode="lin" valueType="num">
                                      <p:cBhvr>
                                        <p:cTn id="12" dur="500" fill="hold"/>
                                        <p:tgtEl>
                                          <p:spTgt spid="18"/>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strVal val="4/3*#ppt_w"/>
                                          </p:val>
                                        </p:tav>
                                        <p:tav tm="100000">
                                          <p:val>
                                            <p:strVal val="#ppt_w"/>
                                          </p:val>
                                        </p:tav>
                                      </p:tavLst>
                                    </p:anim>
                                    <p:anim calcmode="lin" valueType="num">
                                      <p:cBhvr>
                                        <p:cTn id="16" dur="500" fill="hold"/>
                                        <p:tgtEl>
                                          <p:spTgt spid="19"/>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30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strVal val="4/3*#ppt_w"/>
                                          </p:val>
                                        </p:tav>
                                        <p:tav tm="100000">
                                          <p:val>
                                            <p:strVal val="#ppt_w"/>
                                          </p:val>
                                        </p:tav>
                                      </p:tavLst>
                                    </p:anim>
                                    <p:anim calcmode="lin" valueType="num">
                                      <p:cBhvr>
                                        <p:cTn id="20" dur="500" fill="hold"/>
                                        <p:tgtEl>
                                          <p:spTgt spid="20"/>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strVal val="4/3*#ppt_w"/>
                                          </p:val>
                                        </p:tav>
                                        <p:tav tm="100000">
                                          <p:val>
                                            <p:strVal val="#ppt_w"/>
                                          </p:val>
                                        </p:tav>
                                      </p:tavLst>
                                    </p:anim>
                                    <p:anim calcmode="lin" valueType="num">
                                      <p:cBhvr>
                                        <p:cTn id="24" dur="500" fill="hold"/>
                                        <p:tgtEl>
                                          <p:spTgt spid="2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2DED6899-EE35-4C9F-85BC-2800893A7A01}"/>
              </a:ext>
            </a:extLst>
          </p:cNvPr>
          <p:cNvSpPr>
            <a:spLocks noGrp="1"/>
          </p:cNvSpPr>
          <p:nvPr>
            <p:ph type="pic" sz="quarter" idx="40"/>
          </p:nvPr>
        </p:nvSpPr>
        <p:spPr>
          <a:xfrm>
            <a:off x="825590" y="143589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38" name="Picture Placeholder 37">
            <a:extLst>
              <a:ext uri="{FF2B5EF4-FFF2-40B4-BE49-F238E27FC236}">
                <a16:creationId xmlns:a16="http://schemas.microsoft.com/office/drawing/2014/main" id="{C8CD014F-DCFE-440B-9C46-DE5E50FC1AC8}"/>
              </a:ext>
            </a:extLst>
          </p:cNvPr>
          <p:cNvSpPr>
            <a:spLocks noGrp="1"/>
          </p:cNvSpPr>
          <p:nvPr>
            <p:ph type="pic" sz="quarter" idx="41"/>
          </p:nvPr>
        </p:nvSpPr>
        <p:spPr>
          <a:xfrm>
            <a:off x="3322006" y="143589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39" name="Picture Placeholder 38">
            <a:extLst>
              <a:ext uri="{FF2B5EF4-FFF2-40B4-BE49-F238E27FC236}">
                <a16:creationId xmlns:a16="http://schemas.microsoft.com/office/drawing/2014/main" id="{F25211DE-2900-41DB-94E0-DADC7578762E}"/>
              </a:ext>
            </a:extLst>
          </p:cNvPr>
          <p:cNvSpPr>
            <a:spLocks noGrp="1"/>
          </p:cNvSpPr>
          <p:nvPr>
            <p:ph type="pic" sz="quarter" idx="42"/>
          </p:nvPr>
        </p:nvSpPr>
        <p:spPr>
          <a:xfrm>
            <a:off x="5818422" y="143589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0" name="Picture Placeholder 39">
            <a:extLst>
              <a:ext uri="{FF2B5EF4-FFF2-40B4-BE49-F238E27FC236}">
                <a16:creationId xmlns:a16="http://schemas.microsoft.com/office/drawing/2014/main" id="{0051C6DB-32A3-4464-AE10-5633A7CE53C8}"/>
              </a:ext>
            </a:extLst>
          </p:cNvPr>
          <p:cNvSpPr>
            <a:spLocks noGrp="1"/>
          </p:cNvSpPr>
          <p:nvPr>
            <p:ph type="pic" sz="quarter" idx="43"/>
          </p:nvPr>
        </p:nvSpPr>
        <p:spPr>
          <a:xfrm>
            <a:off x="825590" y="2446734"/>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1" name="Picture Placeholder 40">
            <a:extLst>
              <a:ext uri="{FF2B5EF4-FFF2-40B4-BE49-F238E27FC236}">
                <a16:creationId xmlns:a16="http://schemas.microsoft.com/office/drawing/2014/main" id="{B30DC47F-8DF3-4F33-B1B6-FF730859D681}"/>
              </a:ext>
            </a:extLst>
          </p:cNvPr>
          <p:cNvSpPr>
            <a:spLocks noGrp="1"/>
          </p:cNvSpPr>
          <p:nvPr>
            <p:ph type="pic" sz="quarter" idx="44"/>
          </p:nvPr>
        </p:nvSpPr>
        <p:spPr>
          <a:xfrm>
            <a:off x="3322006" y="2446734"/>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2" name="Picture Placeholder 41">
            <a:extLst>
              <a:ext uri="{FF2B5EF4-FFF2-40B4-BE49-F238E27FC236}">
                <a16:creationId xmlns:a16="http://schemas.microsoft.com/office/drawing/2014/main" id="{8F4643DF-0111-4FA8-BE96-A6CE1DA67C8F}"/>
              </a:ext>
            </a:extLst>
          </p:cNvPr>
          <p:cNvSpPr>
            <a:spLocks noGrp="1"/>
          </p:cNvSpPr>
          <p:nvPr>
            <p:ph type="pic" sz="quarter" idx="45"/>
          </p:nvPr>
        </p:nvSpPr>
        <p:spPr>
          <a:xfrm>
            <a:off x="5818422" y="2446734"/>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3" name="Picture Placeholder 42">
            <a:extLst>
              <a:ext uri="{FF2B5EF4-FFF2-40B4-BE49-F238E27FC236}">
                <a16:creationId xmlns:a16="http://schemas.microsoft.com/office/drawing/2014/main" id="{095EDDFA-6EB5-48D5-94C9-9CC6B10491F1}"/>
              </a:ext>
            </a:extLst>
          </p:cNvPr>
          <p:cNvSpPr>
            <a:spLocks noGrp="1"/>
          </p:cNvSpPr>
          <p:nvPr>
            <p:ph type="pic" sz="quarter" idx="46"/>
          </p:nvPr>
        </p:nvSpPr>
        <p:spPr>
          <a:xfrm>
            <a:off x="825590" y="345757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4" name="Picture Placeholder 43">
            <a:extLst>
              <a:ext uri="{FF2B5EF4-FFF2-40B4-BE49-F238E27FC236}">
                <a16:creationId xmlns:a16="http://schemas.microsoft.com/office/drawing/2014/main" id="{97A33113-4109-4E55-A5EC-1DD0D9F09F4F}"/>
              </a:ext>
            </a:extLst>
          </p:cNvPr>
          <p:cNvSpPr>
            <a:spLocks noGrp="1"/>
          </p:cNvSpPr>
          <p:nvPr>
            <p:ph type="pic" sz="quarter" idx="47"/>
          </p:nvPr>
        </p:nvSpPr>
        <p:spPr>
          <a:xfrm>
            <a:off x="3322006" y="345757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5" name="Picture Placeholder 44">
            <a:extLst>
              <a:ext uri="{FF2B5EF4-FFF2-40B4-BE49-F238E27FC236}">
                <a16:creationId xmlns:a16="http://schemas.microsoft.com/office/drawing/2014/main" id="{C9EBD72A-C4D9-488C-8B28-C748536236DA}"/>
              </a:ext>
            </a:extLst>
          </p:cNvPr>
          <p:cNvSpPr>
            <a:spLocks noGrp="1"/>
          </p:cNvSpPr>
          <p:nvPr>
            <p:ph type="pic" sz="quarter" idx="48"/>
          </p:nvPr>
        </p:nvSpPr>
        <p:spPr>
          <a:xfrm>
            <a:off x="5818422" y="345757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Tree>
    <p:extLst>
      <p:ext uri="{BB962C8B-B14F-4D97-AF65-F5344CB8AC3E}">
        <p14:creationId xmlns:p14="http://schemas.microsoft.com/office/powerpoint/2010/main" val="1339048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4BA24CCC-EDF0-4391-BDAD-5A1AC3C41ED2}"/>
              </a:ext>
            </a:extLst>
          </p:cNvPr>
          <p:cNvSpPr>
            <a:spLocks noGrp="1"/>
          </p:cNvSpPr>
          <p:nvPr>
            <p:ph type="pic" sz="quarter" idx="40"/>
          </p:nvPr>
        </p:nvSpPr>
        <p:spPr>
          <a:xfrm>
            <a:off x="384819" y="141160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36" name="Picture Placeholder 35">
            <a:extLst>
              <a:ext uri="{FF2B5EF4-FFF2-40B4-BE49-F238E27FC236}">
                <a16:creationId xmlns:a16="http://schemas.microsoft.com/office/drawing/2014/main" id="{A8C50DEA-9D79-44F2-8F00-34CE2DFBB104}"/>
              </a:ext>
            </a:extLst>
          </p:cNvPr>
          <p:cNvSpPr>
            <a:spLocks noGrp="1"/>
          </p:cNvSpPr>
          <p:nvPr>
            <p:ph type="pic" sz="quarter" idx="41"/>
          </p:nvPr>
        </p:nvSpPr>
        <p:spPr>
          <a:xfrm>
            <a:off x="2506236" y="141160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6" name="Picture Placeholder 45">
            <a:extLst>
              <a:ext uri="{FF2B5EF4-FFF2-40B4-BE49-F238E27FC236}">
                <a16:creationId xmlns:a16="http://schemas.microsoft.com/office/drawing/2014/main" id="{47C511FA-F714-464A-AC1B-9514AED5E82E}"/>
              </a:ext>
            </a:extLst>
          </p:cNvPr>
          <p:cNvSpPr>
            <a:spLocks noGrp="1"/>
          </p:cNvSpPr>
          <p:nvPr>
            <p:ph type="pic" sz="quarter" idx="42"/>
          </p:nvPr>
        </p:nvSpPr>
        <p:spPr>
          <a:xfrm>
            <a:off x="4627654" y="141160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7" name="Picture Placeholder 46">
            <a:extLst>
              <a:ext uri="{FF2B5EF4-FFF2-40B4-BE49-F238E27FC236}">
                <a16:creationId xmlns:a16="http://schemas.microsoft.com/office/drawing/2014/main" id="{9CD4A1BF-2AF8-4D45-921D-BCC417960008}"/>
              </a:ext>
            </a:extLst>
          </p:cNvPr>
          <p:cNvSpPr>
            <a:spLocks noGrp="1"/>
          </p:cNvSpPr>
          <p:nvPr>
            <p:ph type="pic" sz="quarter" idx="43"/>
          </p:nvPr>
        </p:nvSpPr>
        <p:spPr>
          <a:xfrm>
            <a:off x="6749071" y="1411605"/>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8" name="Picture Placeholder 47">
            <a:extLst>
              <a:ext uri="{FF2B5EF4-FFF2-40B4-BE49-F238E27FC236}">
                <a16:creationId xmlns:a16="http://schemas.microsoft.com/office/drawing/2014/main" id="{610A3D6E-C358-439C-8B8A-28D7DA56AB33}"/>
              </a:ext>
            </a:extLst>
          </p:cNvPr>
          <p:cNvSpPr>
            <a:spLocks noGrp="1"/>
          </p:cNvSpPr>
          <p:nvPr>
            <p:ph type="pic" sz="quarter" idx="44"/>
          </p:nvPr>
        </p:nvSpPr>
        <p:spPr>
          <a:xfrm>
            <a:off x="384819" y="259032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49" name="Picture Placeholder 48">
            <a:extLst>
              <a:ext uri="{FF2B5EF4-FFF2-40B4-BE49-F238E27FC236}">
                <a16:creationId xmlns:a16="http://schemas.microsoft.com/office/drawing/2014/main" id="{B176FB6D-30B1-4A91-BF7B-E0B3AC30EFB6}"/>
              </a:ext>
            </a:extLst>
          </p:cNvPr>
          <p:cNvSpPr>
            <a:spLocks noGrp="1"/>
          </p:cNvSpPr>
          <p:nvPr>
            <p:ph type="pic" sz="quarter" idx="45"/>
          </p:nvPr>
        </p:nvSpPr>
        <p:spPr>
          <a:xfrm>
            <a:off x="2506236" y="259032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0" name="Picture Placeholder 49">
            <a:extLst>
              <a:ext uri="{FF2B5EF4-FFF2-40B4-BE49-F238E27FC236}">
                <a16:creationId xmlns:a16="http://schemas.microsoft.com/office/drawing/2014/main" id="{F6FEED80-41F9-45B8-810F-A371D8C9E3AC}"/>
              </a:ext>
            </a:extLst>
          </p:cNvPr>
          <p:cNvSpPr>
            <a:spLocks noGrp="1"/>
          </p:cNvSpPr>
          <p:nvPr>
            <p:ph type="pic" sz="quarter" idx="46"/>
          </p:nvPr>
        </p:nvSpPr>
        <p:spPr>
          <a:xfrm>
            <a:off x="4627654" y="259032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1" name="Picture Placeholder 50">
            <a:extLst>
              <a:ext uri="{FF2B5EF4-FFF2-40B4-BE49-F238E27FC236}">
                <a16:creationId xmlns:a16="http://schemas.microsoft.com/office/drawing/2014/main" id="{6D041EF4-D5CD-4126-B32F-5971C6FA721C}"/>
              </a:ext>
            </a:extLst>
          </p:cNvPr>
          <p:cNvSpPr>
            <a:spLocks noGrp="1"/>
          </p:cNvSpPr>
          <p:nvPr>
            <p:ph type="pic" sz="quarter" idx="47"/>
          </p:nvPr>
        </p:nvSpPr>
        <p:spPr>
          <a:xfrm>
            <a:off x="6749071" y="2590323"/>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2" name="Picture Placeholder 51">
            <a:extLst>
              <a:ext uri="{FF2B5EF4-FFF2-40B4-BE49-F238E27FC236}">
                <a16:creationId xmlns:a16="http://schemas.microsoft.com/office/drawing/2014/main" id="{CEE5E17D-B267-4245-B058-59B9515089D4}"/>
              </a:ext>
            </a:extLst>
          </p:cNvPr>
          <p:cNvSpPr>
            <a:spLocks noGrp="1"/>
          </p:cNvSpPr>
          <p:nvPr>
            <p:ph type="pic" sz="quarter" idx="48"/>
          </p:nvPr>
        </p:nvSpPr>
        <p:spPr>
          <a:xfrm>
            <a:off x="384819" y="3769042"/>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3" name="Picture Placeholder 52">
            <a:extLst>
              <a:ext uri="{FF2B5EF4-FFF2-40B4-BE49-F238E27FC236}">
                <a16:creationId xmlns:a16="http://schemas.microsoft.com/office/drawing/2014/main" id="{6CBC3CA6-B6A2-4EEB-9A63-B3A2ED1EA40C}"/>
              </a:ext>
            </a:extLst>
          </p:cNvPr>
          <p:cNvSpPr>
            <a:spLocks noGrp="1"/>
          </p:cNvSpPr>
          <p:nvPr>
            <p:ph type="pic" sz="quarter" idx="49"/>
          </p:nvPr>
        </p:nvSpPr>
        <p:spPr>
          <a:xfrm>
            <a:off x="2506236" y="3769042"/>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4" name="Picture Placeholder 53">
            <a:extLst>
              <a:ext uri="{FF2B5EF4-FFF2-40B4-BE49-F238E27FC236}">
                <a16:creationId xmlns:a16="http://schemas.microsoft.com/office/drawing/2014/main" id="{49975133-13E9-47E2-B89B-39D855512B99}"/>
              </a:ext>
            </a:extLst>
          </p:cNvPr>
          <p:cNvSpPr>
            <a:spLocks noGrp="1"/>
          </p:cNvSpPr>
          <p:nvPr>
            <p:ph type="pic" sz="quarter" idx="50"/>
          </p:nvPr>
        </p:nvSpPr>
        <p:spPr>
          <a:xfrm>
            <a:off x="4627654" y="3769042"/>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55" name="Picture Placeholder 54">
            <a:extLst>
              <a:ext uri="{FF2B5EF4-FFF2-40B4-BE49-F238E27FC236}">
                <a16:creationId xmlns:a16="http://schemas.microsoft.com/office/drawing/2014/main" id="{63CF676C-B8B6-4C40-91EF-D8B604B3000F}"/>
              </a:ext>
            </a:extLst>
          </p:cNvPr>
          <p:cNvSpPr>
            <a:spLocks noGrp="1"/>
          </p:cNvSpPr>
          <p:nvPr>
            <p:ph type="pic" sz="quarter" idx="51"/>
          </p:nvPr>
        </p:nvSpPr>
        <p:spPr>
          <a:xfrm>
            <a:off x="6749071" y="3769042"/>
            <a:ext cx="714282" cy="714375"/>
          </a:xfrm>
          <a:custGeom>
            <a:avLst/>
            <a:gdLst>
              <a:gd name="connsiteX0" fmla="*/ 0 w 1905000"/>
              <a:gd name="connsiteY0" fmla="*/ 0 h 1905000"/>
              <a:gd name="connsiteX1" fmla="*/ 1905000 w 1905000"/>
              <a:gd name="connsiteY1" fmla="*/ 0 h 1905000"/>
              <a:gd name="connsiteX2" fmla="*/ 1905000 w 1905000"/>
              <a:gd name="connsiteY2" fmla="*/ 1905000 h 1905000"/>
              <a:gd name="connsiteX3" fmla="*/ 0 w 19050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0" y="0"/>
                </a:moveTo>
                <a:lnTo>
                  <a:pt x="1905000" y="0"/>
                </a:lnTo>
                <a:lnTo>
                  <a:pt x="1905000" y="1905000"/>
                </a:lnTo>
                <a:lnTo>
                  <a:pt x="0" y="1905000"/>
                </a:lnTo>
                <a:close/>
              </a:path>
            </a:pathLst>
          </a:custGeom>
          <a:pattFill prst="pct60">
            <a:fgClr>
              <a:srgbClr val="FFFFFF"/>
            </a:fgClr>
            <a:bgClr>
              <a:srgbClr val="C1C9D5"/>
            </a:bgClr>
          </a:pattFill>
          <a:effectLst>
            <a:outerShdw dist="889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Tree>
    <p:extLst>
      <p:ext uri="{BB962C8B-B14F-4D97-AF65-F5344CB8AC3E}">
        <p14:creationId xmlns:p14="http://schemas.microsoft.com/office/powerpoint/2010/main" val="3922093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099539" y="12503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12" name="Picture Placeholder 11">
            <a:extLst>
              <a:ext uri="{FF2B5EF4-FFF2-40B4-BE49-F238E27FC236}">
                <a16:creationId xmlns:a16="http://schemas.microsoft.com/office/drawing/2014/main" id="{E6B722B3-CFC5-45EA-9ED6-3E100F31BD14}"/>
              </a:ext>
            </a:extLst>
          </p:cNvPr>
          <p:cNvSpPr>
            <a:spLocks noGrp="1"/>
          </p:cNvSpPr>
          <p:nvPr>
            <p:ph type="pic" sz="quarter" idx="41"/>
          </p:nvPr>
        </p:nvSpPr>
        <p:spPr>
          <a:xfrm>
            <a:off x="4856662" y="12503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4"/>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099539" y="30791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14" name="Picture Placeholder 13">
            <a:extLst>
              <a:ext uri="{FF2B5EF4-FFF2-40B4-BE49-F238E27FC236}">
                <a16:creationId xmlns:a16="http://schemas.microsoft.com/office/drawing/2014/main" id="{09D065CD-90D1-4F95-954E-57604EA9B4A1}"/>
              </a:ext>
            </a:extLst>
          </p:cNvPr>
          <p:cNvSpPr>
            <a:spLocks noGrp="1"/>
          </p:cNvSpPr>
          <p:nvPr>
            <p:ph type="pic" sz="quarter" idx="43"/>
          </p:nvPr>
        </p:nvSpPr>
        <p:spPr>
          <a:xfrm>
            <a:off x="4856662" y="30791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tx2">
                <a:lumMod val="75000"/>
              </a:schemeClr>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Tree>
    <p:extLst>
      <p:ext uri="{BB962C8B-B14F-4D97-AF65-F5344CB8AC3E}">
        <p14:creationId xmlns:p14="http://schemas.microsoft.com/office/powerpoint/2010/main" val="370515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D938956-B64C-4A69-AD96-2E304154F006}"/>
              </a:ext>
            </a:extLst>
          </p:cNvPr>
          <p:cNvSpPr>
            <a:spLocks noGrp="1"/>
          </p:cNvSpPr>
          <p:nvPr>
            <p:ph type="pic" sz="quarter" idx="40"/>
          </p:nvPr>
        </p:nvSpPr>
        <p:spPr>
          <a:xfrm>
            <a:off x="1099539" y="12503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accent1"/>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
        <p:nvSpPr>
          <p:cNvPr id="13" name="Picture Placeholder 12">
            <a:extLst>
              <a:ext uri="{FF2B5EF4-FFF2-40B4-BE49-F238E27FC236}">
                <a16:creationId xmlns:a16="http://schemas.microsoft.com/office/drawing/2014/main" id="{7B0BB8CC-07D9-47C2-A423-DA7944D73557}"/>
              </a:ext>
            </a:extLst>
          </p:cNvPr>
          <p:cNvSpPr>
            <a:spLocks noGrp="1"/>
          </p:cNvSpPr>
          <p:nvPr>
            <p:ph type="pic" sz="quarter" idx="42"/>
          </p:nvPr>
        </p:nvSpPr>
        <p:spPr>
          <a:xfrm>
            <a:off x="1099539" y="3079123"/>
            <a:ext cx="1371089" cy="1371267"/>
          </a:xfrm>
          <a:custGeom>
            <a:avLst/>
            <a:gdLst>
              <a:gd name="connsiteX0" fmla="*/ 0 w 3656713"/>
              <a:gd name="connsiteY0" fmla="*/ 0 h 3656713"/>
              <a:gd name="connsiteX1" fmla="*/ 3656713 w 3656713"/>
              <a:gd name="connsiteY1" fmla="*/ 0 h 3656713"/>
              <a:gd name="connsiteX2" fmla="*/ 3656713 w 3656713"/>
              <a:gd name="connsiteY2" fmla="*/ 3656713 h 3656713"/>
              <a:gd name="connsiteX3" fmla="*/ 0 w 3656713"/>
              <a:gd name="connsiteY3" fmla="*/ 3656713 h 3656713"/>
            </a:gdLst>
            <a:ahLst/>
            <a:cxnLst>
              <a:cxn ang="0">
                <a:pos x="connsiteX0" y="connsiteY0"/>
              </a:cxn>
              <a:cxn ang="0">
                <a:pos x="connsiteX1" y="connsiteY1"/>
              </a:cxn>
              <a:cxn ang="0">
                <a:pos x="connsiteX2" y="connsiteY2"/>
              </a:cxn>
              <a:cxn ang="0">
                <a:pos x="connsiteX3" y="connsiteY3"/>
              </a:cxn>
            </a:cxnLst>
            <a:rect l="l" t="t" r="r" b="b"/>
            <a:pathLst>
              <a:path w="3656713" h="3656713">
                <a:moveTo>
                  <a:pt x="0" y="0"/>
                </a:moveTo>
                <a:lnTo>
                  <a:pt x="3656713" y="0"/>
                </a:lnTo>
                <a:lnTo>
                  <a:pt x="3656713" y="3656713"/>
                </a:lnTo>
                <a:lnTo>
                  <a:pt x="0" y="3656713"/>
                </a:lnTo>
                <a:close/>
              </a:path>
            </a:pathLst>
          </a:custGeom>
          <a:pattFill prst="pct60">
            <a:fgClr>
              <a:srgbClr val="FFFFFF"/>
            </a:fgClr>
            <a:bgClr>
              <a:srgbClr val="C1C9D5"/>
            </a:bgClr>
          </a:pattFill>
          <a:effectLst>
            <a:outerShdw dist="139700" dir="10800000" sx="99000" sy="99000" algn="r" rotWithShape="0">
              <a:schemeClr val="bg2"/>
            </a:outerShdw>
          </a:effectLst>
          <a:scene3d>
            <a:camera prst="isometricOffAxis1Top">
              <a:rot lat="0" lon="0" rev="0"/>
            </a:camera>
            <a:lightRig rig="threePt" dir="t"/>
          </a:scene3d>
        </p:spPr>
        <p:txBody>
          <a:bodyPr wrap="square" anchor="t">
            <a:noAutofit/>
          </a:bodyPr>
          <a:lstStyle>
            <a:lvl1pPr marL="0" indent="0" algn="ctr">
              <a:buNone/>
              <a:defRPr sz="750"/>
            </a:lvl1pPr>
          </a:lstStyle>
          <a:p>
            <a:endParaRPr lang="en-US"/>
          </a:p>
        </p:txBody>
      </p:sp>
    </p:spTree>
    <p:extLst>
      <p:ext uri="{BB962C8B-B14F-4D97-AF65-F5344CB8AC3E}">
        <p14:creationId xmlns:p14="http://schemas.microsoft.com/office/powerpoint/2010/main" val="533399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698763" y="1321398"/>
            <a:ext cx="1862128" cy="2514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2660211" y="1321398"/>
            <a:ext cx="1862128" cy="2514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4621660" y="1321398"/>
            <a:ext cx="1862128" cy="2514600"/>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6583109" y="1321398"/>
            <a:ext cx="1862128" cy="2514600"/>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60647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0000">
                                          <p:cBhvr additive="base">
                                            <p:cTn id="7" dur="120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0000">
                                          <p:cBhvr additive="base">
                                            <p:cTn id="11" dur="12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0000">
                                          <p:cBhvr additive="base">
                                            <p:cTn id="15" dur="12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0000">
                                          <p:cBhvr additive="base">
                                            <p:cTn id="19" dur="12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 fill="hold"/>
                                            <p:tgtEl>
                                              <p:spTgt spid="11"/>
                                            </p:tgtEl>
                                            <p:attrNameLst>
                                              <p:attrName>ppt_x</p:attrName>
                                            </p:attrNameLst>
                                          </p:cBhvr>
                                          <p:tavLst>
                                            <p:tav tm="0">
                                              <p:val>
                                                <p:strVal val="#ppt_x"/>
                                              </p:val>
                                            </p:tav>
                                            <p:tav tm="100000">
                                              <p:val>
                                                <p:strVal val="#ppt_x"/>
                                              </p:val>
                                            </p:tav>
                                          </p:tavLst>
                                        </p:anim>
                                        <p:anim calcmode="lin" valueType="num">
                                          <p:cBhvr additive="base">
                                            <p:cTn id="8" dur="12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00" fill="hold"/>
                                            <p:tgtEl>
                                              <p:spTgt spid="12"/>
                                            </p:tgtEl>
                                            <p:attrNameLst>
                                              <p:attrName>ppt_x</p:attrName>
                                            </p:attrNameLst>
                                          </p:cBhvr>
                                          <p:tavLst>
                                            <p:tav tm="0">
                                              <p:val>
                                                <p:strVal val="#ppt_x"/>
                                              </p:val>
                                            </p:tav>
                                            <p:tav tm="100000">
                                              <p:val>
                                                <p:strVal val="#ppt_x"/>
                                              </p:val>
                                            </p:tav>
                                          </p:tavLst>
                                        </p:anim>
                                        <p:anim calcmode="lin" valueType="num">
                                          <p:cBhvr additive="base">
                                            <p:cTn id="12" dur="12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200" fill="hold"/>
                                            <p:tgtEl>
                                              <p:spTgt spid="13"/>
                                            </p:tgtEl>
                                            <p:attrNameLst>
                                              <p:attrName>ppt_x</p:attrName>
                                            </p:attrNameLst>
                                          </p:cBhvr>
                                          <p:tavLst>
                                            <p:tav tm="0">
                                              <p:val>
                                                <p:strVal val="#ppt_x"/>
                                              </p:val>
                                            </p:tav>
                                            <p:tav tm="100000">
                                              <p:val>
                                                <p:strVal val="#ppt_x"/>
                                              </p:val>
                                            </p:tav>
                                          </p:tavLst>
                                        </p:anim>
                                        <p:anim calcmode="lin" valueType="num">
                                          <p:cBhvr additive="base">
                                            <p:cTn id="16" dur="12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200" fill="hold"/>
                                            <p:tgtEl>
                                              <p:spTgt spid="14"/>
                                            </p:tgtEl>
                                            <p:attrNameLst>
                                              <p:attrName>ppt_x</p:attrName>
                                            </p:attrNameLst>
                                          </p:cBhvr>
                                          <p:tavLst>
                                            <p:tav tm="0">
                                              <p:val>
                                                <p:strVal val="#ppt_x"/>
                                              </p:val>
                                            </p:tav>
                                            <p:tav tm="100000">
                                              <p:val>
                                                <p:strVal val="#ppt_x"/>
                                              </p:val>
                                            </p:tav>
                                          </p:tavLst>
                                        </p:anim>
                                        <p:anim calcmode="lin" valueType="num">
                                          <p:cBhvr additive="base">
                                            <p:cTn id="20" dur="12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698763"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2660211"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4621660"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E34B1061-2D91-4253-9DCF-0987EC9BF35D}"/>
              </a:ext>
            </a:extLst>
          </p:cNvPr>
          <p:cNvSpPr>
            <a:spLocks noGrp="1"/>
          </p:cNvSpPr>
          <p:nvPr>
            <p:ph type="pic" sz="quarter" idx="43"/>
          </p:nvPr>
        </p:nvSpPr>
        <p:spPr>
          <a:xfrm>
            <a:off x="6583109" y="1203887"/>
            <a:ext cx="1862128" cy="3346933"/>
          </a:xfrm>
          <a:custGeom>
            <a:avLst/>
            <a:gdLst>
              <a:gd name="connsiteX0" fmla="*/ 0 w 4966320"/>
              <a:gd name="connsiteY0" fmla="*/ 0 h 6705600"/>
              <a:gd name="connsiteX1" fmla="*/ 4966320 w 4966320"/>
              <a:gd name="connsiteY1" fmla="*/ 0 h 6705600"/>
              <a:gd name="connsiteX2" fmla="*/ 4966320 w 4966320"/>
              <a:gd name="connsiteY2" fmla="*/ 6705600 h 6705600"/>
              <a:gd name="connsiteX3" fmla="*/ 0 w 4966320"/>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0" h="6705600">
                <a:moveTo>
                  <a:pt x="0" y="0"/>
                </a:moveTo>
                <a:lnTo>
                  <a:pt x="4966320" y="0"/>
                </a:lnTo>
                <a:lnTo>
                  <a:pt x="4966320"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726602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14:presetBounceEnd="48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48000">
                                          <p:cBhvr additive="base">
                                            <p:cTn id="7" dur="10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14:presetBounceEnd="48000">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14:bounceEnd="48000">
                                          <p:cBhvr additive="base">
                                            <p:cTn id="11" dur="10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14:presetBounceEnd="48000">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14:bounceEnd="48000">
                                          <p:cBhvr additive="base">
                                            <p:cTn id="15"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14:presetBounceEnd="48000">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14:bounceEnd="48000">
                                          <p:cBhvr additive="base">
                                            <p:cTn id="19" dur="1000" fill="hold"/>
                                            <p:tgtEl>
                                              <p:spTgt spid="14"/>
                                            </p:tgtEl>
                                            <p:attrNameLst>
                                              <p:attrName>ppt_x</p:attrName>
                                            </p:attrNameLst>
                                          </p:cBhvr>
                                          <p:tavLst>
                                            <p:tav tm="0">
                                              <p:val>
                                                <p:strVal val="#ppt_x"/>
                                              </p:val>
                                            </p:tav>
                                            <p:tav tm="100000">
                                              <p:val>
                                                <p:strVal val="#ppt_x"/>
                                              </p:val>
                                            </p:tav>
                                          </p:tavLst>
                                        </p:anim>
                                        <p:anim calcmode="lin" valueType="num" p14:bounceEnd="48000">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81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accel="81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accel="81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accel="81000" fill="hold" grpId="0" nodeType="withEffect">
                                      <p:stCondLst>
                                        <p:cond delay="6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1683089"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70C477C-0616-4B25-AECC-C8579212EECC}"/>
              </a:ext>
            </a:extLst>
          </p:cNvPr>
          <p:cNvSpPr>
            <a:spLocks noGrp="1"/>
          </p:cNvSpPr>
          <p:nvPr>
            <p:ph type="pic" sz="quarter" idx="41"/>
          </p:nvPr>
        </p:nvSpPr>
        <p:spPr>
          <a:xfrm>
            <a:off x="3644538"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DF1CF97D-2FDA-4292-861E-0CA5A754E9CA}"/>
              </a:ext>
            </a:extLst>
          </p:cNvPr>
          <p:cNvSpPr>
            <a:spLocks noGrp="1"/>
          </p:cNvSpPr>
          <p:nvPr>
            <p:ph type="pic" sz="quarter" idx="42"/>
          </p:nvPr>
        </p:nvSpPr>
        <p:spPr>
          <a:xfrm>
            <a:off x="5605987" y="1203887"/>
            <a:ext cx="1862128" cy="334693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11422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4" accel="38000" decel="62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2" accel="38000" decel="62000" fill="hold" grpId="0" nodeType="withEffect">
                                  <p:stCondLst>
                                    <p:cond delay="4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80FF5E0-9782-4262-8C8E-F25D5187B2A1}"/>
              </a:ext>
            </a:extLst>
          </p:cNvPr>
          <p:cNvSpPr>
            <a:spLocks noGrp="1"/>
          </p:cNvSpPr>
          <p:nvPr>
            <p:ph type="pic" sz="quarter" idx="40"/>
          </p:nvPr>
        </p:nvSpPr>
        <p:spPr>
          <a:xfrm>
            <a:off x="712113" y="898284"/>
            <a:ext cx="1862128" cy="292404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5" name="Picture Placeholder 4">
            <a:extLst>
              <a:ext uri="{FF2B5EF4-FFF2-40B4-BE49-F238E27FC236}">
                <a16:creationId xmlns:a16="http://schemas.microsoft.com/office/drawing/2014/main" id="{280F5ECF-FA0D-41F4-BED6-8DC0A0700432}"/>
              </a:ext>
            </a:extLst>
          </p:cNvPr>
          <p:cNvSpPr>
            <a:spLocks noGrp="1"/>
          </p:cNvSpPr>
          <p:nvPr>
            <p:ph type="pic" sz="quarter" idx="41"/>
          </p:nvPr>
        </p:nvSpPr>
        <p:spPr>
          <a:xfrm>
            <a:off x="2669707" y="898284"/>
            <a:ext cx="1862128" cy="292404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2DFE8DDD-E08B-487F-939D-C82BD1C71FD0}"/>
              </a:ext>
            </a:extLst>
          </p:cNvPr>
          <p:cNvSpPr>
            <a:spLocks noGrp="1"/>
          </p:cNvSpPr>
          <p:nvPr>
            <p:ph type="pic" sz="quarter" idx="42"/>
          </p:nvPr>
        </p:nvSpPr>
        <p:spPr>
          <a:xfrm>
            <a:off x="4627300" y="898284"/>
            <a:ext cx="1862128" cy="292404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7" name="Picture Placeholder 6">
            <a:extLst>
              <a:ext uri="{FF2B5EF4-FFF2-40B4-BE49-F238E27FC236}">
                <a16:creationId xmlns:a16="http://schemas.microsoft.com/office/drawing/2014/main" id="{6B6A14B1-5BD5-4CA2-86FC-A299F6127078}"/>
              </a:ext>
            </a:extLst>
          </p:cNvPr>
          <p:cNvSpPr>
            <a:spLocks noGrp="1"/>
          </p:cNvSpPr>
          <p:nvPr>
            <p:ph type="pic" sz="quarter" idx="43"/>
          </p:nvPr>
        </p:nvSpPr>
        <p:spPr>
          <a:xfrm>
            <a:off x="6584893" y="898284"/>
            <a:ext cx="1862128" cy="2924043"/>
          </a:xfrm>
          <a:custGeom>
            <a:avLst/>
            <a:gdLst>
              <a:gd name="connsiteX0" fmla="*/ 0 w 4966322"/>
              <a:gd name="connsiteY0" fmla="*/ 0 h 6705600"/>
              <a:gd name="connsiteX1" fmla="*/ 4966322 w 4966322"/>
              <a:gd name="connsiteY1" fmla="*/ 0 h 6705600"/>
              <a:gd name="connsiteX2" fmla="*/ 4966322 w 4966322"/>
              <a:gd name="connsiteY2" fmla="*/ 6705600 h 6705600"/>
              <a:gd name="connsiteX3" fmla="*/ 0 w 4966322"/>
              <a:gd name="connsiteY3" fmla="*/ 6705600 h 6705600"/>
            </a:gdLst>
            <a:ahLst/>
            <a:cxnLst>
              <a:cxn ang="0">
                <a:pos x="connsiteX0" y="connsiteY0"/>
              </a:cxn>
              <a:cxn ang="0">
                <a:pos x="connsiteX1" y="connsiteY1"/>
              </a:cxn>
              <a:cxn ang="0">
                <a:pos x="connsiteX2" y="connsiteY2"/>
              </a:cxn>
              <a:cxn ang="0">
                <a:pos x="connsiteX3" y="connsiteY3"/>
              </a:cxn>
            </a:cxnLst>
            <a:rect l="l" t="t" r="r" b="b"/>
            <a:pathLst>
              <a:path w="4966322" h="6705600">
                <a:moveTo>
                  <a:pt x="0" y="0"/>
                </a:moveTo>
                <a:lnTo>
                  <a:pt x="4966322" y="0"/>
                </a:lnTo>
                <a:lnTo>
                  <a:pt x="4966322" y="6705600"/>
                </a:lnTo>
                <a:lnTo>
                  <a:pt x="0" y="670560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2928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38000" decel="62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accel="38000" decel="62000"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38000" decel="62000"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accel="38000" decel="62000" fill="hold" grpId="0" nodeType="withEffect">
                                  <p:stCondLst>
                                    <p:cond delay="3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Lst>
  </p:timing>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514869" y="1371599"/>
            <a:ext cx="1761354" cy="1099298"/>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2632505" y="1371599"/>
            <a:ext cx="1761354" cy="1099298"/>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4750141" y="1371599"/>
            <a:ext cx="1761354" cy="1099298"/>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4" name="Picture Placeholder 13">
            <a:extLst>
              <a:ext uri="{FF2B5EF4-FFF2-40B4-BE49-F238E27FC236}">
                <a16:creationId xmlns:a16="http://schemas.microsoft.com/office/drawing/2014/main" id="{FDCF3998-E81D-49D7-B078-F19837D4418B}"/>
              </a:ext>
            </a:extLst>
          </p:cNvPr>
          <p:cNvSpPr>
            <a:spLocks noGrp="1"/>
          </p:cNvSpPr>
          <p:nvPr>
            <p:ph type="pic" sz="quarter" idx="43"/>
          </p:nvPr>
        </p:nvSpPr>
        <p:spPr>
          <a:xfrm>
            <a:off x="6867776" y="1371599"/>
            <a:ext cx="1761354" cy="1099298"/>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5388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6_1">
    <p:spTree>
      <p:nvGrpSpPr>
        <p:cNvPr id="1" name="Shape 838"/>
        <p:cNvGrpSpPr/>
        <p:nvPr/>
      </p:nvGrpSpPr>
      <p:grpSpPr>
        <a:xfrm>
          <a:off x="0" y="0"/>
          <a:ext cx="0" cy="0"/>
          <a:chOff x="0" y="0"/>
          <a:chExt cx="0" cy="0"/>
        </a:xfrm>
      </p:grpSpPr>
      <p:grpSp>
        <p:nvGrpSpPr>
          <p:cNvPr id="839" name="Google Shape;839;p31"/>
          <p:cNvGrpSpPr/>
          <p:nvPr/>
        </p:nvGrpSpPr>
        <p:grpSpPr>
          <a:xfrm>
            <a:off x="2640350" y="3076050"/>
            <a:ext cx="7110000" cy="3093025"/>
            <a:chOff x="257575" y="1301825"/>
            <a:chExt cx="7110000" cy="3093025"/>
          </a:xfrm>
        </p:grpSpPr>
        <p:sp>
          <p:nvSpPr>
            <p:cNvPr id="840" name="Google Shape;840;p31"/>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257575" y="2774425"/>
              <a:ext cx="784175" cy="891850"/>
            </a:xfrm>
            <a:custGeom>
              <a:avLst/>
              <a:gdLst/>
              <a:ahLst/>
              <a:cxnLst/>
              <a:rect l="l" t="t" r="r" b="b"/>
              <a:pathLst>
                <a:path w="31367" h="35674" extrusionOk="0">
                  <a:moveTo>
                    <a:pt x="15214" y="1"/>
                  </a:moveTo>
                  <a:lnTo>
                    <a:pt x="1" y="9349"/>
                  </a:lnTo>
                  <a:lnTo>
                    <a:pt x="482" y="27174"/>
                  </a:lnTo>
                  <a:lnTo>
                    <a:pt x="16153" y="35674"/>
                  </a:lnTo>
                  <a:lnTo>
                    <a:pt x="31367" y="26349"/>
                  </a:lnTo>
                  <a:lnTo>
                    <a:pt x="30885" y="8524"/>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1100150" y="27727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5740850" y="3491550"/>
              <a:ext cx="784150" cy="891850"/>
            </a:xfrm>
            <a:custGeom>
              <a:avLst/>
              <a:gdLst/>
              <a:ahLst/>
              <a:cxnLst/>
              <a:rect l="l" t="t" r="r" b="b"/>
              <a:pathLst>
                <a:path w="31366" h="35674" extrusionOk="0">
                  <a:moveTo>
                    <a:pt x="15190" y="1"/>
                  </a:moveTo>
                  <a:lnTo>
                    <a:pt x="0" y="9326"/>
                  </a:lnTo>
                  <a:lnTo>
                    <a:pt x="481" y="27174"/>
                  </a:lnTo>
                  <a:lnTo>
                    <a:pt x="16153" y="35674"/>
                  </a:lnTo>
                  <a:lnTo>
                    <a:pt x="31366" y="26349"/>
                  </a:lnTo>
                  <a:lnTo>
                    <a:pt x="30885" y="8501"/>
                  </a:lnTo>
                  <a:lnTo>
                    <a:pt x="15190"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6157250" y="2761825"/>
              <a:ext cx="784175" cy="891275"/>
            </a:xfrm>
            <a:custGeom>
              <a:avLst/>
              <a:gdLst/>
              <a:ahLst/>
              <a:cxnLst/>
              <a:rect l="l" t="t" r="r" b="b"/>
              <a:pathLst>
                <a:path w="31367" h="35651" extrusionOk="0">
                  <a:moveTo>
                    <a:pt x="15191" y="1"/>
                  </a:moveTo>
                  <a:lnTo>
                    <a:pt x="1" y="9326"/>
                  </a:lnTo>
                  <a:lnTo>
                    <a:pt x="459" y="27151"/>
                  </a:lnTo>
                  <a:lnTo>
                    <a:pt x="16153" y="35651"/>
                  </a:lnTo>
                  <a:lnTo>
                    <a:pt x="31366" y="26326"/>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6583400" y="3489850"/>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1"/>
          <p:cNvGrpSpPr/>
          <p:nvPr/>
        </p:nvGrpSpPr>
        <p:grpSpPr>
          <a:xfrm>
            <a:off x="-484300" y="-1463825"/>
            <a:ext cx="7109975" cy="3093025"/>
            <a:chOff x="238125" y="1301825"/>
            <a:chExt cx="7109975" cy="3093025"/>
          </a:xfrm>
        </p:grpSpPr>
        <p:sp>
          <p:nvSpPr>
            <p:cNvPr id="868" name="Google Shape;868;p31"/>
            <p:cNvSpPr/>
            <p:nvPr/>
          </p:nvSpPr>
          <p:spPr>
            <a:xfrm>
              <a:off x="238125" y="1314975"/>
              <a:ext cx="784150" cy="891850"/>
            </a:xfrm>
            <a:custGeom>
              <a:avLst/>
              <a:gdLst/>
              <a:ahLst/>
              <a:cxnLst/>
              <a:rect l="l" t="t" r="r" b="b"/>
              <a:pathLst>
                <a:path w="31366" h="35674" extrusionOk="0">
                  <a:moveTo>
                    <a:pt x="15213" y="1"/>
                  </a:moveTo>
                  <a:lnTo>
                    <a:pt x="0" y="9326"/>
                  </a:lnTo>
                  <a:lnTo>
                    <a:pt x="481" y="27174"/>
                  </a:lnTo>
                  <a:lnTo>
                    <a:pt x="16152" y="35674"/>
                  </a:lnTo>
                  <a:lnTo>
                    <a:pt x="31366" y="26349"/>
                  </a:lnTo>
                  <a:lnTo>
                    <a:pt x="30884"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664825" y="2043000"/>
              <a:ext cx="784175" cy="891850"/>
            </a:xfrm>
            <a:custGeom>
              <a:avLst/>
              <a:gdLst/>
              <a:ahLst/>
              <a:cxnLst/>
              <a:rect l="l" t="t" r="r" b="b"/>
              <a:pathLst>
                <a:path w="31367" h="35674" extrusionOk="0">
                  <a:moveTo>
                    <a:pt x="15191" y="0"/>
                  </a:moveTo>
                  <a:lnTo>
                    <a:pt x="1" y="9348"/>
                  </a:lnTo>
                  <a:lnTo>
                    <a:pt x="459" y="27173"/>
                  </a:lnTo>
                  <a:lnTo>
                    <a:pt x="16153" y="35673"/>
                  </a:lnTo>
                  <a:lnTo>
                    <a:pt x="31367" y="26348"/>
                  </a:lnTo>
                  <a:lnTo>
                    <a:pt x="30885" y="8523"/>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1080675" y="1313275"/>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1923825" y="13109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2766375" y="1309250"/>
              <a:ext cx="784175" cy="891850"/>
            </a:xfrm>
            <a:custGeom>
              <a:avLst/>
              <a:gdLst/>
              <a:ahLst/>
              <a:cxnLst/>
              <a:rect l="l" t="t" r="r" b="b"/>
              <a:pathLst>
                <a:path w="31367" h="35674" extrusionOk="0">
                  <a:moveTo>
                    <a:pt x="15214" y="1"/>
                  </a:moveTo>
                  <a:lnTo>
                    <a:pt x="1" y="9326"/>
                  </a:lnTo>
                  <a:lnTo>
                    <a:pt x="482" y="27174"/>
                  </a:lnTo>
                  <a:lnTo>
                    <a:pt x="16176" y="35674"/>
                  </a:lnTo>
                  <a:lnTo>
                    <a:pt x="31366" y="26349"/>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257575" y="2774425"/>
              <a:ext cx="784175" cy="891850"/>
            </a:xfrm>
            <a:custGeom>
              <a:avLst/>
              <a:gdLst/>
              <a:ahLst/>
              <a:cxnLst/>
              <a:rect l="l" t="t" r="r" b="b"/>
              <a:pathLst>
                <a:path w="31367" h="35674" extrusionOk="0">
                  <a:moveTo>
                    <a:pt x="15214" y="1"/>
                  </a:moveTo>
                  <a:lnTo>
                    <a:pt x="1" y="9349"/>
                  </a:lnTo>
                  <a:lnTo>
                    <a:pt x="482" y="27174"/>
                  </a:lnTo>
                  <a:lnTo>
                    <a:pt x="16153" y="35674"/>
                  </a:lnTo>
                  <a:lnTo>
                    <a:pt x="31367" y="26349"/>
                  </a:lnTo>
                  <a:lnTo>
                    <a:pt x="30885" y="8524"/>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1100150" y="27727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1"/>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1"/>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1"/>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4B8AA38-6F73-4586-B483-53523EF1116E}"/>
              </a:ext>
            </a:extLst>
          </p:cNvPr>
          <p:cNvSpPr>
            <a:spLocks noGrp="1"/>
          </p:cNvSpPr>
          <p:nvPr>
            <p:ph type="pic" sz="quarter" idx="40"/>
          </p:nvPr>
        </p:nvSpPr>
        <p:spPr>
          <a:xfrm>
            <a:off x="1277821" y="1518391"/>
            <a:ext cx="2131238" cy="133015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2" name="Picture Placeholder 11">
            <a:extLst>
              <a:ext uri="{FF2B5EF4-FFF2-40B4-BE49-F238E27FC236}">
                <a16:creationId xmlns:a16="http://schemas.microsoft.com/office/drawing/2014/main" id="{135ECBCE-7512-4811-A88A-61113AE75F7A}"/>
              </a:ext>
            </a:extLst>
          </p:cNvPr>
          <p:cNvSpPr>
            <a:spLocks noGrp="1"/>
          </p:cNvSpPr>
          <p:nvPr>
            <p:ph type="pic" sz="quarter" idx="41"/>
          </p:nvPr>
        </p:nvSpPr>
        <p:spPr>
          <a:xfrm>
            <a:off x="3496297" y="1518391"/>
            <a:ext cx="2131238" cy="1330150"/>
          </a:xfrm>
          <a:custGeom>
            <a:avLst/>
            <a:gdLst>
              <a:gd name="connsiteX0" fmla="*/ 0 w 4697555"/>
              <a:gd name="connsiteY0" fmla="*/ 0 h 2931460"/>
              <a:gd name="connsiteX1" fmla="*/ 4697555 w 4697555"/>
              <a:gd name="connsiteY1" fmla="*/ 0 h 2931460"/>
              <a:gd name="connsiteX2" fmla="*/ 4697555 w 4697555"/>
              <a:gd name="connsiteY2" fmla="*/ 2931460 h 2931460"/>
              <a:gd name="connsiteX3" fmla="*/ 0 w 4697555"/>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5" h="2931460">
                <a:moveTo>
                  <a:pt x="0" y="0"/>
                </a:moveTo>
                <a:lnTo>
                  <a:pt x="4697555" y="0"/>
                </a:lnTo>
                <a:lnTo>
                  <a:pt x="4697555"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3" name="Picture Placeholder 12">
            <a:extLst>
              <a:ext uri="{FF2B5EF4-FFF2-40B4-BE49-F238E27FC236}">
                <a16:creationId xmlns:a16="http://schemas.microsoft.com/office/drawing/2014/main" id="{6A89E65B-19FF-4927-98A8-4E005823E969}"/>
              </a:ext>
            </a:extLst>
          </p:cNvPr>
          <p:cNvSpPr>
            <a:spLocks noGrp="1"/>
          </p:cNvSpPr>
          <p:nvPr>
            <p:ph type="pic" sz="quarter" idx="42"/>
          </p:nvPr>
        </p:nvSpPr>
        <p:spPr>
          <a:xfrm>
            <a:off x="5714773" y="1518391"/>
            <a:ext cx="2131239" cy="1330150"/>
          </a:xfrm>
          <a:custGeom>
            <a:avLst/>
            <a:gdLst>
              <a:gd name="connsiteX0" fmla="*/ 0 w 4697556"/>
              <a:gd name="connsiteY0" fmla="*/ 0 h 2931460"/>
              <a:gd name="connsiteX1" fmla="*/ 4697556 w 4697556"/>
              <a:gd name="connsiteY1" fmla="*/ 0 h 2931460"/>
              <a:gd name="connsiteX2" fmla="*/ 4697556 w 4697556"/>
              <a:gd name="connsiteY2" fmla="*/ 2931460 h 2931460"/>
              <a:gd name="connsiteX3" fmla="*/ 0 w 4697556"/>
              <a:gd name="connsiteY3" fmla="*/ 2931460 h 2931460"/>
            </a:gdLst>
            <a:ahLst/>
            <a:cxnLst>
              <a:cxn ang="0">
                <a:pos x="connsiteX0" y="connsiteY0"/>
              </a:cxn>
              <a:cxn ang="0">
                <a:pos x="connsiteX1" y="connsiteY1"/>
              </a:cxn>
              <a:cxn ang="0">
                <a:pos x="connsiteX2" y="connsiteY2"/>
              </a:cxn>
              <a:cxn ang="0">
                <a:pos x="connsiteX3" y="connsiteY3"/>
              </a:cxn>
            </a:cxnLst>
            <a:rect l="l" t="t" r="r" b="b"/>
            <a:pathLst>
              <a:path w="4697556" h="2931460">
                <a:moveTo>
                  <a:pt x="0" y="0"/>
                </a:moveTo>
                <a:lnTo>
                  <a:pt x="4697556" y="0"/>
                </a:lnTo>
                <a:lnTo>
                  <a:pt x="4697556" y="2931460"/>
                </a:lnTo>
                <a:lnTo>
                  <a:pt x="0" y="2931460"/>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84827419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705878" y="867335"/>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2676212" y="867335"/>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4646545" y="867335"/>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20" name="Picture Placeholder 19">
            <a:extLst>
              <a:ext uri="{FF2B5EF4-FFF2-40B4-BE49-F238E27FC236}">
                <a16:creationId xmlns:a16="http://schemas.microsoft.com/office/drawing/2014/main" id="{3A7E1B70-4896-4420-9B1A-599688791894}"/>
              </a:ext>
            </a:extLst>
          </p:cNvPr>
          <p:cNvSpPr>
            <a:spLocks noGrp="1"/>
          </p:cNvSpPr>
          <p:nvPr>
            <p:ph type="pic" sz="quarter" idx="43"/>
          </p:nvPr>
        </p:nvSpPr>
        <p:spPr>
          <a:xfrm>
            <a:off x="6616878" y="867335"/>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1080326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1653773" y="927846"/>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8" name="Picture Placeholder 17">
            <a:extLst>
              <a:ext uri="{FF2B5EF4-FFF2-40B4-BE49-F238E27FC236}">
                <a16:creationId xmlns:a16="http://schemas.microsoft.com/office/drawing/2014/main" id="{61909BFB-BB38-4018-AAEC-7D2EF2E710CF}"/>
              </a:ext>
            </a:extLst>
          </p:cNvPr>
          <p:cNvSpPr>
            <a:spLocks noGrp="1"/>
          </p:cNvSpPr>
          <p:nvPr>
            <p:ph type="pic" sz="quarter" idx="41"/>
          </p:nvPr>
        </p:nvSpPr>
        <p:spPr>
          <a:xfrm>
            <a:off x="3624106" y="927846"/>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19" name="Picture Placeholder 18">
            <a:extLst>
              <a:ext uri="{FF2B5EF4-FFF2-40B4-BE49-F238E27FC236}">
                <a16:creationId xmlns:a16="http://schemas.microsoft.com/office/drawing/2014/main" id="{56481C08-79AF-4EEB-B132-E05B8BF1A281}"/>
              </a:ext>
            </a:extLst>
          </p:cNvPr>
          <p:cNvSpPr>
            <a:spLocks noGrp="1"/>
          </p:cNvSpPr>
          <p:nvPr>
            <p:ph type="pic" sz="quarter" idx="42"/>
          </p:nvPr>
        </p:nvSpPr>
        <p:spPr>
          <a:xfrm>
            <a:off x="5594439" y="927846"/>
            <a:ext cx="18957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24399219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615123" y="1152665"/>
            <a:ext cx="39730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
        <p:nvSpPr>
          <p:cNvPr id="6" name="Picture Placeholder 5">
            <a:extLst>
              <a:ext uri="{FF2B5EF4-FFF2-40B4-BE49-F238E27FC236}">
                <a16:creationId xmlns:a16="http://schemas.microsoft.com/office/drawing/2014/main" id="{F629835A-B777-47DB-A9E0-41743E09CD88}"/>
              </a:ext>
            </a:extLst>
          </p:cNvPr>
          <p:cNvSpPr>
            <a:spLocks noGrp="1"/>
          </p:cNvSpPr>
          <p:nvPr>
            <p:ph type="pic" sz="quarter" idx="41"/>
          </p:nvPr>
        </p:nvSpPr>
        <p:spPr>
          <a:xfrm>
            <a:off x="4693848" y="1152665"/>
            <a:ext cx="3973088" cy="2838170"/>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271778868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925"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4A78B9B9-87C2-4E94-A516-96CFADBE2303}"/>
              </a:ext>
            </a:extLst>
          </p:cNvPr>
          <p:cNvSpPr>
            <a:spLocks noGrp="1"/>
          </p:cNvSpPr>
          <p:nvPr>
            <p:ph type="pic" sz="quarter" idx="40"/>
          </p:nvPr>
        </p:nvSpPr>
        <p:spPr>
          <a:xfrm>
            <a:off x="352940" y="332814"/>
            <a:ext cx="6609228" cy="4205568"/>
          </a:xfrm>
          <a:custGeom>
            <a:avLst/>
            <a:gdLst>
              <a:gd name="connsiteX0" fmla="*/ 0 w 5056094"/>
              <a:gd name="connsiteY0" fmla="*/ 0 h 7568452"/>
              <a:gd name="connsiteX1" fmla="*/ 5056094 w 5056094"/>
              <a:gd name="connsiteY1" fmla="*/ 0 h 7568452"/>
              <a:gd name="connsiteX2" fmla="*/ 5056094 w 5056094"/>
              <a:gd name="connsiteY2" fmla="*/ 7568452 h 7568452"/>
              <a:gd name="connsiteX3" fmla="*/ 0 w 5056094"/>
              <a:gd name="connsiteY3" fmla="*/ 7568452 h 7568452"/>
            </a:gdLst>
            <a:ahLst/>
            <a:cxnLst>
              <a:cxn ang="0">
                <a:pos x="connsiteX0" y="connsiteY0"/>
              </a:cxn>
              <a:cxn ang="0">
                <a:pos x="connsiteX1" y="connsiteY1"/>
              </a:cxn>
              <a:cxn ang="0">
                <a:pos x="connsiteX2" y="connsiteY2"/>
              </a:cxn>
              <a:cxn ang="0">
                <a:pos x="connsiteX3" y="connsiteY3"/>
              </a:cxn>
            </a:cxnLst>
            <a:rect l="l" t="t" r="r" b="b"/>
            <a:pathLst>
              <a:path w="5056094" h="7568452">
                <a:moveTo>
                  <a:pt x="0" y="0"/>
                </a:moveTo>
                <a:lnTo>
                  <a:pt x="5056094" y="0"/>
                </a:lnTo>
                <a:lnTo>
                  <a:pt x="5056094" y="7568452"/>
                </a:lnTo>
                <a:lnTo>
                  <a:pt x="0" y="7568452"/>
                </a:lnTo>
                <a:close/>
              </a:path>
            </a:pathLst>
          </a:custGeom>
          <a:pattFill prst="pct60">
            <a:fgClr>
              <a:srgbClr val="FFFFFF"/>
            </a:fgClr>
            <a:bgClr>
              <a:srgbClr val="E6E9EE"/>
            </a:bgClr>
          </a:pattFill>
        </p:spPr>
        <p:txBody>
          <a:bodyPr anchor="ctr"/>
          <a:lstStyle>
            <a:lvl1pPr>
              <a:defRPr lang="en-US"/>
            </a:lvl1pPr>
          </a:lstStyle>
          <a:p>
            <a:pPr lvl="0"/>
            <a:endParaRPr lang="en-US"/>
          </a:p>
        </p:txBody>
      </p:sp>
    </p:spTree>
    <p:extLst>
      <p:ext uri="{BB962C8B-B14F-4D97-AF65-F5344CB8AC3E}">
        <p14:creationId xmlns:p14="http://schemas.microsoft.com/office/powerpoint/2010/main" val="337481343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925"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243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3" name="Picture Placeholder 6"/>
          <p:cNvSpPr>
            <a:spLocks noGrp="1"/>
          </p:cNvSpPr>
          <p:nvPr>
            <p:ph type="pic" sz="quarter" idx="21"/>
          </p:nvPr>
        </p:nvSpPr>
        <p:spPr>
          <a:xfrm>
            <a:off x="1997598" y="0"/>
            <a:ext cx="7146402" cy="5143500"/>
          </a:xfrm>
          <a:prstGeom prst="rect">
            <a:avLst/>
          </a:prstGeom>
          <a:pattFill prst="pct5">
            <a:fgClr>
              <a:srgbClr val="DEE2E4"/>
            </a:fgClr>
            <a:bgClr>
              <a:srgbClr val="A0ACB1"/>
            </a:bgClr>
          </a:pattFill>
        </p:spPr>
        <p:txBody>
          <a:bodyPr/>
          <a:lstStyle/>
          <a:p>
            <a:endParaRPr lang="en-US"/>
          </a:p>
        </p:txBody>
      </p:sp>
    </p:spTree>
    <p:extLst>
      <p:ext uri="{BB962C8B-B14F-4D97-AF65-F5344CB8AC3E}">
        <p14:creationId xmlns:p14="http://schemas.microsoft.com/office/powerpoint/2010/main" val="340962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6_2">
    <p:spTree>
      <p:nvGrpSpPr>
        <p:cNvPr id="1" name="Shape 897"/>
        <p:cNvGrpSpPr/>
        <p:nvPr/>
      </p:nvGrpSpPr>
      <p:grpSpPr>
        <a:xfrm>
          <a:off x="0" y="0"/>
          <a:ext cx="0" cy="0"/>
          <a:chOff x="0" y="0"/>
          <a:chExt cx="0" cy="0"/>
        </a:xfrm>
      </p:grpSpPr>
      <p:grpSp>
        <p:nvGrpSpPr>
          <p:cNvPr id="898" name="Google Shape;898;p32"/>
          <p:cNvGrpSpPr/>
          <p:nvPr/>
        </p:nvGrpSpPr>
        <p:grpSpPr>
          <a:xfrm>
            <a:off x="-372900" y="-698287"/>
            <a:ext cx="3738575" cy="6020150"/>
            <a:chOff x="-372900" y="-698287"/>
            <a:chExt cx="3738575" cy="6020150"/>
          </a:xfrm>
        </p:grpSpPr>
        <p:sp>
          <p:nvSpPr>
            <p:cNvPr id="899" name="Google Shape;899;p32"/>
            <p:cNvSpPr/>
            <p:nvPr/>
          </p:nvSpPr>
          <p:spPr>
            <a:xfrm>
              <a:off x="-372900" y="-692562"/>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53250" y="35438"/>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469650" y="-694287"/>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1312225" y="-696587"/>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1738950" y="31988"/>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155350" y="-698287"/>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581500" y="29713"/>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354000" y="766888"/>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72725" y="1495463"/>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489125" y="765163"/>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915275" y="1493738"/>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331700" y="763438"/>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372900" y="2242013"/>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53250" y="2970013"/>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896375" y="2968288"/>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1312225" y="2237988"/>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1738950" y="2966563"/>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2155350" y="2236288"/>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2581500" y="2964288"/>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354000" y="3701463"/>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72725" y="4430038"/>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489125" y="3699738"/>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915275" y="4428313"/>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1331700" y="3698013"/>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16_3">
    <p:spTree>
      <p:nvGrpSpPr>
        <p:cNvPr id="1" name="Shape 923"/>
        <p:cNvGrpSpPr/>
        <p:nvPr/>
      </p:nvGrpSpPr>
      <p:grpSpPr>
        <a:xfrm>
          <a:off x="0" y="0"/>
          <a:ext cx="0" cy="0"/>
          <a:chOff x="0" y="0"/>
          <a:chExt cx="0" cy="0"/>
        </a:xfrm>
      </p:grpSpPr>
      <p:grpSp>
        <p:nvGrpSpPr>
          <p:cNvPr id="924" name="Google Shape;924;p33"/>
          <p:cNvGrpSpPr/>
          <p:nvPr/>
        </p:nvGrpSpPr>
        <p:grpSpPr>
          <a:xfrm>
            <a:off x="7441775" y="-698287"/>
            <a:ext cx="4978650" cy="3089025"/>
            <a:chOff x="2369450" y="1301825"/>
            <a:chExt cx="4978650" cy="3089025"/>
          </a:xfrm>
        </p:grpSpPr>
        <p:sp>
          <p:nvSpPr>
            <p:cNvPr id="925" name="Google Shape;925;p33"/>
            <p:cNvSpPr/>
            <p:nvPr/>
          </p:nvSpPr>
          <p:spPr>
            <a:xfrm>
              <a:off x="2766375" y="1309250"/>
              <a:ext cx="784175" cy="891850"/>
            </a:xfrm>
            <a:custGeom>
              <a:avLst/>
              <a:gdLst/>
              <a:ahLst/>
              <a:cxnLst/>
              <a:rect l="l" t="t" r="r" b="b"/>
              <a:pathLst>
                <a:path w="31367" h="35674" extrusionOk="0">
                  <a:moveTo>
                    <a:pt x="15214" y="1"/>
                  </a:moveTo>
                  <a:lnTo>
                    <a:pt x="1" y="9326"/>
                  </a:lnTo>
                  <a:lnTo>
                    <a:pt x="482" y="27174"/>
                  </a:lnTo>
                  <a:lnTo>
                    <a:pt x="16176" y="35674"/>
                  </a:lnTo>
                  <a:lnTo>
                    <a:pt x="31366" y="26349"/>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3"/>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33"/>
          <p:cNvGrpSpPr/>
          <p:nvPr/>
        </p:nvGrpSpPr>
        <p:grpSpPr>
          <a:xfrm>
            <a:off x="5788175" y="2236288"/>
            <a:ext cx="6664350" cy="3093025"/>
            <a:chOff x="683750" y="1301825"/>
            <a:chExt cx="6664350" cy="3093025"/>
          </a:xfrm>
        </p:grpSpPr>
        <p:sp>
          <p:nvSpPr>
            <p:cNvPr id="944" name="Google Shape;944;p33"/>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1923825" y="13109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3"/>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3"/>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3"/>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3"/>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3"/>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3"/>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3"/>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3"/>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3"/>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3"/>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3"/>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3"/>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3"/>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3"/>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3"/>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3"/>
          <p:cNvGrpSpPr/>
          <p:nvPr/>
        </p:nvGrpSpPr>
        <p:grpSpPr>
          <a:xfrm>
            <a:off x="-2083225" y="-698287"/>
            <a:ext cx="4978650" cy="3089025"/>
            <a:chOff x="2369450" y="1301825"/>
            <a:chExt cx="4978650" cy="3089025"/>
          </a:xfrm>
        </p:grpSpPr>
        <p:sp>
          <p:nvSpPr>
            <p:cNvPr id="967" name="Google Shape;967;p33"/>
            <p:cNvSpPr/>
            <p:nvPr/>
          </p:nvSpPr>
          <p:spPr>
            <a:xfrm>
              <a:off x="2766375" y="1309250"/>
              <a:ext cx="784175" cy="891850"/>
            </a:xfrm>
            <a:custGeom>
              <a:avLst/>
              <a:gdLst/>
              <a:ahLst/>
              <a:cxnLst/>
              <a:rect l="l" t="t" r="r" b="b"/>
              <a:pathLst>
                <a:path w="31367" h="35674" extrusionOk="0">
                  <a:moveTo>
                    <a:pt x="15214" y="1"/>
                  </a:moveTo>
                  <a:lnTo>
                    <a:pt x="1" y="9326"/>
                  </a:lnTo>
                  <a:lnTo>
                    <a:pt x="482" y="27174"/>
                  </a:lnTo>
                  <a:lnTo>
                    <a:pt x="16176" y="35674"/>
                  </a:lnTo>
                  <a:lnTo>
                    <a:pt x="31366" y="26349"/>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3"/>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3"/>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3"/>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3"/>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3"/>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3"/>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3"/>
            <p:cNvSpPr/>
            <p:nvPr/>
          </p:nvSpPr>
          <p:spPr>
            <a:xfrm>
              <a:off x="5721375" y="2032100"/>
              <a:ext cx="784150" cy="891275"/>
            </a:xfrm>
            <a:custGeom>
              <a:avLst/>
              <a:gdLst/>
              <a:ahLst/>
              <a:cxnLst/>
              <a:rect l="l" t="t" r="r" b="b"/>
              <a:pathLst>
                <a:path w="31366" h="35651" extrusionOk="0">
                  <a:moveTo>
                    <a:pt x="15213" y="1"/>
                  </a:moveTo>
                  <a:lnTo>
                    <a:pt x="0" y="9326"/>
                  </a:lnTo>
                  <a:lnTo>
                    <a:pt x="481" y="27151"/>
                  </a:lnTo>
                  <a:lnTo>
                    <a:pt x="16153" y="35651"/>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3"/>
            <p:cNvSpPr/>
            <p:nvPr/>
          </p:nvSpPr>
          <p:spPr>
            <a:xfrm>
              <a:off x="6137775" y="1301825"/>
              <a:ext cx="784175" cy="891825"/>
            </a:xfrm>
            <a:custGeom>
              <a:avLst/>
              <a:gdLst/>
              <a:ahLst/>
              <a:cxnLst/>
              <a:rect l="l" t="t" r="r" b="b"/>
              <a:pathLst>
                <a:path w="31367" h="35673" extrusionOk="0">
                  <a:moveTo>
                    <a:pt x="15214" y="0"/>
                  </a:moveTo>
                  <a:lnTo>
                    <a:pt x="1" y="9325"/>
                  </a:lnTo>
                  <a:lnTo>
                    <a:pt x="482" y="27173"/>
                  </a:lnTo>
                  <a:lnTo>
                    <a:pt x="16153" y="35673"/>
                  </a:lnTo>
                  <a:lnTo>
                    <a:pt x="31366" y="26348"/>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3"/>
            <p:cNvSpPr/>
            <p:nvPr/>
          </p:nvSpPr>
          <p:spPr>
            <a:xfrm>
              <a:off x="6563925" y="2029825"/>
              <a:ext cx="784175" cy="891850"/>
            </a:xfrm>
            <a:custGeom>
              <a:avLst/>
              <a:gdLst/>
              <a:ahLst/>
              <a:cxnLst/>
              <a:rect l="l" t="t" r="r" b="b"/>
              <a:pathLst>
                <a:path w="31367" h="35674" extrusionOk="0">
                  <a:moveTo>
                    <a:pt x="15214" y="0"/>
                  </a:moveTo>
                  <a:lnTo>
                    <a:pt x="1" y="9348"/>
                  </a:lnTo>
                  <a:lnTo>
                    <a:pt x="482" y="27173"/>
                  </a:lnTo>
                  <a:lnTo>
                    <a:pt x="16176" y="35673"/>
                  </a:lnTo>
                  <a:lnTo>
                    <a:pt x="31366" y="26348"/>
                  </a:lnTo>
                  <a:lnTo>
                    <a:pt x="30908" y="8523"/>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3"/>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3"/>
            <p:cNvSpPr/>
            <p:nvPr/>
          </p:nvSpPr>
          <p:spPr>
            <a:xfrm>
              <a:off x="2785850" y="276927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3"/>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3628425" y="2767000"/>
              <a:ext cx="784150" cy="891825"/>
            </a:xfrm>
            <a:custGeom>
              <a:avLst/>
              <a:gdLst/>
              <a:ahLst/>
              <a:cxnLst/>
              <a:rect l="l" t="t" r="r" b="b"/>
              <a:pathLst>
                <a:path w="31366" h="35673" extrusionOk="0">
                  <a:moveTo>
                    <a:pt x="15213" y="0"/>
                  </a:moveTo>
                  <a:lnTo>
                    <a:pt x="0" y="9348"/>
                  </a:lnTo>
                  <a:lnTo>
                    <a:pt x="481" y="27173"/>
                  </a:lnTo>
                  <a:lnTo>
                    <a:pt x="16176" y="35673"/>
                  </a:lnTo>
                  <a:lnTo>
                    <a:pt x="31366" y="26348"/>
                  </a:lnTo>
                  <a:lnTo>
                    <a:pt x="30907" y="8523"/>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4055150" y="3495575"/>
              <a:ext cx="784150" cy="891825"/>
            </a:xfrm>
            <a:custGeom>
              <a:avLst/>
              <a:gdLst/>
              <a:ahLst/>
              <a:cxnLst/>
              <a:rect l="l" t="t" r="r" b="b"/>
              <a:pathLst>
                <a:path w="31366" h="35673" extrusionOk="0">
                  <a:moveTo>
                    <a:pt x="15213" y="0"/>
                  </a:moveTo>
                  <a:lnTo>
                    <a:pt x="0" y="9325"/>
                  </a:lnTo>
                  <a:lnTo>
                    <a:pt x="481" y="27150"/>
                  </a:lnTo>
                  <a:lnTo>
                    <a:pt x="16153" y="35673"/>
                  </a:lnTo>
                  <a:lnTo>
                    <a:pt x="31366" y="26325"/>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4471550" y="2765275"/>
              <a:ext cx="784175" cy="891850"/>
            </a:xfrm>
            <a:custGeom>
              <a:avLst/>
              <a:gdLst/>
              <a:ahLst/>
              <a:cxnLst/>
              <a:rect l="l" t="t" r="r" b="b"/>
              <a:pathLst>
                <a:path w="31367" h="35674" extrusionOk="0">
                  <a:moveTo>
                    <a:pt x="15191" y="0"/>
                  </a:moveTo>
                  <a:lnTo>
                    <a:pt x="1" y="9325"/>
                  </a:lnTo>
                  <a:lnTo>
                    <a:pt x="459" y="27173"/>
                  </a:lnTo>
                  <a:lnTo>
                    <a:pt x="16153" y="35673"/>
                  </a:lnTo>
                  <a:lnTo>
                    <a:pt x="31366" y="26348"/>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4897700" y="3493850"/>
              <a:ext cx="784175" cy="891275"/>
            </a:xfrm>
            <a:custGeom>
              <a:avLst/>
              <a:gdLst/>
              <a:ahLst/>
              <a:cxnLst/>
              <a:rect l="l" t="t" r="r" b="b"/>
              <a:pathLst>
                <a:path w="31367" h="35651" extrusionOk="0">
                  <a:moveTo>
                    <a:pt x="15214" y="0"/>
                  </a:moveTo>
                  <a:lnTo>
                    <a:pt x="1" y="9325"/>
                  </a:lnTo>
                  <a:lnTo>
                    <a:pt x="482" y="27150"/>
                  </a:lnTo>
                  <a:lnTo>
                    <a:pt x="16176" y="35650"/>
                  </a:lnTo>
                  <a:lnTo>
                    <a:pt x="31366" y="26325"/>
                  </a:lnTo>
                  <a:lnTo>
                    <a:pt x="30908"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3"/>
          <p:cNvGrpSpPr/>
          <p:nvPr/>
        </p:nvGrpSpPr>
        <p:grpSpPr>
          <a:xfrm>
            <a:off x="-3736825" y="2237988"/>
            <a:ext cx="5414525" cy="3091325"/>
            <a:chOff x="683750" y="1303525"/>
            <a:chExt cx="5414525" cy="3091325"/>
          </a:xfrm>
        </p:grpSpPr>
        <p:sp>
          <p:nvSpPr>
            <p:cNvPr id="986" name="Google Shape;986;p33"/>
            <p:cNvSpPr/>
            <p:nvPr/>
          </p:nvSpPr>
          <p:spPr>
            <a:xfrm>
              <a:off x="1507400" y="2041275"/>
              <a:ext cx="784175" cy="891850"/>
            </a:xfrm>
            <a:custGeom>
              <a:avLst/>
              <a:gdLst/>
              <a:ahLst/>
              <a:cxnLst/>
              <a:rect l="l" t="t" r="r" b="b"/>
              <a:pathLst>
                <a:path w="31367" h="35674" extrusionOk="0">
                  <a:moveTo>
                    <a:pt x="15214" y="0"/>
                  </a:moveTo>
                  <a:lnTo>
                    <a:pt x="0" y="9325"/>
                  </a:lnTo>
                  <a:lnTo>
                    <a:pt x="482" y="27173"/>
                  </a:lnTo>
                  <a:lnTo>
                    <a:pt x="16153" y="35673"/>
                  </a:lnTo>
                  <a:lnTo>
                    <a:pt x="31366" y="26348"/>
                  </a:lnTo>
                  <a:lnTo>
                    <a:pt x="30885" y="8501"/>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1923825" y="1310975"/>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2349975" y="2039550"/>
              <a:ext cx="784150" cy="891850"/>
            </a:xfrm>
            <a:custGeom>
              <a:avLst/>
              <a:gdLst/>
              <a:ahLst/>
              <a:cxnLst/>
              <a:rect l="l" t="t" r="r" b="b"/>
              <a:pathLst>
                <a:path w="31366" h="35674" extrusionOk="0">
                  <a:moveTo>
                    <a:pt x="15213" y="1"/>
                  </a:moveTo>
                  <a:lnTo>
                    <a:pt x="0" y="9326"/>
                  </a:lnTo>
                  <a:lnTo>
                    <a:pt x="481" y="27151"/>
                  </a:lnTo>
                  <a:lnTo>
                    <a:pt x="16175" y="35674"/>
                  </a:lnTo>
                  <a:lnTo>
                    <a:pt x="31366" y="26326"/>
                  </a:lnTo>
                  <a:lnTo>
                    <a:pt x="30907"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3193100" y="2037825"/>
              <a:ext cx="784175" cy="891275"/>
            </a:xfrm>
            <a:custGeom>
              <a:avLst/>
              <a:gdLst/>
              <a:ahLst/>
              <a:cxnLst/>
              <a:rect l="l" t="t" r="r" b="b"/>
              <a:pathLst>
                <a:path w="31367" h="35651" extrusionOk="0">
                  <a:moveTo>
                    <a:pt x="15214" y="1"/>
                  </a:moveTo>
                  <a:lnTo>
                    <a:pt x="1" y="9326"/>
                  </a:lnTo>
                  <a:lnTo>
                    <a:pt x="482" y="27151"/>
                  </a:lnTo>
                  <a:lnTo>
                    <a:pt x="16153" y="35651"/>
                  </a:lnTo>
                  <a:lnTo>
                    <a:pt x="31366" y="26326"/>
                  </a:lnTo>
                  <a:lnTo>
                    <a:pt x="30885" y="8501"/>
                  </a:lnTo>
                  <a:lnTo>
                    <a:pt x="15214"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3609525" y="1307550"/>
              <a:ext cx="784150" cy="891825"/>
            </a:xfrm>
            <a:custGeom>
              <a:avLst/>
              <a:gdLst/>
              <a:ahLst/>
              <a:cxnLst/>
              <a:rect l="l" t="t" r="r" b="b"/>
              <a:pathLst>
                <a:path w="31366" h="35673" extrusionOk="0">
                  <a:moveTo>
                    <a:pt x="15190" y="0"/>
                  </a:moveTo>
                  <a:lnTo>
                    <a:pt x="0" y="9325"/>
                  </a:lnTo>
                  <a:lnTo>
                    <a:pt x="458" y="27150"/>
                  </a:lnTo>
                  <a:lnTo>
                    <a:pt x="16153" y="35673"/>
                  </a:lnTo>
                  <a:lnTo>
                    <a:pt x="31366" y="26325"/>
                  </a:lnTo>
                  <a:lnTo>
                    <a:pt x="30885"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4035675" y="2035550"/>
              <a:ext cx="784150" cy="891850"/>
            </a:xfrm>
            <a:custGeom>
              <a:avLst/>
              <a:gdLst/>
              <a:ahLst/>
              <a:cxnLst/>
              <a:rect l="l" t="t" r="r" b="b"/>
              <a:pathLst>
                <a:path w="31366" h="35674" extrusionOk="0">
                  <a:moveTo>
                    <a:pt x="15213" y="0"/>
                  </a:moveTo>
                  <a:lnTo>
                    <a:pt x="0" y="9325"/>
                  </a:lnTo>
                  <a:lnTo>
                    <a:pt x="481" y="27173"/>
                  </a:lnTo>
                  <a:lnTo>
                    <a:pt x="16175" y="35673"/>
                  </a:lnTo>
                  <a:lnTo>
                    <a:pt x="31366" y="26348"/>
                  </a:lnTo>
                  <a:lnTo>
                    <a:pt x="30885"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4452075" y="1305825"/>
              <a:ext cx="784175" cy="891275"/>
            </a:xfrm>
            <a:custGeom>
              <a:avLst/>
              <a:gdLst/>
              <a:ahLst/>
              <a:cxnLst/>
              <a:rect l="l" t="t" r="r" b="b"/>
              <a:pathLst>
                <a:path w="31367" h="35651" extrusionOk="0">
                  <a:moveTo>
                    <a:pt x="15214" y="0"/>
                  </a:moveTo>
                  <a:lnTo>
                    <a:pt x="1" y="9325"/>
                  </a:lnTo>
                  <a:lnTo>
                    <a:pt x="482" y="27150"/>
                  </a:lnTo>
                  <a:lnTo>
                    <a:pt x="16153" y="35650"/>
                  </a:lnTo>
                  <a:lnTo>
                    <a:pt x="31366" y="26325"/>
                  </a:lnTo>
                  <a:lnTo>
                    <a:pt x="30885" y="8500"/>
                  </a:lnTo>
                  <a:lnTo>
                    <a:pt x="15214"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4878800" y="2033825"/>
              <a:ext cx="784175" cy="891850"/>
            </a:xfrm>
            <a:custGeom>
              <a:avLst/>
              <a:gdLst/>
              <a:ahLst/>
              <a:cxnLst/>
              <a:rect l="l" t="t" r="r" b="b"/>
              <a:pathLst>
                <a:path w="31367" h="35674" extrusionOk="0">
                  <a:moveTo>
                    <a:pt x="15191" y="1"/>
                  </a:moveTo>
                  <a:lnTo>
                    <a:pt x="1" y="9325"/>
                  </a:lnTo>
                  <a:lnTo>
                    <a:pt x="459" y="27173"/>
                  </a:lnTo>
                  <a:lnTo>
                    <a:pt x="16153" y="35673"/>
                  </a:lnTo>
                  <a:lnTo>
                    <a:pt x="31366"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5294650" y="1303525"/>
              <a:ext cx="784150" cy="891850"/>
            </a:xfrm>
            <a:custGeom>
              <a:avLst/>
              <a:gdLst/>
              <a:ahLst/>
              <a:cxnLst/>
              <a:rect l="l" t="t" r="r" b="b"/>
              <a:pathLst>
                <a:path w="31366" h="35674" extrusionOk="0">
                  <a:moveTo>
                    <a:pt x="15213" y="1"/>
                  </a:moveTo>
                  <a:lnTo>
                    <a:pt x="0" y="9349"/>
                  </a:lnTo>
                  <a:lnTo>
                    <a:pt x="481" y="27173"/>
                  </a:lnTo>
                  <a:lnTo>
                    <a:pt x="16176" y="35674"/>
                  </a:lnTo>
                  <a:lnTo>
                    <a:pt x="31366" y="26349"/>
                  </a:lnTo>
                  <a:lnTo>
                    <a:pt x="30908"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683750" y="3503025"/>
              <a:ext cx="784150" cy="891825"/>
            </a:xfrm>
            <a:custGeom>
              <a:avLst/>
              <a:gdLst/>
              <a:ahLst/>
              <a:cxnLst/>
              <a:rect l="l" t="t" r="r" b="b"/>
              <a:pathLst>
                <a:path w="31366" h="35673" extrusionOk="0">
                  <a:moveTo>
                    <a:pt x="15213" y="0"/>
                  </a:moveTo>
                  <a:lnTo>
                    <a:pt x="0" y="9325"/>
                  </a:lnTo>
                  <a:lnTo>
                    <a:pt x="481" y="27150"/>
                  </a:lnTo>
                  <a:lnTo>
                    <a:pt x="16175" y="35673"/>
                  </a:lnTo>
                  <a:lnTo>
                    <a:pt x="31366" y="26325"/>
                  </a:lnTo>
                  <a:lnTo>
                    <a:pt x="30907" y="8500"/>
                  </a:lnTo>
                  <a:lnTo>
                    <a:pt x="15213"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1526875" y="3501300"/>
              <a:ext cx="784175" cy="891275"/>
            </a:xfrm>
            <a:custGeom>
              <a:avLst/>
              <a:gdLst/>
              <a:ahLst/>
              <a:cxnLst/>
              <a:rect l="l" t="t" r="r" b="b"/>
              <a:pathLst>
                <a:path w="31367" h="35651" extrusionOk="0">
                  <a:moveTo>
                    <a:pt x="15191" y="0"/>
                  </a:moveTo>
                  <a:lnTo>
                    <a:pt x="0" y="9325"/>
                  </a:lnTo>
                  <a:lnTo>
                    <a:pt x="482" y="27150"/>
                  </a:lnTo>
                  <a:lnTo>
                    <a:pt x="16153" y="35650"/>
                  </a:lnTo>
                  <a:lnTo>
                    <a:pt x="31366" y="26325"/>
                  </a:lnTo>
                  <a:lnTo>
                    <a:pt x="30885" y="8500"/>
                  </a:lnTo>
                  <a:lnTo>
                    <a:pt x="15191"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1943300" y="2771000"/>
              <a:ext cx="784150" cy="891850"/>
            </a:xfrm>
            <a:custGeom>
              <a:avLst/>
              <a:gdLst/>
              <a:ahLst/>
              <a:cxnLst/>
              <a:rect l="l" t="t" r="r" b="b"/>
              <a:pathLst>
                <a:path w="31366" h="35674" extrusionOk="0">
                  <a:moveTo>
                    <a:pt x="15190" y="0"/>
                  </a:moveTo>
                  <a:lnTo>
                    <a:pt x="0" y="9325"/>
                  </a:lnTo>
                  <a:lnTo>
                    <a:pt x="458" y="27173"/>
                  </a:lnTo>
                  <a:lnTo>
                    <a:pt x="16152" y="35673"/>
                  </a:lnTo>
                  <a:lnTo>
                    <a:pt x="31366" y="26325"/>
                  </a:lnTo>
                  <a:lnTo>
                    <a:pt x="30884" y="8500"/>
                  </a:lnTo>
                  <a:lnTo>
                    <a:pt x="15190" y="0"/>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369450" y="3499000"/>
              <a:ext cx="784150" cy="891850"/>
            </a:xfrm>
            <a:custGeom>
              <a:avLst/>
              <a:gdLst/>
              <a:ahLst/>
              <a:cxnLst/>
              <a:rect l="l" t="t" r="r" b="b"/>
              <a:pathLst>
                <a:path w="31366" h="35674" extrusionOk="0">
                  <a:moveTo>
                    <a:pt x="15213" y="1"/>
                  </a:moveTo>
                  <a:lnTo>
                    <a:pt x="0" y="9348"/>
                  </a:lnTo>
                  <a:lnTo>
                    <a:pt x="481" y="27173"/>
                  </a:lnTo>
                  <a:lnTo>
                    <a:pt x="16153" y="35673"/>
                  </a:lnTo>
                  <a:lnTo>
                    <a:pt x="31366" y="26349"/>
                  </a:lnTo>
                  <a:lnTo>
                    <a:pt x="30884" y="8524"/>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3212575" y="3497275"/>
              <a:ext cx="783600" cy="891850"/>
            </a:xfrm>
            <a:custGeom>
              <a:avLst/>
              <a:gdLst/>
              <a:ahLst/>
              <a:cxnLst/>
              <a:rect l="l" t="t" r="r" b="b"/>
              <a:pathLst>
                <a:path w="31344" h="35674" extrusionOk="0">
                  <a:moveTo>
                    <a:pt x="15191" y="1"/>
                  </a:moveTo>
                  <a:lnTo>
                    <a:pt x="0" y="9326"/>
                  </a:lnTo>
                  <a:lnTo>
                    <a:pt x="459" y="27174"/>
                  </a:lnTo>
                  <a:lnTo>
                    <a:pt x="16153" y="35674"/>
                  </a:lnTo>
                  <a:lnTo>
                    <a:pt x="31343" y="26349"/>
                  </a:lnTo>
                  <a:lnTo>
                    <a:pt x="30885" y="8501"/>
                  </a:lnTo>
                  <a:lnTo>
                    <a:pt x="15191"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5314125" y="2763550"/>
              <a:ext cx="784150" cy="891850"/>
            </a:xfrm>
            <a:custGeom>
              <a:avLst/>
              <a:gdLst/>
              <a:ahLst/>
              <a:cxnLst/>
              <a:rect l="l" t="t" r="r" b="b"/>
              <a:pathLst>
                <a:path w="31366" h="35674" extrusionOk="0">
                  <a:moveTo>
                    <a:pt x="15213" y="1"/>
                  </a:moveTo>
                  <a:lnTo>
                    <a:pt x="0" y="9325"/>
                  </a:lnTo>
                  <a:lnTo>
                    <a:pt x="481" y="27150"/>
                  </a:lnTo>
                  <a:lnTo>
                    <a:pt x="16153" y="35673"/>
                  </a:lnTo>
                  <a:lnTo>
                    <a:pt x="31366" y="26326"/>
                  </a:lnTo>
                  <a:lnTo>
                    <a:pt x="30885" y="8501"/>
                  </a:lnTo>
                  <a:lnTo>
                    <a:pt x="15213" y="1"/>
                  </a:lnTo>
                  <a:close/>
                </a:path>
              </a:pathLst>
            </a:cu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hyperlink" Target="https://twitter.com/" TargetMode="Externa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theme" Target="../theme/theme2.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52" Type="http://schemas.openxmlformats.org/officeDocument/2006/relationships/hyperlink" Target="https://www.facebook.com" TargetMode="Externa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51" Type="http://schemas.openxmlformats.org/officeDocument/2006/relationships/hyperlink" Target="https://www.linkedin.com/" TargetMode="Externa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1pPr>
            <a:lvl2pPr lvl="1">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2pPr>
            <a:lvl3pPr lvl="2">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3pPr>
            <a:lvl4pPr lvl="3">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4pPr>
            <a:lvl5pPr lvl="4">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5pPr>
            <a:lvl6pPr lvl="5">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6pPr>
            <a:lvl7pPr lvl="6">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7pPr>
            <a:lvl8pPr lvl="7">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8pPr>
            <a:lvl9pPr lvl="8">
              <a:spcBef>
                <a:spcPts val="0"/>
              </a:spcBef>
              <a:spcAft>
                <a:spcPts val="0"/>
              </a:spcAft>
              <a:buClr>
                <a:schemeClr val="accent2"/>
              </a:buClr>
              <a:buSzPts val="2400"/>
              <a:buFont typeface="Mali SemiBold"/>
              <a:buNone/>
              <a:defRPr sz="2400">
                <a:solidFill>
                  <a:schemeClr val="accent2"/>
                </a:solidFill>
                <a:latin typeface="Mali SemiBold"/>
                <a:ea typeface="Mali SemiBold"/>
                <a:cs typeface="Mali SemiBold"/>
                <a:sym typeface="Mali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a:buChar char="●"/>
              <a:defRPr sz="1800">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15000"/>
              </a:lnSpc>
              <a:spcBef>
                <a:spcPts val="160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15000"/>
              </a:lnSpc>
              <a:spcBef>
                <a:spcPts val="1600"/>
              </a:spcBef>
              <a:spcAft>
                <a:spcPts val="160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1" r:id="rId3"/>
    <p:sldLayoutId id="2147483676" r:id="rId4"/>
    <p:sldLayoutId id="2147483677" r:id="rId5"/>
    <p:sldLayoutId id="2147483678"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0000FF"/>
          </p15:clr>
        </p15:guide>
        <p15:guide id="2">
          <p15:clr>
            <a:srgbClr val="0000FF"/>
          </p15:clr>
        </p15:guide>
        <p15:guide id="3" pos="5760">
          <p15:clr>
            <a:srgbClr val="0000FF"/>
          </p15:clr>
        </p15:guide>
        <p15:guide id="4" pos="449">
          <p15:clr>
            <a:srgbClr val="0000FF"/>
          </p15:clr>
        </p15:guide>
        <p15:guide id="5" pos="5311">
          <p15:clr>
            <a:srgbClr val="0000FF"/>
          </p15:clr>
        </p15:guide>
        <p15:guide id="6" orient="horz" pos="1620">
          <p15:clr>
            <a:srgbClr val="0000FF"/>
          </p15:clr>
        </p15:guide>
        <p15:guide id="7" orient="horz" pos="340">
          <p15:clr>
            <a:srgbClr val="0000FF"/>
          </p15:clr>
        </p15:guide>
        <p15:guide id="8" orient="horz">
          <p15:clr>
            <a:srgbClr val="0000FF"/>
          </p15:clr>
        </p15:guide>
        <p15:guide id="9" orient="horz" pos="2903">
          <p15:clr>
            <a:srgbClr val="0000FF"/>
          </p15:clr>
        </p15:guide>
        <p15:guide id="10" orient="horz" pos="3237">
          <p15:clr>
            <a:srgbClr val="0000F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21812C9B-C4F1-49C5-8B16-2FE27234D329}"/>
              </a:ext>
            </a:extLst>
          </p:cNvPr>
          <p:cNvSpPr txBox="1">
            <a:spLocks/>
          </p:cNvSpPr>
          <p:nvPr/>
        </p:nvSpPr>
        <p:spPr>
          <a:xfrm>
            <a:off x="466445" y="4822687"/>
            <a:ext cx="92798" cy="218535"/>
          </a:xfrm>
          <a:prstGeom prst="rect">
            <a:avLst/>
          </a:prstGeom>
        </p:spPr>
        <p:txBody>
          <a:bodyPr vert="horz" wrap="none" lIns="45714" tIns="22857" rIns="45714" bIns="22857"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750" smtClean="0">
                <a:solidFill>
                  <a:schemeClr val="tx1"/>
                </a:solidFill>
              </a:rPr>
              <a:pPr algn="ctr"/>
              <a:t>‹N›</a:t>
            </a:fld>
            <a:endParaRPr lang="en-US" sz="450">
              <a:solidFill>
                <a:schemeClr val="tx1"/>
              </a:solidFill>
            </a:endParaRPr>
          </a:p>
        </p:txBody>
      </p:sp>
      <p:sp>
        <p:nvSpPr>
          <p:cNvPr id="15" name="Oval 14">
            <a:extLst>
              <a:ext uri="{FF2B5EF4-FFF2-40B4-BE49-F238E27FC236}">
                <a16:creationId xmlns:a16="http://schemas.microsoft.com/office/drawing/2014/main" id="{307625DC-754B-4896-ADAF-401C70997717}"/>
              </a:ext>
            </a:extLst>
          </p:cNvPr>
          <p:cNvSpPr/>
          <p:nvPr/>
        </p:nvSpPr>
        <p:spPr>
          <a:xfrm>
            <a:off x="401958"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7" name="Oval 16">
            <a:extLst>
              <a:ext uri="{FF2B5EF4-FFF2-40B4-BE49-F238E27FC236}">
                <a16:creationId xmlns:a16="http://schemas.microsoft.com/office/drawing/2014/main" id="{76FAE91E-1570-4CCB-8697-3675EF4A8732}"/>
              </a:ext>
            </a:extLst>
          </p:cNvPr>
          <p:cNvSpPr/>
          <p:nvPr/>
        </p:nvSpPr>
        <p:spPr>
          <a:xfrm>
            <a:off x="111622"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8" name="Rectangle 9">
            <a:extLst>
              <a:ext uri="{FF2B5EF4-FFF2-40B4-BE49-F238E27FC236}">
                <a16:creationId xmlns:a16="http://schemas.microsoft.com/office/drawing/2014/main" id="{FAC15065-526C-4B5B-BEB1-892A718C3AFA}"/>
              </a:ext>
            </a:extLst>
          </p:cNvPr>
          <p:cNvSpPr/>
          <p:nvPr/>
        </p:nvSpPr>
        <p:spPr>
          <a:xfrm rot="2700000">
            <a:off x="208034" y="4901971"/>
            <a:ext cx="59988" cy="59980"/>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19" name="Oval 18">
            <a:extLst>
              <a:ext uri="{FF2B5EF4-FFF2-40B4-BE49-F238E27FC236}">
                <a16:creationId xmlns:a16="http://schemas.microsoft.com/office/drawing/2014/main" id="{AA197A07-68B5-4706-B796-AC2B9E3BDF4E}"/>
              </a:ext>
            </a:extLst>
          </p:cNvPr>
          <p:cNvSpPr/>
          <p:nvPr/>
        </p:nvSpPr>
        <p:spPr>
          <a:xfrm rot="10800000">
            <a:off x="692293" y="4821060"/>
            <a:ext cx="221772" cy="221801"/>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20" name="Rectangle 9">
            <a:extLst>
              <a:ext uri="{FF2B5EF4-FFF2-40B4-BE49-F238E27FC236}">
                <a16:creationId xmlns:a16="http://schemas.microsoft.com/office/drawing/2014/main" id="{81DBD849-297F-4F9A-BEF7-60ECD498A866}"/>
              </a:ext>
            </a:extLst>
          </p:cNvPr>
          <p:cNvSpPr/>
          <p:nvPr/>
        </p:nvSpPr>
        <p:spPr>
          <a:xfrm rot="13500000">
            <a:off x="757665" y="4901971"/>
            <a:ext cx="59988" cy="59980"/>
          </a:xfrm>
          <a:custGeom>
            <a:avLst/>
            <a:gdLst>
              <a:gd name="connsiteX0" fmla="*/ 0 w 531091"/>
              <a:gd name="connsiteY0" fmla="*/ 0 h 531091"/>
              <a:gd name="connsiteX1" fmla="*/ 531091 w 531091"/>
              <a:gd name="connsiteY1" fmla="*/ 0 h 531091"/>
              <a:gd name="connsiteX2" fmla="*/ 531091 w 531091"/>
              <a:gd name="connsiteY2" fmla="*/ 531091 h 531091"/>
              <a:gd name="connsiteX3" fmla="*/ 0 w 531091"/>
              <a:gd name="connsiteY3" fmla="*/ 531091 h 531091"/>
              <a:gd name="connsiteX4" fmla="*/ 0 w 531091"/>
              <a:gd name="connsiteY4" fmla="*/ 0 h 531091"/>
              <a:gd name="connsiteX0" fmla="*/ 0 w 531091"/>
              <a:gd name="connsiteY0" fmla="*/ 0 h 531091"/>
              <a:gd name="connsiteX1" fmla="*/ 531091 w 531091"/>
              <a:gd name="connsiteY1" fmla="*/ 531091 h 531091"/>
              <a:gd name="connsiteX2" fmla="*/ 0 w 531091"/>
              <a:gd name="connsiteY2" fmla="*/ 531091 h 531091"/>
              <a:gd name="connsiteX3" fmla="*/ 0 w 531091"/>
              <a:gd name="connsiteY3" fmla="*/ 0 h 531091"/>
              <a:gd name="connsiteX0" fmla="*/ 0 w 531091"/>
              <a:gd name="connsiteY0" fmla="*/ 0 h 531091"/>
              <a:gd name="connsiteX1" fmla="*/ 230909 w 531091"/>
              <a:gd name="connsiteY1" fmla="*/ 224312 h 531091"/>
              <a:gd name="connsiteX2" fmla="*/ 531091 w 531091"/>
              <a:gd name="connsiteY2" fmla="*/ 531091 h 531091"/>
              <a:gd name="connsiteX3" fmla="*/ 0 w 531091"/>
              <a:gd name="connsiteY3" fmla="*/ 531091 h 531091"/>
              <a:gd name="connsiteX4" fmla="*/ 0 w 531091"/>
              <a:gd name="connsiteY4" fmla="*/ 0 h 531091"/>
              <a:gd name="connsiteX0" fmla="*/ 230909 w 531091"/>
              <a:gd name="connsiteY0" fmla="*/ 224312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343065 w 531091"/>
              <a:gd name="connsiteY0" fmla="*/ 89066 h 531091"/>
              <a:gd name="connsiteX1" fmla="*/ 531091 w 531091"/>
              <a:gd name="connsiteY1" fmla="*/ 531091 h 531091"/>
              <a:gd name="connsiteX2" fmla="*/ 0 w 531091"/>
              <a:gd name="connsiteY2" fmla="*/ 531091 h 531091"/>
              <a:gd name="connsiteX3" fmla="*/ 0 w 531091"/>
              <a:gd name="connsiteY3" fmla="*/ 0 h 531091"/>
              <a:gd name="connsiteX4" fmla="*/ 322349 w 531091"/>
              <a:gd name="connsiteY4" fmla="*/ 315752 h 531091"/>
              <a:gd name="connsiteX0" fmla="*/ 531091 w 531091"/>
              <a:gd name="connsiteY0" fmla="*/ 531091 h 531091"/>
              <a:gd name="connsiteX1" fmla="*/ 0 w 531091"/>
              <a:gd name="connsiteY1" fmla="*/ 531091 h 531091"/>
              <a:gd name="connsiteX2" fmla="*/ 0 w 531091"/>
              <a:gd name="connsiteY2" fmla="*/ 0 h 531091"/>
              <a:gd name="connsiteX3" fmla="*/ 322349 w 531091"/>
              <a:gd name="connsiteY3" fmla="*/ 315752 h 531091"/>
              <a:gd name="connsiteX0" fmla="*/ 531091 w 531091"/>
              <a:gd name="connsiteY0" fmla="*/ 531091 h 531091"/>
              <a:gd name="connsiteX1" fmla="*/ 0 w 531091"/>
              <a:gd name="connsiteY1" fmla="*/ 531091 h 531091"/>
              <a:gd name="connsiteX2" fmla="*/ 0 w 531091"/>
              <a:gd name="connsiteY2" fmla="*/ 0 h 531091"/>
            </a:gdLst>
            <a:ahLst/>
            <a:cxnLst>
              <a:cxn ang="0">
                <a:pos x="connsiteX0" y="connsiteY0"/>
              </a:cxn>
              <a:cxn ang="0">
                <a:pos x="connsiteX1" y="connsiteY1"/>
              </a:cxn>
              <a:cxn ang="0">
                <a:pos x="connsiteX2" y="connsiteY2"/>
              </a:cxn>
            </a:cxnLst>
            <a:rect l="l" t="t" r="r" b="b"/>
            <a:pathLst>
              <a:path w="531091" h="531091">
                <a:moveTo>
                  <a:pt x="531091" y="531091"/>
                </a:moveTo>
                <a:lnTo>
                  <a:pt x="0" y="531091"/>
                </a:lnTo>
                <a:lnTo>
                  <a:pt x="0" y="0"/>
                </a:lnTo>
              </a:path>
            </a:pathLst>
          </a:cu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50"/>
          </a:p>
        </p:txBody>
      </p:sp>
      <p:sp>
        <p:nvSpPr>
          <p:cNvPr id="21" name="Action Button: Forward or Next 26">
            <a:hlinkClick r:id="" action="ppaction://hlinkshowjump?jump=nextslide" highlightClick="1"/>
            <a:extLst>
              <a:ext uri="{FF2B5EF4-FFF2-40B4-BE49-F238E27FC236}">
                <a16:creationId xmlns:a16="http://schemas.microsoft.com/office/drawing/2014/main" id="{042D39B4-024E-44C9-A16B-5286E9AA9911}"/>
              </a:ext>
            </a:extLst>
          </p:cNvPr>
          <p:cNvSpPr/>
          <p:nvPr/>
        </p:nvSpPr>
        <p:spPr>
          <a:xfrm>
            <a:off x="674183" y="4800060"/>
            <a:ext cx="267787" cy="267822"/>
          </a:xfrm>
          <a:prstGeom prst="actionButtonForwardNex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63"/>
          </a:p>
        </p:txBody>
      </p:sp>
      <p:sp>
        <p:nvSpPr>
          <p:cNvPr id="22" name="Action Button: Back or Previous 27">
            <a:hlinkClick r:id="" action="ppaction://hlinkshowjump?jump=previousslide" highlightClick="1"/>
            <a:extLst>
              <a:ext uri="{FF2B5EF4-FFF2-40B4-BE49-F238E27FC236}">
                <a16:creationId xmlns:a16="http://schemas.microsoft.com/office/drawing/2014/main" id="{DEBEC572-F3FD-4958-87CB-8F0026086590}"/>
              </a:ext>
            </a:extLst>
          </p:cNvPr>
          <p:cNvSpPr/>
          <p:nvPr/>
        </p:nvSpPr>
        <p:spPr>
          <a:xfrm>
            <a:off x="90389" y="4794885"/>
            <a:ext cx="267787" cy="267822"/>
          </a:xfrm>
          <a:prstGeom prst="actionButtonBackPrevious">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63"/>
          </a:p>
        </p:txBody>
      </p:sp>
      <p:sp>
        <p:nvSpPr>
          <p:cNvPr id="23" name="TextBox 22">
            <a:extLst>
              <a:ext uri="{FF2B5EF4-FFF2-40B4-BE49-F238E27FC236}">
                <a16:creationId xmlns:a16="http://schemas.microsoft.com/office/drawing/2014/main" id="{9EF6635E-33D2-40DD-8284-62E48C402864}"/>
              </a:ext>
            </a:extLst>
          </p:cNvPr>
          <p:cNvSpPr txBox="1"/>
          <p:nvPr/>
        </p:nvSpPr>
        <p:spPr>
          <a:xfrm>
            <a:off x="6397396" y="4859547"/>
            <a:ext cx="835485" cy="132793"/>
          </a:xfrm>
          <a:prstGeom prst="rect">
            <a:avLst/>
          </a:prstGeom>
          <a:noFill/>
        </p:spPr>
        <p:txBody>
          <a:bodyPr wrap="none" rtlCol="0">
            <a:spAutoFit/>
          </a:bodyPr>
          <a:lstStyle/>
          <a:p>
            <a:r>
              <a:rPr lang="en-US" sz="263"/>
              <a:t>MASSIVE X presentation to DesignBall team</a:t>
            </a:r>
          </a:p>
        </p:txBody>
      </p:sp>
      <p:grpSp>
        <p:nvGrpSpPr>
          <p:cNvPr id="24" name="Group 23">
            <a:extLst>
              <a:ext uri="{FF2B5EF4-FFF2-40B4-BE49-F238E27FC236}">
                <a16:creationId xmlns:a16="http://schemas.microsoft.com/office/drawing/2014/main" id="{4120C111-C5ED-44CF-AE07-8E7DDFB3302C}"/>
              </a:ext>
            </a:extLst>
          </p:cNvPr>
          <p:cNvGrpSpPr/>
          <p:nvPr/>
        </p:nvGrpSpPr>
        <p:grpSpPr>
          <a:xfrm>
            <a:off x="8183193" y="4784170"/>
            <a:ext cx="851581" cy="267649"/>
            <a:chOff x="241069" y="12070461"/>
            <a:chExt cx="2271178" cy="713731"/>
          </a:xfrm>
        </p:grpSpPr>
        <p:sp>
          <p:nvSpPr>
            <p:cNvPr id="25" name="Rectangle 24">
              <a:hlinkClick r:id="rId50"/>
              <a:extLst>
                <a:ext uri="{FF2B5EF4-FFF2-40B4-BE49-F238E27FC236}">
                  <a16:creationId xmlns:a16="http://schemas.microsoft.com/office/drawing/2014/main" id="{8F1E9E9A-5D5E-4083-8568-28144315F49D}"/>
                </a:ext>
              </a:extLst>
            </p:cNvPr>
            <p:cNvSpPr/>
            <p:nvPr userDrawn="1"/>
          </p:nvSpPr>
          <p:spPr>
            <a:xfrm>
              <a:off x="1798516"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3"/>
            </a:p>
          </p:txBody>
        </p:sp>
        <p:sp>
          <p:nvSpPr>
            <p:cNvPr id="26" name="Rectangle 25">
              <a:hlinkClick r:id="rId51"/>
              <a:extLst>
                <a:ext uri="{FF2B5EF4-FFF2-40B4-BE49-F238E27FC236}">
                  <a16:creationId xmlns:a16="http://schemas.microsoft.com/office/drawing/2014/main" id="{586BBC23-8BDC-4F4E-997F-FF87A160454B}"/>
                </a:ext>
              </a:extLst>
            </p:cNvPr>
            <p:cNvSpPr/>
            <p:nvPr userDrawn="1"/>
          </p:nvSpPr>
          <p:spPr>
            <a:xfrm>
              <a:off x="1010984"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3"/>
            </a:p>
          </p:txBody>
        </p:sp>
        <p:sp>
          <p:nvSpPr>
            <p:cNvPr id="27" name="Rectangle 26">
              <a:hlinkClick r:id="rId52"/>
              <a:extLst>
                <a:ext uri="{FF2B5EF4-FFF2-40B4-BE49-F238E27FC236}">
                  <a16:creationId xmlns:a16="http://schemas.microsoft.com/office/drawing/2014/main" id="{7B9B9462-02FD-4850-A939-875FCAEBC901}"/>
                </a:ext>
              </a:extLst>
            </p:cNvPr>
            <p:cNvSpPr/>
            <p:nvPr userDrawn="1"/>
          </p:nvSpPr>
          <p:spPr>
            <a:xfrm>
              <a:off x="241069" y="12070461"/>
              <a:ext cx="713731" cy="713731"/>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3"/>
            </a:p>
          </p:txBody>
        </p:sp>
        <p:sp>
          <p:nvSpPr>
            <p:cNvPr id="28" name="Freeform 6">
              <a:extLst>
                <a:ext uri="{FF2B5EF4-FFF2-40B4-BE49-F238E27FC236}">
                  <a16:creationId xmlns:a16="http://schemas.microsoft.com/office/drawing/2014/main" id="{74A58422-42EE-43C0-A3F1-C63186FFEF8C}"/>
                </a:ext>
              </a:extLst>
            </p:cNvPr>
            <p:cNvSpPr>
              <a:spLocks/>
            </p:cNvSpPr>
            <p:nvPr userDrawn="1"/>
          </p:nvSpPr>
          <p:spPr bwMode="auto">
            <a:xfrm>
              <a:off x="550841" y="12311451"/>
              <a:ext cx="113773" cy="244458"/>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29" name="Freeform 7">
              <a:extLst>
                <a:ext uri="{FF2B5EF4-FFF2-40B4-BE49-F238E27FC236}">
                  <a16:creationId xmlns:a16="http://schemas.microsoft.com/office/drawing/2014/main" id="{E6B37533-1B1D-49BB-90CC-4EC6966059B0}"/>
                </a:ext>
              </a:extLst>
            </p:cNvPr>
            <p:cNvSpPr>
              <a:spLocks noEditPoints="1"/>
            </p:cNvSpPr>
            <p:nvPr userDrawn="1"/>
          </p:nvSpPr>
          <p:spPr bwMode="auto">
            <a:xfrm>
              <a:off x="1255408" y="12306253"/>
              <a:ext cx="252294" cy="242147"/>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30" name="Freeform 8">
              <a:extLst>
                <a:ext uri="{FF2B5EF4-FFF2-40B4-BE49-F238E27FC236}">
                  <a16:creationId xmlns:a16="http://schemas.microsoft.com/office/drawing/2014/main" id="{8955D6DB-85AC-454B-886A-5ED7AC0CACAF}"/>
                </a:ext>
              </a:extLst>
            </p:cNvPr>
            <p:cNvSpPr>
              <a:spLocks/>
            </p:cNvSpPr>
            <p:nvPr userDrawn="1"/>
          </p:nvSpPr>
          <p:spPr bwMode="auto">
            <a:xfrm>
              <a:off x="2018821" y="12328249"/>
              <a:ext cx="273127" cy="223096"/>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1200"/>
            </a:p>
          </p:txBody>
        </p:sp>
        <p:sp>
          <p:nvSpPr>
            <p:cNvPr id="31" name="Oval 30">
              <a:extLst>
                <a:ext uri="{FF2B5EF4-FFF2-40B4-BE49-F238E27FC236}">
                  <a16:creationId xmlns:a16="http://schemas.microsoft.com/office/drawing/2014/main" id="{64887C68-EFB2-4F38-9F32-99FA18607254}"/>
                </a:ext>
              </a:extLst>
            </p:cNvPr>
            <p:cNvSpPr/>
            <p:nvPr userDrawn="1"/>
          </p:nvSpPr>
          <p:spPr>
            <a:xfrm>
              <a:off x="1086010"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sp>
          <p:nvSpPr>
            <p:cNvPr id="32" name="Oval 31">
              <a:extLst>
                <a:ext uri="{FF2B5EF4-FFF2-40B4-BE49-F238E27FC236}">
                  <a16:creationId xmlns:a16="http://schemas.microsoft.com/office/drawing/2014/main" id="{4D415E97-89DA-4B26-9BFC-C602A67160A0}"/>
                </a:ext>
              </a:extLst>
            </p:cNvPr>
            <p:cNvSpPr/>
            <p:nvPr userDrawn="1"/>
          </p:nvSpPr>
          <p:spPr>
            <a:xfrm>
              <a:off x="312182"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sp>
          <p:nvSpPr>
            <p:cNvPr id="33" name="Oval 32">
              <a:extLst>
                <a:ext uri="{FF2B5EF4-FFF2-40B4-BE49-F238E27FC236}">
                  <a16:creationId xmlns:a16="http://schemas.microsoft.com/office/drawing/2014/main" id="{7F4528C2-D386-4DE1-8ACF-19C9C8DB73BA}"/>
                </a:ext>
              </a:extLst>
            </p:cNvPr>
            <p:cNvSpPr/>
            <p:nvPr userDrawn="1"/>
          </p:nvSpPr>
          <p:spPr>
            <a:xfrm rot="10800000">
              <a:off x="1859838" y="12134549"/>
              <a:ext cx="591086" cy="591086"/>
            </a:xfrm>
            <a:prstGeom prst="ellipse">
              <a:avLst/>
            </a:prstGeom>
            <a:noFill/>
            <a:ln w="63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
            </a:p>
          </p:txBody>
        </p:sp>
      </p:grpSp>
    </p:spTree>
    <p:extLst>
      <p:ext uri="{BB962C8B-B14F-4D97-AF65-F5344CB8AC3E}">
        <p14:creationId xmlns:p14="http://schemas.microsoft.com/office/powerpoint/2010/main" val="170144056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8" r:id="rId3"/>
    <p:sldLayoutId id="2147483739" r:id="rId4"/>
    <p:sldLayoutId id="2147483740"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67" r:id="rId17"/>
    <p:sldLayoutId id="2147483768" r:id="rId18"/>
    <p:sldLayoutId id="2147483769" r:id="rId19"/>
    <p:sldLayoutId id="2147483770" r:id="rId20"/>
    <p:sldLayoutId id="2147483756" r:id="rId21"/>
    <p:sldLayoutId id="2147483757" r:id="rId22"/>
    <p:sldLayoutId id="2147483763" r:id="rId23"/>
    <p:sldLayoutId id="2147483764" r:id="rId24"/>
    <p:sldLayoutId id="2147483765" r:id="rId25"/>
    <p:sldLayoutId id="2147483766" r:id="rId26"/>
    <p:sldLayoutId id="2147483762" r:id="rId27"/>
    <p:sldLayoutId id="2147483771" r:id="rId28"/>
    <p:sldLayoutId id="2147483772" r:id="rId29"/>
    <p:sldLayoutId id="2147483777" r:id="rId30"/>
    <p:sldLayoutId id="2147483773" r:id="rId31"/>
    <p:sldLayoutId id="2147483774" r:id="rId32"/>
    <p:sldLayoutId id="2147483775" r:id="rId33"/>
    <p:sldLayoutId id="2147483776" r:id="rId34"/>
    <p:sldLayoutId id="2147483778" r:id="rId35"/>
    <p:sldLayoutId id="2147483779" r:id="rId36"/>
    <p:sldLayoutId id="2147483781" r:id="rId37"/>
    <p:sldLayoutId id="2147483780" r:id="rId38"/>
    <p:sldLayoutId id="2147483782" r:id="rId39"/>
    <p:sldLayoutId id="2147483783" r:id="rId40"/>
    <p:sldLayoutId id="2147483784" r:id="rId41"/>
    <p:sldLayoutId id="2147483785" r:id="rId42"/>
    <p:sldLayoutId id="2147483786" r:id="rId43"/>
    <p:sldLayoutId id="2147483787" r:id="rId44"/>
    <p:sldLayoutId id="2147483788" r:id="rId45"/>
    <p:sldLayoutId id="2147483789" r:id="rId46"/>
    <p:sldLayoutId id="2147483790" r:id="rId47"/>
    <p:sldLayoutId id="2147483793" r:id="rId48"/>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37"/>
          <p:cNvSpPr txBox="1">
            <a:spLocks noGrp="1"/>
          </p:cNvSpPr>
          <p:nvPr>
            <p:ph type="ctrTitle"/>
          </p:nvPr>
        </p:nvSpPr>
        <p:spPr>
          <a:xfrm rot="780">
            <a:off x="829979" y="1120308"/>
            <a:ext cx="7484042" cy="2206216"/>
          </a:xfrm>
          <a:prstGeom prst="rect">
            <a:avLst/>
          </a:prstGeom>
        </p:spPr>
        <p:txBody>
          <a:bodyPr spcFirstLastPara="1" wrap="square" lIns="91425" tIns="91425" rIns="91425" bIns="91425" anchor="b" anchorCtr="0">
            <a:noAutofit/>
          </a:bodyPr>
          <a:lstStyle/>
          <a:p>
            <a:r>
              <a:rPr lang="en" sz="4800">
                <a:latin typeface="Calibri"/>
                <a:cs typeface="Calibri"/>
              </a:rPr>
              <a:t>Honey Bee Health </a:t>
            </a:r>
            <a:br>
              <a:rPr lang="en" sz="4800" dirty="0">
                <a:latin typeface="Calibri" panose="020F0502020204030204" pitchFamily="34" charset="0"/>
                <a:cs typeface="Calibri" panose="020F0502020204030204" pitchFamily="34" charset="0"/>
              </a:rPr>
            </a:br>
            <a:r>
              <a:rPr lang="en" sz="3000">
                <a:latin typeface="Calibri"/>
                <a:cs typeface="Calibri"/>
              </a:rPr>
              <a:t>Analyses of reasons and preventions for high risk colony losses</a:t>
            </a:r>
          </a:p>
        </p:txBody>
      </p:sp>
      <p:sp>
        <p:nvSpPr>
          <p:cNvPr id="2" name="CasellaDiTesto 1">
            <a:extLst>
              <a:ext uri="{FF2B5EF4-FFF2-40B4-BE49-F238E27FC236}">
                <a16:creationId xmlns:a16="http://schemas.microsoft.com/office/drawing/2014/main" id="{8FD85633-C53F-7DB7-604D-F0B71A7F89AB}"/>
              </a:ext>
            </a:extLst>
          </p:cNvPr>
          <p:cNvSpPr txBox="1"/>
          <p:nvPr/>
        </p:nvSpPr>
        <p:spPr>
          <a:xfrm>
            <a:off x="482564" y="3550660"/>
            <a:ext cx="169928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dirty="0">
                <a:solidFill>
                  <a:schemeClr val="dk1"/>
                </a:solidFill>
                <a:latin typeface="Calibri"/>
                <a:cs typeface="Calibri"/>
              </a:rPr>
              <a:t>TEAM MEMBERS</a:t>
            </a:r>
          </a:p>
          <a:p>
            <a:r>
              <a:rPr lang="it-IT" dirty="0">
                <a:solidFill>
                  <a:schemeClr val="dk1"/>
                </a:solidFill>
                <a:latin typeface="Calibri"/>
                <a:cs typeface="Calibri"/>
              </a:rPr>
              <a:t>Marta Cerri</a:t>
            </a:r>
          </a:p>
          <a:p>
            <a:r>
              <a:rPr lang="it-IT" dirty="0">
                <a:solidFill>
                  <a:schemeClr val="dk1"/>
                </a:solidFill>
                <a:latin typeface="Calibri"/>
                <a:cs typeface="Calibri"/>
              </a:rPr>
              <a:t>Luca Mainini</a:t>
            </a:r>
          </a:p>
          <a:p>
            <a:r>
              <a:rPr lang="it-IT" dirty="0">
                <a:solidFill>
                  <a:schemeClr val="dk1"/>
                </a:solidFill>
                <a:latin typeface="Calibri"/>
                <a:cs typeface="Calibri"/>
              </a:rPr>
              <a:t>Lupo Marsigli</a:t>
            </a:r>
          </a:p>
          <a:p>
            <a:r>
              <a:rPr lang="it-IT" dirty="0">
                <a:solidFill>
                  <a:schemeClr val="dk1"/>
                </a:solidFill>
                <a:latin typeface="Calibri"/>
                <a:cs typeface="Calibri"/>
              </a:rPr>
              <a:t>Eugenio Varetti</a:t>
            </a:r>
          </a:p>
        </p:txBody>
      </p:sp>
      <p:sp>
        <p:nvSpPr>
          <p:cNvPr id="4" name="CasellaDiTesto 3">
            <a:extLst>
              <a:ext uri="{FF2B5EF4-FFF2-40B4-BE49-F238E27FC236}">
                <a16:creationId xmlns:a16="http://schemas.microsoft.com/office/drawing/2014/main" id="{F1C43CE3-DBC3-989D-0B19-10B2DBCF540B}"/>
              </a:ext>
            </a:extLst>
          </p:cNvPr>
          <p:cNvSpPr txBox="1"/>
          <p:nvPr/>
        </p:nvSpPr>
        <p:spPr>
          <a:xfrm>
            <a:off x="6019137" y="588395"/>
            <a:ext cx="2887329" cy="338554"/>
          </a:xfrm>
          <a:prstGeom prst="rect">
            <a:avLst/>
          </a:prstGeom>
          <a:noFill/>
        </p:spPr>
        <p:txBody>
          <a:bodyPr wrap="none" rtlCol="0">
            <a:spAutoFit/>
          </a:bodyPr>
          <a:lstStyle/>
          <a:p>
            <a:r>
              <a:rPr lang="it-IT" sz="1600" dirty="0" err="1">
                <a:solidFill>
                  <a:schemeClr val="dk1"/>
                </a:solidFill>
                <a:latin typeface="Calibri"/>
                <a:cs typeface="Calibri"/>
              </a:rPr>
              <a:t>Nonparametric</a:t>
            </a:r>
            <a:r>
              <a:rPr lang="it-IT" sz="1600" dirty="0"/>
              <a:t> </a:t>
            </a:r>
            <a:r>
              <a:rPr lang="it-IT" sz="1600" dirty="0" err="1">
                <a:solidFill>
                  <a:schemeClr val="dk1"/>
                </a:solidFill>
                <a:latin typeface="Calibri"/>
                <a:cs typeface="Calibri"/>
              </a:rPr>
              <a:t>Statistics</a:t>
            </a:r>
            <a:r>
              <a:rPr lang="it-IT" sz="1600" dirty="0">
                <a:solidFill>
                  <a:schemeClr val="dk1"/>
                </a:solidFill>
                <a:latin typeface="Calibri"/>
                <a:cs typeface="Calibri"/>
              </a:rPr>
              <a:t>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3">
            <a:extLst>
              <a:ext uri="{FF2B5EF4-FFF2-40B4-BE49-F238E27FC236}">
                <a16:creationId xmlns:a16="http://schemas.microsoft.com/office/drawing/2014/main" id="{96EE20D9-C6D0-C75E-E9D6-AB8F1994C3EE}"/>
              </a:ext>
            </a:extLst>
          </p:cNvPr>
          <p:cNvSpPr>
            <a:spLocks noGrp="1"/>
          </p:cNvSpPr>
          <p:nvPr>
            <p:ph type="subTitle" idx="2"/>
          </p:nvPr>
        </p:nvSpPr>
        <p:spPr>
          <a:xfrm>
            <a:off x="1452392" y="1019250"/>
            <a:ext cx="6239216" cy="3608409"/>
          </a:xfrm>
        </p:spPr>
        <p:txBody>
          <a:bodyPr/>
          <a:lstStyle/>
          <a:p>
            <a:pPr>
              <a:buFont typeface="Arial" panose="020B0604020202020204" pitchFamily="34" charset="0"/>
              <a:buChar char="•"/>
            </a:pPr>
            <a:endParaRPr lang="en-GB" dirty="0"/>
          </a:p>
          <a:p>
            <a:pPr algn="just">
              <a:buFont typeface="Arial" panose="020B0604020202020204" pitchFamily="34" charset="0"/>
              <a:buChar char="•"/>
            </a:pPr>
            <a:r>
              <a:rPr lang="en-US" sz="1800" dirty="0">
                <a:effectLst/>
                <a:latin typeface="Calibri" panose="020F0502020204030204" pitchFamily="34" charset="0"/>
                <a:cs typeface="Calibri" panose="020F0502020204030204" pitchFamily="34" charset="0"/>
              </a:rPr>
              <a:t>North American apiarists saw a </a:t>
            </a:r>
            <a:r>
              <a:rPr lang="en-US" sz="1800" b="1" dirty="0">
                <a:effectLst/>
                <a:latin typeface="Calibri" panose="020F0502020204030204" pitchFamily="34" charset="0"/>
                <a:cs typeface="Calibri" panose="020F0502020204030204" pitchFamily="34" charset="0"/>
              </a:rPr>
              <a:t>dramatic decline </a:t>
            </a:r>
            <a:r>
              <a:rPr lang="en-US" sz="1800" dirty="0">
                <a:effectLst/>
                <a:latin typeface="Calibri" panose="020F0502020204030204" pitchFamily="34" charset="0"/>
                <a:cs typeface="Calibri" panose="020F0502020204030204" pitchFamily="34" charset="0"/>
              </a:rPr>
              <a:t>in their honey bee colonies in last decade</a:t>
            </a:r>
            <a:r>
              <a:rPr lang="en-US" sz="1800" dirty="0">
                <a:latin typeface="Calibri" panose="020F0502020204030204" pitchFamily="34" charset="0"/>
                <a:cs typeface="Calibri" panose="020F0502020204030204" pitchFamily="34" charset="0"/>
              </a:rPr>
              <a:t>. When this phenomenon is particularly intense, we refer to it as </a:t>
            </a:r>
            <a:r>
              <a:rPr lang="en-US" sz="1800" dirty="0">
                <a:effectLst/>
                <a:latin typeface="Calibri" panose="020F0502020204030204" pitchFamily="34" charset="0"/>
                <a:cs typeface="Calibri" panose="020F0502020204030204" pitchFamily="34" charset="0"/>
              </a:rPr>
              <a:t>“Colony Collapse Disorder”. </a:t>
            </a:r>
            <a:r>
              <a:rPr lang="en-US" sz="1800" dirty="0">
                <a:latin typeface="Calibri" panose="020F0502020204030204" pitchFamily="34" charset="0"/>
                <a:cs typeface="Calibri" panose="020F0502020204030204" pitchFamily="34" charset="0"/>
              </a:rPr>
              <a:t>N</a:t>
            </a:r>
            <a:r>
              <a:rPr lang="en-US" sz="1800" dirty="0">
                <a:effectLst/>
                <a:latin typeface="Calibri" panose="020F0502020204030204" pitchFamily="34" charset="0"/>
                <a:cs typeface="Calibri" panose="020F0502020204030204" pitchFamily="34" charset="0"/>
              </a:rPr>
              <a:t>umerous causes for CCD have been proposed, but </a:t>
            </a:r>
            <a:r>
              <a:rPr lang="en-US" sz="1800" b="1" dirty="0">
                <a:effectLst/>
                <a:latin typeface="Calibri" panose="020F0502020204030204" pitchFamily="34" charset="0"/>
                <a:cs typeface="Calibri" panose="020F0502020204030204" pitchFamily="34" charset="0"/>
              </a:rPr>
              <a:t>no single </a:t>
            </a:r>
            <a:r>
              <a:rPr lang="en-US" sz="1800" b="1" dirty="0">
                <a:latin typeface="Calibri" panose="020F0502020204030204" pitchFamily="34" charset="0"/>
                <a:cs typeface="Calibri" panose="020F0502020204030204" pitchFamily="34" charset="0"/>
              </a:rPr>
              <a:t>stressor</a:t>
            </a:r>
            <a:r>
              <a:rPr lang="en-US" sz="1800" b="1" dirty="0">
                <a:effectLst/>
                <a:latin typeface="Calibri" panose="020F0502020204030204" pitchFamily="34" charset="0"/>
                <a:cs typeface="Calibri" panose="020F0502020204030204" pitchFamily="34" charset="0"/>
              </a:rPr>
              <a:t> alone</a:t>
            </a:r>
            <a:r>
              <a:rPr lang="en-US" sz="1800" dirty="0">
                <a:effectLst/>
                <a:latin typeface="Calibri" panose="020F0502020204030204" pitchFamily="34" charset="0"/>
                <a:cs typeface="Calibri" panose="020F0502020204030204" pitchFamily="34" charset="0"/>
              </a:rPr>
              <a:t> seems to be responsible for the malady*.</a:t>
            </a:r>
          </a:p>
          <a:p>
            <a:pPr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800" dirty="0">
                <a:latin typeface="Calibri" panose="020F0502020204030204" pitchFamily="34" charset="0"/>
                <a:cs typeface="Calibri" panose="020F0502020204030204" pitchFamily="34" charset="0"/>
              </a:rPr>
              <a:t>Our objective is to </a:t>
            </a:r>
            <a:r>
              <a:rPr lang="en-US" sz="1800" b="1" dirty="0">
                <a:latin typeface="Calibri" panose="020F0502020204030204" pitchFamily="34" charset="0"/>
                <a:cs typeface="Calibri" panose="020F0502020204030204" pitchFamily="34" charset="0"/>
              </a:rPr>
              <a:t>understand possible precautions </a:t>
            </a:r>
            <a:r>
              <a:rPr lang="en-US" sz="1800" dirty="0">
                <a:latin typeface="Calibri" panose="020F0502020204030204" pitchFamily="34" charset="0"/>
                <a:cs typeface="Calibri" panose="020F0502020204030204" pitchFamily="34" charset="0"/>
              </a:rPr>
              <a:t>that would </a:t>
            </a:r>
            <a:r>
              <a:rPr lang="en-US" sz="1800" b="1" dirty="0">
                <a:latin typeface="Calibri" panose="020F0502020204030204" pitchFamily="34" charset="0"/>
                <a:cs typeface="Calibri" panose="020F0502020204030204" pitchFamily="34" charset="0"/>
              </a:rPr>
              <a:t>allow beekeepers to reduce future bee losses, </a:t>
            </a:r>
            <a:r>
              <a:rPr lang="en-US" sz="1800" dirty="0">
                <a:latin typeface="Calibri" panose="020F0502020204030204" pitchFamily="34" charset="0"/>
                <a:cs typeface="Calibri" panose="020F0502020204030204" pitchFamily="34" charset="0"/>
              </a:rPr>
              <a:t>as acting on </a:t>
            </a:r>
            <a:r>
              <a:rPr lang="en-US" sz="1800" b="1" dirty="0">
                <a:latin typeface="Calibri" panose="020F0502020204030204" pitchFamily="34" charset="0"/>
                <a:cs typeface="Calibri" panose="020F0502020204030204" pitchFamily="34" charset="0"/>
              </a:rPr>
              <a:t>stressors interactions </a:t>
            </a:r>
            <a:r>
              <a:rPr lang="en-US" sz="1800" dirty="0">
                <a:latin typeface="Calibri" panose="020F0502020204030204" pitchFamily="34" charset="0"/>
                <a:cs typeface="Calibri" panose="020F0502020204030204" pitchFamily="34" charset="0"/>
              </a:rPr>
              <a:t>or</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moving the colonies to </a:t>
            </a:r>
            <a:r>
              <a:rPr lang="en-US" sz="1800" b="1" dirty="0">
                <a:latin typeface="Calibri" panose="020F0502020204030204" pitchFamily="34" charset="0"/>
                <a:cs typeface="Calibri" panose="020F0502020204030204" pitchFamily="34" charset="0"/>
              </a:rPr>
              <a:t>new states </a:t>
            </a:r>
            <a:r>
              <a:rPr lang="en-US" sz="1800" dirty="0">
                <a:latin typeface="Calibri" panose="020F0502020204030204" pitchFamily="34" charset="0"/>
                <a:cs typeface="Calibri" panose="020F0502020204030204" pitchFamily="34" charset="0"/>
              </a:rPr>
              <a:t>depending on</a:t>
            </a:r>
            <a:r>
              <a:rPr lang="en-US" sz="1800" b="1" dirty="0">
                <a:latin typeface="Calibri" panose="020F0502020204030204" pitchFamily="34" charset="0"/>
                <a:cs typeface="Calibri" panose="020F0502020204030204" pitchFamily="34" charset="0"/>
              </a:rPr>
              <a:t> the season.</a:t>
            </a:r>
          </a:p>
          <a:p>
            <a:pPr>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a:p>
            <a:pPr marL="114300" indent="0"/>
            <a:r>
              <a:rPr lang="en-US" sz="1600" dirty="0">
                <a:latin typeface="TimesNewRomanPSMT"/>
              </a:rPr>
              <a:t>        </a:t>
            </a:r>
            <a:r>
              <a:rPr lang="en-US" sz="1200" dirty="0">
                <a:latin typeface="TimesNewRomanPSMT"/>
              </a:rPr>
              <a:t>*</a:t>
            </a:r>
            <a:r>
              <a:rPr lang="it-IT" sz="1200" dirty="0">
                <a:latin typeface="TimesNewRomanPSMT"/>
              </a:rPr>
              <a:t> </a:t>
            </a:r>
            <a:r>
              <a:rPr lang="it-IT" sz="1200" i="1" dirty="0" err="1">
                <a:latin typeface="TimesNewRomanPSMT"/>
              </a:rPr>
              <a:t>Honeybee</a:t>
            </a:r>
            <a:r>
              <a:rPr lang="it-IT" sz="1200" i="1" dirty="0">
                <a:latin typeface="TimesNewRomanPSMT"/>
              </a:rPr>
              <a:t> </a:t>
            </a:r>
            <a:r>
              <a:rPr lang="it-IT" sz="1200" i="1" dirty="0" err="1">
                <a:latin typeface="TimesNewRomanPSMT"/>
              </a:rPr>
              <a:t>Veterinary</a:t>
            </a:r>
            <a:r>
              <a:rPr lang="it-IT" sz="1200" i="1" dirty="0">
                <a:latin typeface="TimesNewRomanPSMT"/>
              </a:rPr>
              <a:t> Medicine</a:t>
            </a:r>
            <a:r>
              <a:rPr lang="it-IT" sz="1200" dirty="0">
                <a:latin typeface="TimesNewRomanPSMT"/>
              </a:rPr>
              <a:t>, </a:t>
            </a:r>
            <a:r>
              <a:rPr lang="it-IT" sz="1200" dirty="0">
                <a:effectLst/>
                <a:latin typeface="TimesNewRomanPSMT"/>
              </a:rPr>
              <a:t>Vidal-</a:t>
            </a:r>
            <a:r>
              <a:rPr lang="it-IT" sz="1200" dirty="0" err="1">
                <a:effectLst/>
                <a:latin typeface="TimesNewRomanPSMT"/>
              </a:rPr>
              <a:t>Naquet</a:t>
            </a:r>
            <a:r>
              <a:rPr lang="it-IT" sz="1200" dirty="0">
                <a:effectLst/>
                <a:latin typeface="TimesNewRomanPSMT"/>
              </a:rPr>
              <a:t>, 2018 </a:t>
            </a:r>
            <a:endParaRPr lang="it-IT" sz="1600" dirty="0"/>
          </a:p>
          <a:p>
            <a:pPr marL="114300" indent="0"/>
            <a:endParaRPr lang="en-US" sz="1800" b="1" dirty="0">
              <a:latin typeface="Calibri" panose="020F0502020204030204" pitchFamily="34" charset="0"/>
              <a:cs typeface="Calibri" panose="020F0502020204030204" pitchFamily="34" charset="0"/>
            </a:endParaRPr>
          </a:p>
          <a:p>
            <a:pPr marL="114300" indent="0"/>
            <a:endParaRPr lang="en-US" sz="1800" b="1" dirty="0">
              <a:latin typeface="Calibri" panose="020F0502020204030204" pitchFamily="34" charset="0"/>
              <a:cs typeface="Calibri" panose="020F0502020204030204" pitchFamily="34" charset="0"/>
            </a:endParaRPr>
          </a:p>
        </p:txBody>
      </p:sp>
      <p:sp>
        <p:nvSpPr>
          <p:cNvPr id="11" name="Titolo 10">
            <a:extLst>
              <a:ext uri="{FF2B5EF4-FFF2-40B4-BE49-F238E27FC236}">
                <a16:creationId xmlns:a16="http://schemas.microsoft.com/office/drawing/2014/main" id="{1ABAEA8B-5B14-688D-B68A-6B870EF28071}"/>
              </a:ext>
            </a:extLst>
          </p:cNvPr>
          <p:cNvSpPr>
            <a:spLocks noGrp="1"/>
          </p:cNvSpPr>
          <p:nvPr>
            <p:ph type="title" idx="9"/>
          </p:nvPr>
        </p:nvSpPr>
        <p:spPr/>
        <p:txBody>
          <a:bodyPr/>
          <a:lstStyle/>
          <a:p>
            <a:r>
              <a:rPr lang="it-IT" b="1" dirty="0">
                <a:latin typeface="Calibri" panose="020F0502020204030204" pitchFamily="34" charset="0"/>
                <a:cs typeface="Calibri" panose="020F0502020204030204" pitchFamily="34" charset="0"/>
              </a:rPr>
              <a:t>Goals of the project</a:t>
            </a:r>
          </a:p>
        </p:txBody>
      </p:sp>
    </p:spTree>
    <p:extLst>
      <p:ext uri="{BB962C8B-B14F-4D97-AF65-F5344CB8AC3E}">
        <p14:creationId xmlns:p14="http://schemas.microsoft.com/office/powerpoint/2010/main" val="26664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EDA9CE4-D323-4009-B322-C7DFC0F595EA}"/>
              </a:ext>
            </a:extLst>
          </p:cNvPr>
          <p:cNvSpPr/>
          <p:nvPr/>
        </p:nvSpPr>
        <p:spPr>
          <a:xfrm>
            <a:off x="2803090" y="719697"/>
            <a:ext cx="1768910"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ysClr val="windowText" lastClr="000000"/>
                </a:solidFill>
              </a:rPr>
              <a:t>Q1: January - March</a:t>
            </a:r>
          </a:p>
        </p:txBody>
      </p:sp>
      <p:sp>
        <p:nvSpPr>
          <p:cNvPr id="4" name="Rectangle: Rounded Corners 3">
            <a:extLst>
              <a:ext uri="{FF2B5EF4-FFF2-40B4-BE49-F238E27FC236}">
                <a16:creationId xmlns:a16="http://schemas.microsoft.com/office/drawing/2014/main" id="{CBF04D71-10EA-411F-9B49-087587909975}"/>
              </a:ext>
            </a:extLst>
          </p:cNvPr>
          <p:cNvSpPr/>
          <p:nvPr/>
        </p:nvSpPr>
        <p:spPr>
          <a:xfrm>
            <a:off x="2803089" y="1439018"/>
            <a:ext cx="1768911"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a:solidFill>
                  <a:sysClr val="windowText" lastClr="000000"/>
                </a:solidFill>
              </a:rPr>
              <a:t>Q2: April - June </a:t>
            </a:r>
          </a:p>
        </p:txBody>
      </p:sp>
      <p:sp>
        <p:nvSpPr>
          <p:cNvPr id="5" name="Rectangle: Rounded Corners 4">
            <a:extLst>
              <a:ext uri="{FF2B5EF4-FFF2-40B4-BE49-F238E27FC236}">
                <a16:creationId xmlns:a16="http://schemas.microsoft.com/office/drawing/2014/main" id="{32A1BA4C-2B39-4144-B2B5-1E2DEAB6FEE0}"/>
              </a:ext>
            </a:extLst>
          </p:cNvPr>
          <p:cNvSpPr/>
          <p:nvPr/>
        </p:nvSpPr>
        <p:spPr>
          <a:xfrm>
            <a:off x="2800196" y="2132672"/>
            <a:ext cx="1771805"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Q3: July - September </a:t>
            </a:r>
          </a:p>
        </p:txBody>
      </p:sp>
      <p:cxnSp>
        <p:nvCxnSpPr>
          <p:cNvPr id="45" name="Connector: Elbow 8">
            <a:extLst>
              <a:ext uri="{FF2B5EF4-FFF2-40B4-BE49-F238E27FC236}">
                <a16:creationId xmlns:a16="http://schemas.microsoft.com/office/drawing/2014/main" id="{8431EC26-487D-4D81-BCFF-970EEFD38DB6}"/>
              </a:ext>
            </a:extLst>
          </p:cNvPr>
          <p:cNvCxnSpPr>
            <a:cxnSpLocks/>
            <a:stCxn id="3" idx="1"/>
            <a:endCxn id="2" idx="3"/>
          </p:cNvCxnSpPr>
          <p:nvPr/>
        </p:nvCxnSpPr>
        <p:spPr>
          <a:xfrm rot="10800000" flipV="1">
            <a:off x="2140898" y="904339"/>
            <a:ext cx="662192" cy="1214870"/>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8" name="Connector: Elbow 8">
            <a:extLst>
              <a:ext uri="{FF2B5EF4-FFF2-40B4-BE49-F238E27FC236}">
                <a16:creationId xmlns:a16="http://schemas.microsoft.com/office/drawing/2014/main" id="{4D467823-B927-4710-BD42-8C45BC91BD84}"/>
              </a:ext>
            </a:extLst>
          </p:cNvPr>
          <p:cNvCxnSpPr>
            <a:cxnSpLocks/>
            <a:stCxn id="4" idx="1"/>
            <a:endCxn id="2" idx="3"/>
          </p:cNvCxnSpPr>
          <p:nvPr/>
        </p:nvCxnSpPr>
        <p:spPr>
          <a:xfrm rot="10800000" flipV="1">
            <a:off x="2140899" y="1623659"/>
            <a:ext cx="662191" cy="495549"/>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1" name="Connector: Elbow 8">
            <a:extLst>
              <a:ext uri="{FF2B5EF4-FFF2-40B4-BE49-F238E27FC236}">
                <a16:creationId xmlns:a16="http://schemas.microsoft.com/office/drawing/2014/main" id="{511CE4DD-5C14-4BC9-9182-7302439D1A68}"/>
              </a:ext>
            </a:extLst>
          </p:cNvPr>
          <p:cNvCxnSpPr>
            <a:cxnSpLocks/>
            <a:stCxn id="5" idx="1"/>
            <a:endCxn id="2" idx="3"/>
          </p:cNvCxnSpPr>
          <p:nvPr/>
        </p:nvCxnSpPr>
        <p:spPr>
          <a:xfrm rot="10800000">
            <a:off x="2140898" y="2119210"/>
            <a:ext cx="659298" cy="198105"/>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4" name="Connector: Elbow 8">
            <a:extLst>
              <a:ext uri="{FF2B5EF4-FFF2-40B4-BE49-F238E27FC236}">
                <a16:creationId xmlns:a16="http://schemas.microsoft.com/office/drawing/2014/main" id="{BADD767A-D03E-4E7D-8160-873C9E313B46}"/>
              </a:ext>
            </a:extLst>
          </p:cNvPr>
          <p:cNvCxnSpPr>
            <a:cxnSpLocks/>
            <a:stCxn id="6" idx="1"/>
            <a:endCxn id="2" idx="3"/>
          </p:cNvCxnSpPr>
          <p:nvPr/>
        </p:nvCxnSpPr>
        <p:spPr>
          <a:xfrm rot="10800000">
            <a:off x="2140899" y="2119210"/>
            <a:ext cx="654317" cy="927993"/>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558BA957-47DE-41B6-A5B4-501F708DB6F4}"/>
              </a:ext>
            </a:extLst>
          </p:cNvPr>
          <p:cNvSpPr/>
          <p:nvPr/>
        </p:nvSpPr>
        <p:spPr>
          <a:xfrm>
            <a:off x="4911803" y="539379"/>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ea typeface="Open Sans Light"/>
                <a:cs typeface="Open Sans Light"/>
              </a:rPr>
              <a:t>Number of colonies</a:t>
            </a:r>
          </a:p>
        </p:txBody>
      </p:sp>
      <p:sp>
        <p:nvSpPr>
          <p:cNvPr id="63" name="Rectangle: Rounded Corners 62">
            <a:extLst>
              <a:ext uri="{FF2B5EF4-FFF2-40B4-BE49-F238E27FC236}">
                <a16:creationId xmlns:a16="http://schemas.microsoft.com/office/drawing/2014/main" id="{45BCCE28-4CCB-4E73-AEBC-E169FF9F89BE}"/>
              </a:ext>
            </a:extLst>
          </p:cNvPr>
          <p:cNvSpPr/>
          <p:nvPr/>
        </p:nvSpPr>
        <p:spPr>
          <a:xfrm>
            <a:off x="4911803" y="936210"/>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rPr>
              <a:t>Max number of colonies</a:t>
            </a:r>
          </a:p>
        </p:txBody>
      </p:sp>
      <p:sp>
        <p:nvSpPr>
          <p:cNvPr id="81" name="Rectangle: Rounded Corners 80">
            <a:extLst>
              <a:ext uri="{FF2B5EF4-FFF2-40B4-BE49-F238E27FC236}">
                <a16:creationId xmlns:a16="http://schemas.microsoft.com/office/drawing/2014/main" id="{B635525F-B32F-4EDC-9F5C-905C81D1025A}"/>
              </a:ext>
            </a:extLst>
          </p:cNvPr>
          <p:cNvSpPr/>
          <p:nvPr/>
        </p:nvSpPr>
        <p:spPr>
          <a:xfrm>
            <a:off x="4921532" y="1353932"/>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Colony lost</a:t>
            </a:r>
          </a:p>
        </p:txBody>
      </p:sp>
      <p:sp>
        <p:nvSpPr>
          <p:cNvPr id="82" name="Rectangle: Rounded Corners 81">
            <a:extLst>
              <a:ext uri="{FF2B5EF4-FFF2-40B4-BE49-F238E27FC236}">
                <a16:creationId xmlns:a16="http://schemas.microsoft.com/office/drawing/2014/main" id="{2089ACCD-7D3D-4AC7-A363-164208E5882E}"/>
              </a:ext>
            </a:extLst>
          </p:cNvPr>
          <p:cNvSpPr/>
          <p:nvPr/>
        </p:nvSpPr>
        <p:spPr>
          <a:xfrm>
            <a:off x="4911802" y="1781558"/>
            <a:ext cx="1016035"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Colony added</a:t>
            </a:r>
          </a:p>
        </p:txBody>
      </p:sp>
      <p:sp>
        <p:nvSpPr>
          <p:cNvPr id="84" name="Rectangle: Rounded Corners 83">
            <a:extLst>
              <a:ext uri="{FF2B5EF4-FFF2-40B4-BE49-F238E27FC236}">
                <a16:creationId xmlns:a16="http://schemas.microsoft.com/office/drawing/2014/main" id="{33827182-70E3-4133-B0B1-FD6E0334E7DF}"/>
              </a:ext>
            </a:extLst>
          </p:cNvPr>
          <p:cNvSpPr/>
          <p:nvPr/>
        </p:nvSpPr>
        <p:spPr>
          <a:xfrm>
            <a:off x="4911802" y="2199963"/>
            <a:ext cx="1052927"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Colony renovated</a:t>
            </a:r>
          </a:p>
        </p:txBody>
      </p:sp>
      <p:sp>
        <p:nvSpPr>
          <p:cNvPr id="85" name="Rectangle: Rounded Corners 84">
            <a:extLst>
              <a:ext uri="{FF2B5EF4-FFF2-40B4-BE49-F238E27FC236}">
                <a16:creationId xmlns:a16="http://schemas.microsoft.com/office/drawing/2014/main" id="{48C4F1FA-9B5F-4EC9-B7D1-ADFAF037693D}"/>
              </a:ext>
            </a:extLst>
          </p:cNvPr>
          <p:cNvSpPr/>
          <p:nvPr/>
        </p:nvSpPr>
        <p:spPr>
          <a:xfrm>
            <a:off x="4911803" y="2579818"/>
            <a:ext cx="1052926" cy="277448"/>
          </a:xfrm>
          <a:prstGeom prst="roundRect">
            <a:avLst>
              <a:gd name="adj" fmla="val 50000"/>
            </a:avLst>
          </a:prstGeom>
          <a:solidFill>
            <a:srgbClr val="FFA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Stressors</a:t>
            </a:r>
          </a:p>
        </p:txBody>
      </p:sp>
      <p:sp>
        <p:nvSpPr>
          <p:cNvPr id="142" name="TextBox 141">
            <a:extLst>
              <a:ext uri="{FF2B5EF4-FFF2-40B4-BE49-F238E27FC236}">
                <a16:creationId xmlns:a16="http://schemas.microsoft.com/office/drawing/2014/main" id="{5D4D83D9-74C3-4AD5-BB56-7D1DF45B77FE}"/>
              </a:ext>
            </a:extLst>
          </p:cNvPr>
          <p:cNvSpPr txBox="1"/>
          <p:nvPr/>
        </p:nvSpPr>
        <p:spPr>
          <a:xfrm>
            <a:off x="5856036" y="541364"/>
            <a:ext cx="3175979" cy="230832"/>
          </a:xfrm>
          <a:prstGeom prst="rect">
            <a:avLst/>
          </a:prstGeom>
          <a:noFill/>
        </p:spPr>
        <p:txBody>
          <a:bodyPr wrap="square" rtlCol="0" anchor="ctr">
            <a:spAutoFit/>
          </a:bodyPr>
          <a:lstStyle/>
          <a:p>
            <a:r>
              <a:rPr lang="en-US" sz="900"/>
              <a:t> </a:t>
            </a:r>
          </a:p>
        </p:txBody>
      </p:sp>
      <p:sp>
        <p:nvSpPr>
          <p:cNvPr id="144" name="TextBox 143">
            <a:extLst>
              <a:ext uri="{FF2B5EF4-FFF2-40B4-BE49-F238E27FC236}">
                <a16:creationId xmlns:a16="http://schemas.microsoft.com/office/drawing/2014/main" id="{FC51EDEE-AD10-498D-AD40-67417B5D2123}"/>
              </a:ext>
            </a:extLst>
          </p:cNvPr>
          <p:cNvSpPr txBox="1"/>
          <p:nvPr/>
        </p:nvSpPr>
        <p:spPr>
          <a:xfrm>
            <a:off x="5964729" y="1374956"/>
            <a:ext cx="2833529" cy="230832"/>
          </a:xfrm>
          <a:prstGeom prst="rect">
            <a:avLst/>
          </a:prstGeom>
          <a:noFill/>
        </p:spPr>
        <p:txBody>
          <a:bodyPr wrap="square" rtlCol="0">
            <a:spAutoFit/>
          </a:bodyPr>
          <a:lstStyle>
            <a:defPPr marR="0" lvl="0" algn="l" rtl="0">
              <a:lnSpc>
                <a:spcPct val="100000"/>
              </a:lnSpc>
              <a:spcBef>
                <a:spcPts val="0"/>
              </a:spcBef>
              <a:spcAft>
                <a:spcPts val="0"/>
              </a:spcAft>
              <a:defRPr/>
            </a:defPPr>
            <a:lvl1pPr>
              <a:defRPr sz="1000"/>
            </a:lvl1pPr>
          </a:lstStyle>
          <a:p>
            <a:r>
              <a:rPr lang="en-US" sz="900">
                <a:latin typeface="Open Sans" panose="020B0606030504020204" pitchFamily="34" charset="0"/>
                <a:ea typeface="Open Sans" panose="020B0606030504020204" pitchFamily="34" charset="0"/>
                <a:cs typeface="Open Sans" panose="020B0606030504020204" pitchFamily="34" charset="0"/>
              </a:rPr>
              <a:t>Percentage and absolute values of colony lost</a:t>
            </a:r>
          </a:p>
        </p:txBody>
      </p:sp>
      <p:cxnSp>
        <p:nvCxnSpPr>
          <p:cNvPr id="9" name="Connector: Elbow 8">
            <a:extLst>
              <a:ext uri="{FF2B5EF4-FFF2-40B4-BE49-F238E27FC236}">
                <a16:creationId xmlns:a16="http://schemas.microsoft.com/office/drawing/2014/main" id="{06B96736-EAFB-41D6-D98E-279F3EA699A9}"/>
              </a:ext>
            </a:extLst>
          </p:cNvPr>
          <p:cNvCxnSpPr>
            <a:cxnSpLocks/>
            <a:stCxn id="85" idx="1"/>
            <a:endCxn id="4" idx="3"/>
          </p:cNvCxnSpPr>
          <p:nvPr/>
        </p:nvCxnSpPr>
        <p:spPr>
          <a:xfrm rot="10800000">
            <a:off x="4572001" y="1623660"/>
            <a:ext cx="339803" cy="1094882"/>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5D09A18-0A58-423A-8BA8-4A608DAEF914}"/>
              </a:ext>
            </a:extLst>
          </p:cNvPr>
          <p:cNvSpPr/>
          <p:nvPr/>
        </p:nvSpPr>
        <p:spPr>
          <a:xfrm>
            <a:off x="2795215" y="2862560"/>
            <a:ext cx="1784657"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Q4: October - December</a:t>
            </a:r>
          </a:p>
        </p:txBody>
      </p:sp>
      <p:cxnSp>
        <p:nvCxnSpPr>
          <p:cNvPr id="58" name="Connector: Elbow 8">
            <a:extLst>
              <a:ext uri="{FF2B5EF4-FFF2-40B4-BE49-F238E27FC236}">
                <a16:creationId xmlns:a16="http://schemas.microsoft.com/office/drawing/2014/main" id="{1A30ECFD-479E-6919-A8D3-57F69600DA3D}"/>
              </a:ext>
            </a:extLst>
          </p:cNvPr>
          <p:cNvCxnSpPr>
            <a:cxnSpLocks/>
            <a:stCxn id="84" idx="1"/>
            <a:endCxn id="4" idx="3"/>
          </p:cNvCxnSpPr>
          <p:nvPr/>
        </p:nvCxnSpPr>
        <p:spPr>
          <a:xfrm rot="10800000">
            <a:off x="4572000" y="1623661"/>
            <a:ext cx="339802" cy="715027"/>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Connector: Elbow 8">
            <a:extLst>
              <a:ext uri="{FF2B5EF4-FFF2-40B4-BE49-F238E27FC236}">
                <a16:creationId xmlns:a16="http://schemas.microsoft.com/office/drawing/2014/main" id="{42863230-2C6C-DB28-3A96-A201BC919EE5}"/>
              </a:ext>
            </a:extLst>
          </p:cNvPr>
          <p:cNvCxnSpPr>
            <a:cxnSpLocks/>
            <a:stCxn id="82" idx="1"/>
            <a:endCxn id="4" idx="3"/>
          </p:cNvCxnSpPr>
          <p:nvPr/>
        </p:nvCxnSpPr>
        <p:spPr>
          <a:xfrm rot="10800000">
            <a:off x="4572000" y="1623660"/>
            <a:ext cx="339802" cy="296622"/>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Connector: Elbow 8">
            <a:extLst>
              <a:ext uri="{FF2B5EF4-FFF2-40B4-BE49-F238E27FC236}">
                <a16:creationId xmlns:a16="http://schemas.microsoft.com/office/drawing/2014/main" id="{5ADAD57C-29F6-DD0F-54D2-2E3D31BF8F0E}"/>
              </a:ext>
            </a:extLst>
          </p:cNvPr>
          <p:cNvCxnSpPr>
            <a:cxnSpLocks/>
            <a:stCxn id="81" idx="1"/>
            <a:endCxn id="4" idx="3"/>
          </p:cNvCxnSpPr>
          <p:nvPr/>
        </p:nvCxnSpPr>
        <p:spPr>
          <a:xfrm rot="10800000" flipV="1">
            <a:off x="4572000" y="1492656"/>
            <a:ext cx="349532" cy="131004"/>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Connector: Elbow 8">
            <a:extLst>
              <a:ext uri="{FF2B5EF4-FFF2-40B4-BE49-F238E27FC236}">
                <a16:creationId xmlns:a16="http://schemas.microsoft.com/office/drawing/2014/main" id="{D4168AC6-B5E0-F1D2-AA48-C8364EFDB10A}"/>
              </a:ext>
            </a:extLst>
          </p:cNvPr>
          <p:cNvCxnSpPr>
            <a:cxnSpLocks/>
            <a:stCxn id="63" idx="1"/>
            <a:endCxn id="4" idx="3"/>
          </p:cNvCxnSpPr>
          <p:nvPr/>
        </p:nvCxnSpPr>
        <p:spPr>
          <a:xfrm rot="10800000" flipV="1">
            <a:off x="4572001" y="1074934"/>
            <a:ext cx="339803" cy="548726"/>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Connector: Elbow 8">
            <a:extLst>
              <a:ext uri="{FF2B5EF4-FFF2-40B4-BE49-F238E27FC236}">
                <a16:creationId xmlns:a16="http://schemas.microsoft.com/office/drawing/2014/main" id="{3FED7A97-B378-51D0-2249-282AE3B08A41}"/>
              </a:ext>
            </a:extLst>
          </p:cNvPr>
          <p:cNvCxnSpPr>
            <a:cxnSpLocks/>
            <a:stCxn id="62" idx="1"/>
            <a:endCxn id="4" idx="3"/>
          </p:cNvCxnSpPr>
          <p:nvPr/>
        </p:nvCxnSpPr>
        <p:spPr>
          <a:xfrm rot="10800000" flipV="1">
            <a:off x="4572001" y="678102"/>
            <a:ext cx="339803" cy="945557"/>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Connector: Elbow 8">
            <a:extLst>
              <a:ext uri="{FF2B5EF4-FFF2-40B4-BE49-F238E27FC236}">
                <a16:creationId xmlns:a16="http://schemas.microsoft.com/office/drawing/2014/main" id="{AEB4982C-05CF-D755-CD70-EA7D3BC03701}"/>
              </a:ext>
            </a:extLst>
          </p:cNvPr>
          <p:cNvCxnSpPr>
            <a:cxnSpLocks/>
            <a:stCxn id="14" idx="0"/>
            <a:endCxn id="85" idx="2"/>
          </p:cNvCxnSpPr>
          <p:nvPr/>
        </p:nvCxnSpPr>
        <p:spPr>
          <a:xfrm rot="5400000" flipH="1" flipV="1">
            <a:off x="4962483" y="2886914"/>
            <a:ext cx="505430" cy="446135"/>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Connector: Elbow 8">
            <a:extLst>
              <a:ext uri="{FF2B5EF4-FFF2-40B4-BE49-F238E27FC236}">
                <a16:creationId xmlns:a16="http://schemas.microsoft.com/office/drawing/2014/main" id="{BC7409C9-A2FF-C8C0-7323-914AC007D538}"/>
              </a:ext>
            </a:extLst>
          </p:cNvPr>
          <p:cNvCxnSpPr>
            <a:cxnSpLocks/>
            <a:stCxn id="16" idx="0"/>
            <a:endCxn id="85" idx="2"/>
          </p:cNvCxnSpPr>
          <p:nvPr/>
        </p:nvCxnSpPr>
        <p:spPr>
          <a:xfrm rot="16200000" flipV="1">
            <a:off x="5167464" y="3128069"/>
            <a:ext cx="872137" cy="330531"/>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8">
            <a:extLst>
              <a:ext uri="{FF2B5EF4-FFF2-40B4-BE49-F238E27FC236}">
                <a16:creationId xmlns:a16="http://schemas.microsoft.com/office/drawing/2014/main" id="{80C7D2DA-1AE9-ACEA-1FC4-5C48196C87B3}"/>
              </a:ext>
            </a:extLst>
          </p:cNvPr>
          <p:cNvCxnSpPr>
            <a:cxnSpLocks/>
            <a:stCxn id="15" idx="0"/>
            <a:endCxn id="85" idx="2"/>
          </p:cNvCxnSpPr>
          <p:nvPr/>
        </p:nvCxnSpPr>
        <p:spPr>
          <a:xfrm rot="16200000" flipV="1">
            <a:off x="5634092" y="2661441"/>
            <a:ext cx="507151" cy="898802"/>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8">
            <a:extLst>
              <a:ext uri="{FF2B5EF4-FFF2-40B4-BE49-F238E27FC236}">
                <a16:creationId xmlns:a16="http://schemas.microsoft.com/office/drawing/2014/main" id="{4AD8F807-B7CB-FAF5-18B0-A6C0757D18C3}"/>
              </a:ext>
            </a:extLst>
          </p:cNvPr>
          <p:cNvSpPr/>
          <p:nvPr/>
        </p:nvSpPr>
        <p:spPr>
          <a:xfrm>
            <a:off x="718134" y="2529312"/>
            <a:ext cx="627182" cy="586859"/>
          </a:xfrm>
          <a:prstGeom prst="ellipse">
            <a:avLst/>
          </a:prstGeom>
          <a:solidFill>
            <a:srgbClr val="FFF1D0">
              <a:alpha val="66000"/>
            </a:srgbClr>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9">
            <a:extLst>
              <a:ext uri="{FF2B5EF4-FFF2-40B4-BE49-F238E27FC236}">
                <a16:creationId xmlns:a16="http://schemas.microsoft.com/office/drawing/2014/main" id="{5EB7339C-AEDB-0940-F9C6-81AA347E6B8F}"/>
              </a:ext>
            </a:extLst>
          </p:cNvPr>
          <p:cNvSpPr/>
          <p:nvPr/>
        </p:nvSpPr>
        <p:spPr>
          <a:xfrm>
            <a:off x="732371" y="2003516"/>
            <a:ext cx="914319" cy="870793"/>
          </a:xfrm>
          <a:prstGeom prst="ellipse">
            <a:avLst/>
          </a:prstGeom>
          <a:solidFill>
            <a:srgbClr val="FFF1D0">
              <a:alpha val="66000"/>
            </a:srgbClr>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10">
            <a:extLst>
              <a:ext uri="{FF2B5EF4-FFF2-40B4-BE49-F238E27FC236}">
                <a16:creationId xmlns:a16="http://schemas.microsoft.com/office/drawing/2014/main" id="{5BB75F76-2714-2268-7C4A-B35CE61E2420}"/>
              </a:ext>
            </a:extLst>
          </p:cNvPr>
          <p:cNvSpPr/>
          <p:nvPr/>
        </p:nvSpPr>
        <p:spPr>
          <a:xfrm>
            <a:off x="788835" y="1804072"/>
            <a:ext cx="1058044" cy="854186"/>
          </a:xfrm>
          <a:prstGeom prst="ellipse">
            <a:avLst/>
          </a:prstGeom>
          <a:solidFill>
            <a:srgbClr val="FFF1D0">
              <a:alpha val="66000"/>
            </a:srgbClr>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 name="Rectangle: Rounded Corners 1">
            <a:extLst>
              <a:ext uri="{FF2B5EF4-FFF2-40B4-BE49-F238E27FC236}">
                <a16:creationId xmlns:a16="http://schemas.microsoft.com/office/drawing/2014/main" id="{FF3F4D90-B55D-4C63-8573-FBDFC1B566F6}"/>
              </a:ext>
            </a:extLst>
          </p:cNvPr>
          <p:cNvSpPr/>
          <p:nvPr/>
        </p:nvSpPr>
        <p:spPr>
          <a:xfrm>
            <a:off x="969008" y="1731443"/>
            <a:ext cx="1171890" cy="775531"/>
          </a:xfrm>
          <a:prstGeom prst="roundRect">
            <a:avLst>
              <a:gd name="adj" fmla="val 50000"/>
            </a:avLst>
          </a:prstGeom>
          <a:solidFill>
            <a:srgbClr val="FFD34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a:solidFill>
                  <a:srgbClr val="000000"/>
                </a:solidFill>
                <a:ea typeface="Open Sans Light"/>
                <a:cs typeface="Open Sans Light"/>
              </a:rPr>
              <a:t>YEAR</a:t>
            </a:r>
          </a:p>
          <a:p>
            <a:pPr algn="ctr"/>
            <a:r>
              <a:rPr lang="en-US" sz="1100" b="1">
                <a:solidFill>
                  <a:srgbClr val="000000"/>
                </a:solidFill>
                <a:ea typeface="Open Sans Light"/>
                <a:cs typeface="Open Sans Light"/>
              </a:rPr>
              <a:t>from 2015 to 2022</a:t>
            </a:r>
          </a:p>
        </p:txBody>
      </p:sp>
      <p:sp>
        <p:nvSpPr>
          <p:cNvPr id="8" name="Rectangle: Rounded Corners 81">
            <a:extLst>
              <a:ext uri="{FF2B5EF4-FFF2-40B4-BE49-F238E27FC236}">
                <a16:creationId xmlns:a16="http://schemas.microsoft.com/office/drawing/2014/main" id="{BE744C20-581A-FC62-877A-0568F7F4A896}"/>
              </a:ext>
            </a:extLst>
          </p:cNvPr>
          <p:cNvSpPr/>
          <p:nvPr/>
        </p:nvSpPr>
        <p:spPr>
          <a:xfrm>
            <a:off x="6759556" y="3664223"/>
            <a:ext cx="1089243" cy="27744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Varroa mites</a:t>
            </a:r>
          </a:p>
        </p:txBody>
      </p:sp>
      <p:sp>
        <p:nvSpPr>
          <p:cNvPr id="14" name="Rectangle: Rounded Corners 81">
            <a:extLst>
              <a:ext uri="{FF2B5EF4-FFF2-40B4-BE49-F238E27FC236}">
                <a16:creationId xmlns:a16="http://schemas.microsoft.com/office/drawing/2014/main" id="{40F1971C-0C1B-05F7-B4E5-237E6C7835C1}"/>
              </a:ext>
            </a:extLst>
          </p:cNvPr>
          <p:cNvSpPr/>
          <p:nvPr/>
        </p:nvSpPr>
        <p:spPr>
          <a:xfrm>
            <a:off x="4447509" y="3362696"/>
            <a:ext cx="1089243" cy="27744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Diseases</a:t>
            </a:r>
          </a:p>
        </p:txBody>
      </p:sp>
      <p:sp>
        <p:nvSpPr>
          <p:cNvPr id="15" name="Rectangle: Rounded Corners 81">
            <a:extLst>
              <a:ext uri="{FF2B5EF4-FFF2-40B4-BE49-F238E27FC236}">
                <a16:creationId xmlns:a16="http://schemas.microsoft.com/office/drawing/2014/main" id="{7E9EA618-3A8D-8395-7064-74E6873ACDF2}"/>
              </a:ext>
            </a:extLst>
          </p:cNvPr>
          <p:cNvSpPr/>
          <p:nvPr/>
        </p:nvSpPr>
        <p:spPr>
          <a:xfrm>
            <a:off x="5792446" y="3364417"/>
            <a:ext cx="1089243" cy="27744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Pesticides</a:t>
            </a:r>
          </a:p>
        </p:txBody>
      </p:sp>
      <p:sp>
        <p:nvSpPr>
          <p:cNvPr id="16" name="Rectangle: Rounded Corners 81">
            <a:extLst>
              <a:ext uri="{FF2B5EF4-FFF2-40B4-BE49-F238E27FC236}">
                <a16:creationId xmlns:a16="http://schemas.microsoft.com/office/drawing/2014/main" id="{5B636D0C-3000-FBC6-8CDC-A4B0AD01E8AD}"/>
              </a:ext>
            </a:extLst>
          </p:cNvPr>
          <p:cNvSpPr/>
          <p:nvPr/>
        </p:nvSpPr>
        <p:spPr>
          <a:xfrm>
            <a:off x="5224175" y="3729403"/>
            <a:ext cx="1089243" cy="27744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Other</a:t>
            </a:r>
          </a:p>
        </p:txBody>
      </p:sp>
      <p:sp>
        <p:nvSpPr>
          <p:cNvPr id="24" name="CasellaDiTesto 23">
            <a:extLst>
              <a:ext uri="{FF2B5EF4-FFF2-40B4-BE49-F238E27FC236}">
                <a16:creationId xmlns:a16="http://schemas.microsoft.com/office/drawing/2014/main" id="{2ED224C6-B968-79BE-5323-4C25A7560E09}"/>
              </a:ext>
            </a:extLst>
          </p:cNvPr>
          <p:cNvSpPr txBox="1"/>
          <p:nvPr/>
        </p:nvSpPr>
        <p:spPr>
          <a:xfrm>
            <a:off x="5927837" y="549206"/>
            <a:ext cx="3175980" cy="230832"/>
          </a:xfrm>
          <a:prstGeom prst="rect">
            <a:avLst/>
          </a:prstGeom>
          <a:noFill/>
        </p:spPr>
        <p:txBody>
          <a:bodyPr wrap="square" rtlCol="0">
            <a:spAutoFit/>
          </a:bodyPr>
          <a:lstStyle/>
          <a:p>
            <a:r>
              <a:rPr lang="it-IT" sz="900" err="1">
                <a:latin typeface="Open Sans" panose="020B0606030504020204" pitchFamily="34" charset="0"/>
                <a:ea typeface="Open Sans" panose="020B0606030504020204" pitchFamily="34" charset="0"/>
                <a:cs typeface="Open Sans" panose="020B0606030504020204" pitchFamily="34" charset="0"/>
              </a:rPr>
              <a:t>Number</a:t>
            </a:r>
            <a:r>
              <a:rPr lang="it-IT" sz="900">
                <a:latin typeface="Open Sans" panose="020B0606030504020204" pitchFamily="34" charset="0"/>
                <a:ea typeface="Open Sans" panose="020B0606030504020204" pitchFamily="34" charset="0"/>
                <a:cs typeface="Open Sans" panose="020B0606030504020204" pitchFamily="34" charset="0"/>
              </a:rPr>
              <a:t> of </a:t>
            </a:r>
            <a:r>
              <a:rPr lang="it-IT" sz="900" err="1">
                <a:latin typeface="Open Sans" panose="020B0606030504020204" pitchFamily="34" charset="0"/>
                <a:ea typeface="Open Sans" panose="020B0606030504020204" pitchFamily="34" charset="0"/>
                <a:cs typeface="Open Sans" panose="020B0606030504020204" pitchFamily="34" charset="0"/>
              </a:rPr>
              <a:t>colonies</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at</a:t>
            </a:r>
            <a:r>
              <a:rPr lang="it-IT" sz="900">
                <a:latin typeface="Open Sans" panose="020B0606030504020204" pitchFamily="34" charset="0"/>
                <a:ea typeface="Open Sans" panose="020B0606030504020204" pitchFamily="34" charset="0"/>
                <a:cs typeface="Open Sans" panose="020B0606030504020204" pitchFamily="34" charset="0"/>
              </a:rPr>
              <a:t> the </a:t>
            </a:r>
            <a:r>
              <a:rPr lang="it-IT" sz="900" err="1">
                <a:latin typeface="Open Sans" panose="020B0606030504020204" pitchFamily="34" charset="0"/>
                <a:ea typeface="Open Sans" panose="020B0606030504020204" pitchFamily="34" charset="0"/>
                <a:cs typeface="Open Sans" panose="020B0606030504020204" pitchFamily="34" charset="0"/>
              </a:rPr>
              <a:t>beginning</a:t>
            </a:r>
            <a:r>
              <a:rPr lang="it-IT" sz="900">
                <a:latin typeface="Open Sans" panose="020B0606030504020204" pitchFamily="34" charset="0"/>
                <a:ea typeface="Open Sans" panose="020B0606030504020204" pitchFamily="34" charset="0"/>
                <a:cs typeface="Open Sans" panose="020B0606030504020204" pitchFamily="34" charset="0"/>
              </a:rPr>
              <a:t> of the quarter</a:t>
            </a:r>
          </a:p>
        </p:txBody>
      </p:sp>
      <p:sp>
        <p:nvSpPr>
          <p:cNvPr id="17" name="CasellaDiTesto 16">
            <a:extLst>
              <a:ext uri="{FF2B5EF4-FFF2-40B4-BE49-F238E27FC236}">
                <a16:creationId xmlns:a16="http://schemas.microsoft.com/office/drawing/2014/main" id="{93A81C58-C1DA-7473-DDB6-25D1750CFBC3}"/>
              </a:ext>
            </a:extLst>
          </p:cNvPr>
          <p:cNvSpPr txBox="1"/>
          <p:nvPr/>
        </p:nvSpPr>
        <p:spPr>
          <a:xfrm>
            <a:off x="5927837" y="885587"/>
            <a:ext cx="2568273" cy="369332"/>
          </a:xfrm>
          <a:prstGeom prst="rect">
            <a:avLst/>
          </a:prstGeom>
          <a:noFill/>
        </p:spPr>
        <p:txBody>
          <a:bodyPr wrap="square" rtlCol="0">
            <a:spAutoFit/>
          </a:bodyPr>
          <a:lstStyle>
            <a:defPPr marR="0" lvl="0" algn="l" rtl="0">
              <a:lnSpc>
                <a:spcPct val="100000"/>
              </a:lnSpc>
              <a:spcBef>
                <a:spcPts val="0"/>
              </a:spcBef>
              <a:spcAft>
                <a:spcPts val="0"/>
              </a:spcAft>
            </a:defPPr>
            <a:lvl1pPr>
              <a:defRPr sz="1000"/>
            </a:lvl1pPr>
          </a:lstStyle>
          <a:p>
            <a:r>
              <a:rPr lang="it-IT" sz="900" err="1">
                <a:latin typeface="Open Sans" panose="020B0606030504020204" pitchFamily="34" charset="0"/>
                <a:ea typeface="Open Sans" panose="020B0606030504020204" pitchFamily="34" charset="0"/>
                <a:cs typeface="Open Sans" panose="020B0606030504020204" pitchFamily="34" charset="0"/>
              </a:rPr>
              <a:t>Colonies</a:t>
            </a:r>
            <a:r>
              <a:rPr lang="it-IT" sz="900">
                <a:latin typeface="Open Sans" panose="020B0606030504020204" pitchFamily="34" charset="0"/>
                <a:ea typeface="Open Sans" panose="020B0606030504020204" pitchFamily="34" charset="0"/>
                <a:cs typeface="Open Sans" panose="020B0606030504020204" pitchFamily="34" charset="0"/>
              </a:rPr>
              <a:t> plus </a:t>
            </a:r>
            <a:r>
              <a:rPr lang="it-IT" sz="900" err="1">
                <a:latin typeface="Open Sans" panose="020B0606030504020204" pitchFamily="34" charset="0"/>
                <a:ea typeface="Open Sans" panose="020B0606030504020204" pitchFamily="34" charset="0"/>
                <a:cs typeface="Open Sans" panose="020B0606030504020204" pitchFamily="34" charset="0"/>
              </a:rPr>
              <a:t>all</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colonies</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moved</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into</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that</a:t>
            </a:r>
            <a:r>
              <a:rPr lang="it-IT" sz="900">
                <a:latin typeface="Open Sans" panose="020B0606030504020204" pitchFamily="34" charset="0"/>
                <a:ea typeface="Open Sans" panose="020B0606030504020204" pitchFamily="34" charset="0"/>
                <a:cs typeface="Open Sans" panose="020B0606030504020204" pitchFamily="34" charset="0"/>
              </a:rPr>
              <a:t> state </a:t>
            </a:r>
            <a:r>
              <a:rPr lang="it-IT" sz="900" err="1">
                <a:latin typeface="Open Sans" panose="020B0606030504020204" pitchFamily="34" charset="0"/>
                <a:ea typeface="Open Sans" panose="020B0606030504020204" pitchFamily="34" charset="0"/>
                <a:cs typeface="Open Sans" panose="020B0606030504020204" pitchFamily="34" charset="0"/>
              </a:rPr>
              <a:t>during</a:t>
            </a:r>
            <a:r>
              <a:rPr lang="it-IT" sz="900">
                <a:latin typeface="Open Sans" panose="020B0606030504020204" pitchFamily="34" charset="0"/>
                <a:ea typeface="Open Sans" panose="020B0606030504020204" pitchFamily="34" charset="0"/>
                <a:cs typeface="Open Sans" panose="020B0606030504020204" pitchFamily="34" charset="0"/>
              </a:rPr>
              <a:t> the quarter</a:t>
            </a:r>
          </a:p>
        </p:txBody>
      </p:sp>
      <p:sp>
        <p:nvSpPr>
          <p:cNvPr id="23" name="CasellaDiTesto 22">
            <a:extLst>
              <a:ext uri="{FF2B5EF4-FFF2-40B4-BE49-F238E27FC236}">
                <a16:creationId xmlns:a16="http://schemas.microsoft.com/office/drawing/2014/main" id="{F257F6A5-5AE8-09FF-D784-F3E0039ED2B2}"/>
              </a:ext>
            </a:extLst>
          </p:cNvPr>
          <p:cNvSpPr txBox="1"/>
          <p:nvPr/>
        </p:nvSpPr>
        <p:spPr>
          <a:xfrm>
            <a:off x="5964729" y="1794062"/>
            <a:ext cx="2771029" cy="230832"/>
          </a:xfrm>
          <a:prstGeom prst="rect">
            <a:avLst/>
          </a:prstGeom>
          <a:noFill/>
        </p:spPr>
        <p:txBody>
          <a:bodyPr wrap="square" rtlCol="0">
            <a:spAutoFit/>
          </a:bodyPr>
          <a:lstStyle>
            <a:defPPr marR="0" lvl="0" algn="l" rtl="0">
              <a:lnSpc>
                <a:spcPct val="100000"/>
              </a:lnSpc>
              <a:spcBef>
                <a:spcPts val="0"/>
              </a:spcBef>
              <a:spcAft>
                <a:spcPts val="0"/>
              </a:spcAft>
              <a:defRPr/>
            </a:defPPr>
            <a:lvl1pPr>
              <a:defRPr sz="1000"/>
            </a:lvl1pPr>
          </a:lstStyle>
          <a:p>
            <a:r>
              <a:rPr lang="it-IT" sz="900" err="1">
                <a:latin typeface="Open Sans" panose="020B0606030504020204" pitchFamily="34" charset="0"/>
                <a:ea typeface="Open Sans" panose="020B0606030504020204" pitchFamily="34" charset="0"/>
                <a:cs typeface="Open Sans" panose="020B0606030504020204" pitchFamily="34" charset="0"/>
              </a:rPr>
              <a:t>Colony</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that</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was</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either</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created</a:t>
            </a:r>
            <a:r>
              <a:rPr lang="it-IT" sz="900">
                <a:latin typeface="Open Sans" panose="020B0606030504020204" pitchFamily="34" charset="0"/>
                <a:ea typeface="Open Sans" panose="020B0606030504020204" pitchFamily="34" charset="0"/>
                <a:cs typeface="Open Sans" panose="020B0606030504020204" pitchFamily="34" charset="0"/>
              </a:rPr>
              <a:t> or </a:t>
            </a:r>
            <a:r>
              <a:rPr lang="it-IT" sz="900" err="1">
                <a:latin typeface="Open Sans" panose="020B0606030504020204" pitchFamily="34" charset="0"/>
                <a:ea typeface="Open Sans" panose="020B0606030504020204" pitchFamily="34" charset="0"/>
                <a:cs typeface="Open Sans" panose="020B0606030504020204" pitchFamily="34" charset="0"/>
              </a:rPr>
              <a:t>purchased</a:t>
            </a:r>
            <a:r>
              <a:rPr lang="it-IT" sz="900">
                <a:latin typeface="Open Sans" panose="020B0606030504020204" pitchFamily="34" charset="0"/>
                <a:ea typeface="Open Sans" panose="020B0606030504020204" pitchFamily="34" charset="0"/>
                <a:cs typeface="Open Sans" panose="020B0606030504020204" pitchFamily="34" charset="0"/>
              </a:rPr>
              <a:t> </a:t>
            </a:r>
          </a:p>
        </p:txBody>
      </p:sp>
      <p:sp>
        <p:nvSpPr>
          <p:cNvPr id="32" name="CasellaDiTesto 31">
            <a:extLst>
              <a:ext uri="{FF2B5EF4-FFF2-40B4-BE49-F238E27FC236}">
                <a16:creationId xmlns:a16="http://schemas.microsoft.com/office/drawing/2014/main" id="{A886C8CB-F97B-D0FE-CAF2-E0ADA037C598}"/>
              </a:ext>
            </a:extLst>
          </p:cNvPr>
          <p:cNvSpPr txBox="1"/>
          <p:nvPr/>
        </p:nvSpPr>
        <p:spPr>
          <a:xfrm>
            <a:off x="5986665" y="2168494"/>
            <a:ext cx="3012363" cy="369332"/>
          </a:xfrm>
          <a:prstGeom prst="rect">
            <a:avLst/>
          </a:prstGeom>
          <a:noFill/>
        </p:spPr>
        <p:txBody>
          <a:bodyPr wrap="square" rtlCol="0">
            <a:spAutoFit/>
          </a:bodyPr>
          <a:lstStyle>
            <a:defPPr marR="0" lvl="0" algn="l" rtl="0">
              <a:lnSpc>
                <a:spcPct val="100000"/>
              </a:lnSpc>
              <a:spcBef>
                <a:spcPts val="0"/>
              </a:spcBef>
              <a:spcAft>
                <a:spcPts val="0"/>
              </a:spcAft>
              <a:defRPr/>
            </a:defPPr>
            <a:lvl1pPr>
              <a:defRPr sz="1000"/>
            </a:lvl1pPr>
          </a:lstStyle>
          <a:p>
            <a:r>
              <a:rPr lang="it-IT" sz="900" err="1">
                <a:latin typeface="Open Sans" panose="020B0606030504020204" pitchFamily="34" charset="0"/>
                <a:ea typeface="Open Sans" panose="020B0606030504020204" pitchFamily="34" charset="0"/>
                <a:cs typeface="Open Sans" panose="020B0606030504020204" pitchFamily="34" charset="0"/>
              </a:rPr>
              <a:t>Number</a:t>
            </a:r>
            <a:r>
              <a:rPr lang="it-IT" sz="900">
                <a:latin typeface="Open Sans" panose="020B0606030504020204" pitchFamily="34" charset="0"/>
                <a:ea typeface="Open Sans" panose="020B0606030504020204" pitchFamily="34" charset="0"/>
                <a:cs typeface="Open Sans" panose="020B0606030504020204" pitchFamily="34" charset="0"/>
              </a:rPr>
              <a:t> of </a:t>
            </a:r>
            <a:r>
              <a:rPr lang="it-IT" sz="900" err="1">
                <a:latin typeface="Open Sans" panose="020B0606030504020204" pitchFamily="34" charset="0"/>
                <a:ea typeface="Open Sans" panose="020B0606030504020204" pitchFamily="34" charset="0"/>
                <a:cs typeface="Open Sans" panose="020B0606030504020204" pitchFamily="34" charset="0"/>
              </a:rPr>
              <a:t>surviving</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colonies</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that</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were</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renewed</a:t>
            </a:r>
            <a:r>
              <a:rPr lang="it-IT" sz="900">
                <a:latin typeface="Open Sans" panose="020B0606030504020204" pitchFamily="34" charset="0"/>
                <a:ea typeface="Open Sans" panose="020B0606030504020204" pitchFamily="34" charset="0"/>
                <a:cs typeface="Open Sans" panose="020B0606030504020204" pitchFamily="34" charset="0"/>
              </a:rPr>
              <a:t> </a:t>
            </a:r>
          </a:p>
          <a:p>
            <a:endParaRPr lang="it-IT" sz="900">
              <a:latin typeface="Open Sans" panose="020B0606030504020204" pitchFamily="34" charset="0"/>
              <a:ea typeface="Open Sans" panose="020B0606030504020204" pitchFamily="34" charset="0"/>
              <a:cs typeface="Open Sans" panose="020B0606030504020204" pitchFamily="34" charset="0"/>
            </a:endParaRPr>
          </a:p>
        </p:txBody>
      </p:sp>
      <p:sp>
        <p:nvSpPr>
          <p:cNvPr id="34" name="CasellaDiTesto 33">
            <a:extLst>
              <a:ext uri="{FF2B5EF4-FFF2-40B4-BE49-F238E27FC236}">
                <a16:creationId xmlns:a16="http://schemas.microsoft.com/office/drawing/2014/main" id="{0A3A2D35-C254-D6C2-8B1B-A0417937560F}"/>
              </a:ext>
            </a:extLst>
          </p:cNvPr>
          <p:cNvSpPr txBox="1"/>
          <p:nvPr/>
        </p:nvSpPr>
        <p:spPr>
          <a:xfrm>
            <a:off x="6003572" y="2501956"/>
            <a:ext cx="3012363" cy="507831"/>
          </a:xfrm>
          <a:prstGeom prst="rect">
            <a:avLst/>
          </a:prstGeom>
          <a:noFill/>
        </p:spPr>
        <p:txBody>
          <a:bodyPr wrap="square" rtlCol="0">
            <a:spAutoFit/>
          </a:bodyPr>
          <a:lstStyle>
            <a:defPPr marR="0" lvl="0" algn="l" rtl="0">
              <a:lnSpc>
                <a:spcPct val="100000"/>
              </a:lnSpc>
              <a:spcBef>
                <a:spcPts val="0"/>
              </a:spcBef>
              <a:spcAft>
                <a:spcPts val="0"/>
              </a:spcAft>
              <a:defRPr/>
            </a:defPPr>
            <a:lvl1pPr>
              <a:defRPr sz="1000"/>
            </a:lvl1pPr>
          </a:lstStyle>
          <a:p>
            <a:r>
              <a:rPr lang="it-IT" sz="900" err="1">
                <a:latin typeface="Open Sans" panose="020B0606030504020204" pitchFamily="34" charset="0"/>
                <a:ea typeface="Open Sans" panose="020B0606030504020204" pitchFamily="34" charset="0"/>
                <a:cs typeface="Open Sans" panose="020B0606030504020204" pitchFamily="34" charset="0"/>
              </a:rPr>
              <a:t>Percentage</a:t>
            </a:r>
            <a:r>
              <a:rPr lang="it-IT" sz="900">
                <a:latin typeface="Open Sans" panose="020B0606030504020204" pitchFamily="34" charset="0"/>
                <a:ea typeface="Open Sans" panose="020B0606030504020204" pitchFamily="34" charset="0"/>
                <a:cs typeface="Open Sans" panose="020B0606030504020204" pitchFamily="34" charset="0"/>
              </a:rPr>
              <a:t> of </a:t>
            </a:r>
            <a:r>
              <a:rPr lang="it-IT" sz="900" err="1">
                <a:latin typeface="Open Sans" panose="020B0606030504020204" pitchFamily="34" charset="0"/>
                <a:ea typeface="Open Sans" panose="020B0606030504020204" pitchFamily="34" charset="0"/>
                <a:cs typeface="Open Sans" panose="020B0606030504020204" pitchFamily="34" charset="0"/>
              </a:rPr>
              <a:t>colonies</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affected</a:t>
            </a:r>
            <a:r>
              <a:rPr lang="it-IT" sz="900">
                <a:latin typeface="Open Sans" panose="020B0606030504020204" pitchFamily="34" charset="0"/>
                <a:ea typeface="Open Sans" panose="020B0606030504020204" pitchFamily="34" charset="0"/>
                <a:cs typeface="Open Sans" panose="020B0606030504020204" pitchFamily="34" charset="0"/>
              </a:rPr>
              <a:t> by </a:t>
            </a:r>
            <a:r>
              <a:rPr lang="it-IT" sz="900" err="1">
                <a:latin typeface="Open Sans" panose="020B0606030504020204" pitchFamily="34" charset="0"/>
                <a:ea typeface="Open Sans" panose="020B0606030504020204" pitchFamily="34" charset="0"/>
                <a:cs typeface="Open Sans" panose="020B0606030504020204" pitchFamily="34" charset="0"/>
              </a:rPr>
              <a:t>different</a:t>
            </a:r>
            <a:r>
              <a:rPr lang="it-IT" sz="900">
                <a:latin typeface="Open Sans" panose="020B0606030504020204" pitchFamily="34" charset="0"/>
                <a:ea typeface="Open Sans" panose="020B0606030504020204" pitchFamily="34" charset="0"/>
                <a:cs typeface="Open Sans" panose="020B0606030504020204" pitchFamily="34" charset="0"/>
              </a:rPr>
              <a:t> </a:t>
            </a:r>
            <a:r>
              <a:rPr lang="it-IT" sz="900" err="1">
                <a:latin typeface="Open Sans" panose="020B0606030504020204" pitchFamily="34" charset="0"/>
                <a:ea typeface="Open Sans" panose="020B0606030504020204" pitchFamily="34" charset="0"/>
                <a:cs typeface="Open Sans" panose="020B0606030504020204" pitchFamily="34" charset="0"/>
              </a:rPr>
              <a:t>types</a:t>
            </a:r>
            <a:r>
              <a:rPr lang="it-IT" sz="900">
                <a:latin typeface="Open Sans" panose="020B0606030504020204" pitchFamily="34" charset="0"/>
                <a:ea typeface="Open Sans" panose="020B0606030504020204" pitchFamily="34" charset="0"/>
                <a:cs typeface="Open Sans" panose="020B0606030504020204" pitchFamily="34" charset="0"/>
              </a:rPr>
              <a:t> of </a:t>
            </a:r>
            <a:r>
              <a:rPr lang="it-IT" sz="900" err="1">
                <a:latin typeface="Open Sans" panose="020B0606030504020204" pitchFamily="34" charset="0"/>
                <a:ea typeface="Open Sans" panose="020B0606030504020204" pitchFamily="34" charset="0"/>
                <a:cs typeface="Open Sans" panose="020B0606030504020204" pitchFamily="34" charset="0"/>
              </a:rPr>
              <a:t>stressors</a:t>
            </a:r>
            <a:r>
              <a:rPr lang="it-IT" sz="900">
                <a:latin typeface="Open Sans" panose="020B0606030504020204" pitchFamily="34" charset="0"/>
                <a:ea typeface="Open Sans" panose="020B0606030504020204" pitchFamily="34" charset="0"/>
                <a:cs typeface="Open Sans" panose="020B0606030504020204" pitchFamily="34" charset="0"/>
              </a:rPr>
              <a:t> (1 feature </a:t>
            </a:r>
            <a:r>
              <a:rPr lang="it-IT" sz="900" err="1">
                <a:latin typeface="Open Sans" panose="020B0606030504020204" pitchFamily="34" charset="0"/>
                <a:ea typeface="Open Sans" panose="020B0606030504020204" pitchFamily="34" charset="0"/>
                <a:cs typeface="Open Sans" panose="020B0606030504020204" pitchFamily="34" charset="0"/>
              </a:rPr>
              <a:t>each</a:t>
            </a:r>
            <a:r>
              <a:rPr lang="it-IT" sz="900">
                <a:latin typeface="Open Sans" panose="020B0606030504020204" pitchFamily="34" charset="0"/>
                <a:ea typeface="Open Sans" panose="020B0606030504020204" pitchFamily="34" charset="0"/>
                <a:cs typeface="Open Sans" panose="020B0606030504020204" pitchFamily="34" charset="0"/>
              </a:rPr>
              <a:t>)</a:t>
            </a:r>
          </a:p>
          <a:p>
            <a:endParaRPr lang="it-IT" sz="900">
              <a:latin typeface="Open Sans" panose="020B0606030504020204" pitchFamily="34" charset="0"/>
              <a:ea typeface="Open Sans" panose="020B0606030504020204" pitchFamily="34" charset="0"/>
              <a:cs typeface="Open Sans" panose="020B0606030504020204" pitchFamily="34" charset="0"/>
            </a:endParaRPr>
          </a:p>
        </p:txBody>
      </p:sp>
      <p:cxnSp>
        <p:nvCxnSpPr>
          <p:cNvPr id="46" name="Connector: Elbow 8">
            <a:extLst>
              <a:ext uri="{FF2B5EF4-FFF2-40B4-BE49-F238E27FC236}">
                <a16:creationId xmlns:a16="http://schemas.microsoft.com/office/drawing/2014/main" id="{EFC0ABA5-6A0F-D337-7A5D-70AEA11650EF}"/>
              </a:ext>
            </a:extLst>
          </p:cNvPr>
          <p:cNvCxnSpPr>
            <a:cxnSpLocks/>
            <a:stCxn id="8" idx="0"/>
            <a:endCxn id="85" idx="2"/>
          </p:cNvCxnSpPr>
          <p:nvPr/>
        </p:nvCxnSpPr>
        <p:spPr>
          <a:xfrm rot="16200000" flipV="1">
            <a:off x="5967744" y="2327789"/>
            <a:ext cx="806957" cy="1865912"/>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Rettangolo 56">
            <a:extLst>
              <a:ext uri="{FF2B5EF4-FFF2-40B4-BE49-F238E27FC236}">
                <a16:creationId xmlns:a16="http://schemas.microsoft.com/office/drawing/2014/main" id="{3CCC72DC-30BE-CB72-9E60-92C04CB1E61B}"/>
              </a:ext>
            </a:extLst>
          </p:cNvPr>
          <p:cNvSpPr/>
          <p:nvPr/>
        </p:nvSpPr>
        <p:spPr>
          <a:xfrm>
            <a:off x="0" y="4731026"/>
            <a:ext cx="1391865" cy="412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7">
            <a:extLst>
              <a:ext uri="{FF2B5EF4-FFF2-40B4-BE49-F238E27FC236}">
                <a16:creationId xmlns:a16="http://schemas.microsoft.com/office/drawing/2014/main" id="{1B5E53F1-E488-F295-842A-0B5A009AE239}"/>
              </a:ext>
            </a:extLst>
          </p:cNvPr>
          <p:cNvPicPr>
            <a:picLocks noChangeAspect="1"/>
          </p:cNvPicPr>
          <p:nvPr/>
        </p:nvPicPr>
        <p:blipFill>
          <a:blip r:embed="rId3"/>
          <a:stretch>
            <a:fillRect/>
          </a:stretch>
        </p:blipFill>
        <p:spPr>
          <a:xfrm>
            <a:off x="183984" y="3231844"/>
            <a:ext cx="2735446" cy="1789625"/>
          </a:xfrm>
          <a:prstGeom prst="rect">
            <a:avLst/>
          </a:prstGeom>
        </p:spPr>
      </p:pic>
      <p:sp>
        <p:nvSpPr>
          <p:cNvPr id="28" name="Triangolo 27">
            <a:extLst>
              <a:ext uri="{FF2B5EF4-FFF2-40B4-BE49-F238E27FC236}">
                <a16:creationId xmlns:a16="http://schemas.microsoft.com/office/drawing/2014/main" id="{2A367102-7700-9CDB-BBD3-9EFF1FCC9FD4}"/>
              </a:ext>
            </a:extLst>
          </p:cNvPr>
          <p:cNvSpPr/>
          <p:nvPr/>
        </p:nvSpPr>
        <p:spPr>
          <a:xfrm rot="11941284">
            <a:off x="682411" y="3028987"/>
            <a:ext cx="212848" cy="617405"/>
          </a:xfrm>
          <a:prstGeom prst="triangle">
            <a:avLst>
              <a:gd name="adj" fmla="val 57200"/>
            </a:avLst>
          </a:prstGeom>
          <a:solidFill>
            <a:srgbClr val="FFF1D0">
              <a:alpha val="66000"/>
            </a:srgb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a:p>
        </p:txBody>
      </p:sp>
      <p:sp>
        <p:nvSpPr>
          <p:cNvPr id="68" name="CasellaDiTesto 67">
            <a:extLst>
              <a:ext uri="{FF2B5EF4-FFF2-40B4-BE49-F238E27FC236}">
                <a16:creationId xmlns:a16="http://schemas.microsoft.com/office/drawing/2014/main" id="{CC0BE9A8-7DB7-839D-A756-4043508C6AE4}"/>
              </a:ext>
            </a:extLst>
          </p:cNvPr>
          <p:cNvSpPr txBox="1"/>
          <p:nvPr/>
        </p:nvSpPr>
        <p:spPr>
          <a:xfrm>
            <a:off x="342621" y="1278031"/>
            <a:ext cx="2005389" cy="307777"/>
          </a:xfrm>
          <a:prstGeom prst="rect">
            <a:avLst/>
          </a:prstGeom>
          <a:noFill/>
        </p:spPr>
        <p:txBody>
          <a:bodyPr wrap="square" rtlCol="0">
            <a:spAutoFit/>
          </a:bodyPr>
          <a:lstStyle/>
          <a:p>
            <a:r>
              <a:rPr lang="it-IT">
                <a:latin typeface="Open Sans" panose="020B0606030504020204" pitchFamily="34" charset="0"/>
                <a:ea typeface="Open Sans" panose="020B0606030504020204" pitchFamily="34" charset="0"/>
                <a:cs typeface="Open Sans" panose="020B0606030504020204" pitchFamily="34" charset="0"/>
              </a:rPr>
              <a:t>For </a:t>
            </a:r>
            <a:r>
              <a:rPr lang="en-GB">
                <a:latin typeface="Open Sans" panose="020B0606030504020204" pitchFamily="34" charset="0"/>
                <a:ea typeface="Open Sans" panose="020B0606030504020204" pitchFamily="34" charset="0"/>
                <a:cs typeface="Open Sans" panose="020B0606030504020204" pitchFamily="34" charset="0"/>
              </a:rPr>
              <a:t>each</a:t>
            </a:r>
            <a:r>
              <a:rPr lang="it-IT">
                <a:latin typeface="Open Sans" panose="020B0606030504020204" pitchFamily="34" charset="0"/>
                <a:ea typeface="Open Sans" panose="020B0606030504020204" pitchFamily="34" charset="0"/>
                <a:cs typeface="Open Sans" panose="020B0606030504020204" pitchFamily="34" charset="0"/>
              </a:rPr>
              <a:t> state in US:</a:t>
            </a:r>
          </a:p>
        </p:txBody>
      </p:sp>
      <p:sp>
        <p:nvSpPr>
          <p:cNvPr id="70" name="CasellaDiTesto 69">
            <a:extLst>
              <a:ext uri="{FF2B5EF4-FFF2-40B4-BE49-F238E27FC236}">
                <a16:creationId xmlns:a16="http://schemas.microsoft.com/office/drawing/2014/main" id="{8390FCA4-952A-F681-08B2-2782485B5158}"/>
              </a:ext>
            </a:extLst>
          </p:cNvPr>
          <p:cNvSpPr txBox="1"/>
          <p:nvPr/>
        </p:nvSpPr>
        <p:spPr>
          <a:xfrm>
            <a:off x="255208" y="91731"/>
            <a:ext cx="3346733" cy="553998"/>
          </a:xfrm>
          <a:prstGeom prst="rect">
            <a:avLst/>
          </a:prstGeom>
          <a:noFill/>
        </p:spPr>
        <p:txBody>
          <a:bodyPr wrap="square" rtlCol="0">
            <a:spAutoFit/>
          </a:bodyPr>
          <a:lstStyle/>
          <a:p>
            <a:r>
              <a:rPr lang="en-AU" sz="3000">
                <a:solidFill>
                  <a:srgbClr val="FFC000"/>
                </a:solidFill>
                <a:latin typeface="Calibri" panose="020F0502020204030204" pitchFamily="34" charset="0"/>
                <a:cs typeface="Calibri" panose="020F0502020204030204" pitchFamily="34" charset="0"/>
              </a:rPr>
              <a:t>Dataset </a:t>
            </a:r>
            <a:r>
              <a:rPr lang="en-AU" sz="3000">
                <a:solidFill>
                  <a:srgbClr val="FFC000"/>
                </a:solidFill>
                <a:latin typeface="Calibri" panose="020F0502020204030204" pitchFamily="34" charset="0"/>
                <a:cs typeface="Calibri" panose="020F0502020204030204" pitchFamily="34" charset="0"/>
                <a:sym typeface="Mali SemiBold"/>
              </a:rPr>
              <a:t>Description</a:t>
            </a:r>
          </a:p>
        </p:txBody>
      </p:sp>
      <p:sp>
        <p:nvSpPr>
          <p:cNvPr id="71" name="Rettangolo 70">
            <a:extLst>
              <a:ext uri="{FF2B5EF4-FFF2-40B4-BE49-F238E27FC236}">
                <a16:creationId xmlns:a16="http://schemas.microsoft.com/office/drawing/2014/main" id="{0A2F0FD6-18DC-01C5-CDD8-E8AE61C1DF11}"/>
              </a:ext>
            </a:extLst>
          </p:cNvPr>
          <p:cNvSpPr/>
          <p:nvPr/>
        </p:nvSpPr>
        <p:spPr>
          <a:xfrm>
            <a:off x="6313418" y="4549940"/>
            <a:ext cx="2790399" cy="518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x</a:t>
            </a:r>
          </a:p>
        </p:txBody>
      </p:sp>
    </p:spTree>
    <p:extLst>
      <p:ext uri="{BB962C8B-B14F-4D97-AF65-F5344CB8AC3E}">
        <p14:creationId xmlns:p14="http://schemas.microsoft.com/office/powerpoint/2010/main" val="192965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94043D9-F786-C537-4CFA-6D712CB8EE6B}"/>
              </a:ext>
            </a:extLst>
          </p:cNvPr>
          <p:cNvSpPr txBox="1"/>
          <p:nvPr/>
        </p:nvSpPr>
        <p:spPr>
          <a:xfrm>
            <a:off x="255208" y="91731"/>
            <a:ext cx="3896914" cy="553998"/>
          </a:xfrm>
          <a:prstGeom prst="rect">
            <a:avLst/>
          </a:prstGeom>
          <a:noFill/>
        </p:spPr>
        <p:txBody>
          <a:bodyPr wrap="square" rtlCol="0">
            <a:spAutoFit/>
          </a:bodyPr>
          <a:lstStyle/>
          <a:p>
            <a:r>
              <a:rPr lang="en-AU" sz="3000">
                <a:solidFill>
                  <a:srgbClr val="FFC000"/>
                </a:solidFill>
                <a:latin typeface="Calibri" panose="020F0502020204030204" pitchFamily="34" charset="0"/>
                <a:cs typeface="Calibri" panose="020F0502020204030204" pitchFamily="34" charset="0"/>
                <a:sym typeface="Mali SemiBold"/>
              </a:rPr>
              <a:t>Understanding the data</a:t>
            </a:r>
          </a:p>
        </p:txBody>
      </p:sp>
      <p:sp>
        <p:nvSpPr>
          <p:cNvPr id="3" name="Rettangolo 2">
            <a:extLst>
              <a:ext uri="{FF2B5EF4-FFF2-40B4-BE49-F238E27FC236}">
                <a16:creationId xmlns:a16="http://schemas.microsoft.com/office/drawing/2014/main" id="{1CB60615-5CB6-1190-AC00-D1B13CA14DB8}"/>
              </a:ext>
            </a:extLst>
          </p:cNvPr>
          <p:cNvSpPr/>
          <p:nvPr/>
        </p:nvSpPr>
        <p:spPr>
          <a:xfrm>
            <a:off x="6313418" y="4549940"/>
            <a:ext cx="2790399" cy="518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t>x</a:t>
            </a:r>
          </a:p>
        </p:txBody>
      </p:sp>
      <p:sp>
        <p:nvSpPr>
          <p:cNvPr id="4" name="CasellaDiTesto 3">
            <a:extLst>
              <a:ext uri="{FF2B5EF4-FFF2-40B4-BE49-F238E27FC236}">
                <a16:creationId xmlns:a16="http://schemas.microsoft.com/office/drawing/2014/main" id="{2F4859D0-94B7-CE98-BCF2-DD797A162E90}"/>
              </a:ext>
            </a:extLst>
          </p:cNvPr>
          <p:cNvSpPr txBox="1"/>
          <p:nvPr/>
        </p:nvSpPr>
        <p:spPr>
          <a:xfrm>
            <a:off x="447868" y="979714"/>
            <a:ext cx="7697755"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Assuming no colonies were moved out of state</a:t>
            </a:r>
          </a:p>
          <a:p>
            <a:endParaRPr lang="en-US" dirty="0"/>
          </a:p>
          <a:p>
            <a:pPr algn="ctr"/>
            <a:r>
              <a:rPr lang="en-US" dirty="0"/>
              <a:t>    Max colonies – Lost Colonies + Added Colonies  = Beginning Inventory of next quarter</a:t>
            </a:r>
          </a:p>
          <a:p>
            <a:endParaRPr lang="en-US" dirty="0"/>
          </a:p>
          <a:p>
            <a:pPr marL="285750" indent="-285750">
              <a:buFont typeface="Arial" panose="020B0604020202020204" pitchFamily="34" charset="0"/>
              <a:buChar char="•"/>
            </a:pPr>
            <a:r>
              <a:rPr lang="en-US" dirty="0"/>
              <a:t>If no colonies are moved out of state, then the calculation above should be within 2% of the starting inventory of the following quarter. These small differences are mainly due to memory errors or miss of precision in filling out the survey.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Pollinating colonies are moved from state to state throughout the year following the crops that need to be pollinated. Therefore, </a:t>
            </a:r>
            <a:r>
              <a:rPr lang="en-US" b="1" dirty="0"/>
              <a:t>the maximum number of colonies in a state can vary widely during a quarter and throughout the year</a:t>
            </a:r>
            <a:r>
              <a:rPr lang="en-US" dirty="0"/>
              <a:t>.</a:t>
            </a:r>
          </a:p>
        </p:txBody>
      </p:sp>
    </p:spTree>
    <p:extLst>
      <p:ext uri="{BB962C8B-B14F-4D97-AF65-F5344CB8AC3E}">
        <p14:creationId xmlns:p14="http://schemas.microsoft.com/office/powerpoint/2010/main" val="410092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EDA9CE4-D323-4009-B322-C7DFC0F595EA}"/>
              </a:ext>
            </a:extLst>
          </p:cNvPr>
          <p:cNvSpPr/>
          <p:nvPr/>
        </p:nvSpPr>
        <p:spPr>
          <a:xfrm>
            <a:off x="2187269" y="1107650"/>
            <a:ext cx="1768910"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a:solidFill>
                  <a:schemeClr val="tx1"/>
                </a:solidFill>
              </a:rPr>
              <a:t>Temperature</a:t>
            </a:r>
            <a:endParaRPr lang="it-IT">
              <a:solidFill>
                <a:schemeClr val="tx1"/>
              </a:solidFill>
            </a:endParaRPr>
          </a:p>
        </p:txBody>
      </p:sp>
      <p:sp>
        <p:nvSpPr>
          <p:cNvPr id="4" name="Rectangle: Rounded Corners 3">
            <a:extLst>
              <a:ext uri="{FF2B5EF4-FFF2-40B4-BE49-F238E27FC236}">
                <a16:creationId xmlns:a16="http://schemas.microsoft.com/office/drawing/2014/main" id="{CBF04D71-10EA-411F-9B49-087587909975}"/>
              </a:ext>
            </a:extLst>
          </p:cNvPr>
          <p:cNvSpPr/>
          <p:nvPr/>
        </p:nvSpPr>
        <p:spPr>
          <a:xfrm>
            <a:off x="2187268" y="1826971"/>
            <a:ext cx="1768911"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a:solidFill>
                  <a:schemeClr val="tx1"/>
                </a:solidFill>
                <a:ea typeface="+mn-lt"/>
                <a:cs typeface="+mn-lt"/>
              </a:rPr>
              <a:t>Drought</a:t>
            </a:r>
            <a:endParaRPr lang="it-IT" b="1">
              <a:solidFill>
                <a:schemeClr val="tx1"/>
              </a:solidFill>
            </a:endParaRPr>
          </a:p>
        </p:txBody>
      </p:sp>
      <p:sp>
        <p:nvSpPr>
          <p:cNvPr id="5" name="Rectangle: Rounded Corners 4">
            <a:extLst>
              <a:ext uri="{FF2B5EF4-FFF2-40B4-BE49-F238E27FC236}">
                <a16:creationId xmlns:a16="http://schemas.microsoft.com/office/drawing/2014/main" id="{32A1BA4C-2B39-4144-B2B5-1E2DEAB6FEE0}"/>
              </a:ext>
            </a:extLst>
          </p:cNvPr>
          <p:cNvSpPr/>
          <p:nvPr/>
        </p:nvSpPr>
        <p:spPr>
          <a:xfrm>
            <a:off x="2184375" y="2520625"/>
            <a:ext cx="1771805"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Precipitation</a:t>
            </a:r>
          </a:p>
        </p:txBody>
      </p:sp>
      <p:cxnSp>
        <p:nvCxnSpPr>
          <p:cNvPr id="45" name="Connector: Elbow 8">
            <a:extLst>
              <a:ext uri="{FF2B5EF4-FFF2-40B4-BE49-F238E27FC236}">
                <a16:creationId xmlns:a16="http://schemas.microsoft.com/office/drawing/2014/main" id="{8431EC26-487D-4D81-BCFF-970EEFD38DB6}"/>
              </a:ext>
            </a:extLst>
          </p:cNvPr>
          <p:cNvCxnSpPr>
            <a:cxnSpLocks/>
            <a:stCxn id="3" idx="1"/>
            <a:endCxn id="2" idx="3"/>
          </p:cNvCxnSpPr>
          <p:nvPr/>
        </p:nvCxnSpPr>
        <p:spPr>
          <a:xfrm rot="10800000" flipV="1">
            <a:off x="1525077" y="1292292"/>
            <a:ext cx="662192" cy="1214870"/>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8" name="Connector: Elbow 8">
            <a:extLst>
              <a:ext uri="{FF2B5EF4-FFF2-40B4-BE49-F238E27FC236}">
                <a16:creationId xmlns:a16="http://schemas.microsoft.com/office/drawing/2014/main" id="{4D467823-B927-4710-BD42-8C45BC91BD84}"/>
              </a:ext>
            </a:extLst>
          </p:cNvPr>
          <p:cNvCxnSpPr>
            <a:cxnSpLocks/>
            <a:stCxn id="4" idx="1"/>
            <a:endCxn id="2" idx="3"/>
          </p:cNvCxnSpPr>
          <p:nvPr/>
        </p:nvCxnSpPr>
        <p:spPr>
          <a:xfrm rot="10800000" flipV="1">
            <a:off x="1525078" y="2011612"/>
            <a:ext cx="662191" cy="495549"/>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1" name="Connector: Elbow 8">
            <a:extLst>
              <a:ext uri="{FF2B5EF4-FFF2-40B4-BE49-F238E27FC236}">
                <a16:creationId xmlns:a16="http://schemas.microsoft.com/office/drawing/2014/main" id="{511CE4DD-5C14-4BC9-9182-7302439D1A68}"/>
              </a:ext>
            </a:extLst>
          </p:cNvPr>
          <p:cNvCxnSpPr>
            <a:cxnSpLocks/>
            <a:stCxn id="5" idx="1"/>
            <a:endCxn id="2" idx="3"/>
          </p:cNvCxnSpPr>
          <p:nvPr/>
        </p:nvCxnSpPr>
        <p:spPr>
          <a:xfrm rot="10800000">
            <a:off x="1525077" y="2507163"/>
            <a:ext cx="659298" cy="198105"/>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4" name="Connector: Elbow 8">
            <a:extLst>
              <a:ext uri="{FF2B5EF4-FFF2-40B4-BE49-F238E27FC236}">
                <a16:creationId xmlns:a16="http://schemas.microsoft.com/office/drawing/2014/main" id="{BADD767A-D03E-4E7D-8160-873C9E313B46}"/>
              </a:ext>
            </a:extLst>
          </p:cNvPr>
          <p:cNvCxnSpPr>
            <a:cxnSpLocks/>
            <a:stCxn id="6" idx="1"/>
            <a:endCxn id="2" idx="3"/>
          </p:cNvCxnSpPr>
          <p:nvPr/>
        </p:nvCxnSpPr>
        <p:spPr>
          <a:xfrm rot="10800000">
            <a:off x="1525078" y="2507163"/>
            <a:ext cx="654317" cy="927993"/>
          </a:xfrm>
          <a:prstGeom prst="curvedConnector3">
            <a:avLst>
              <a:gd name="adj1" fmla="val 50000"/>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558BA957-47DE-41B6-A5B4-501F708DB6F4}"/>
              </a:ext>
            </a:extLst>
          </p:cNvPr>
          <p:cNvSpPr/>
          <p:nvPr/>
        </p:nvSpPr>
        <p:spPr>
          <a:xfrm>
            <a:off x="4295982" y="927332"/>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solidFill>
                  <a:schemeClr val="tx1"/>
                </a:solidFill>
                <a:ea typeface="Open Sans Light"/>
                <a:cs typeface="Open Sans Light"/>
              </a:rPr>
              <a:t>Maximum</a:t>
            </a:r>
            <a:endParaRPr lang="it-IT"/>
          </a:p>
        </p:txBody>
      </p:sp>
      <p:sp>
        <p:nvSpPr>
          <p:cNvPr id="63" name="Rectangle: Rounded Corners 62">
            <a:extLst>
              <a:ext uri="{FF2B5EF4-FFF2-40B4-BE49-F238E27FC236}">
                <a16:creationId xmlns:a16="http://schemas.microsoft.com/office/drawing/2014/main" id="{45BCCE28-4CCB-4E73-AEBC-E169FF9F89BE}"/>
              </a:ext>
            </a:extLst>
          </p:cNvPr>
          <p:cNvSpPr/>
          <p:nvPr/>
        </p:nvSpPr>
        <p:spPr>
          <a:xfrm>
            <a:off x="4295982" y="1324163"/>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solidFill>
                  <a:schemeClr val="tx1"/>
                </a:solidFill>
              </a:rPr>
              <a:t>Minimum</a:t>
            </a:r>
            <a:endParaRPr lang="it-IT">
              <a:solidFill>
                <a:schemeClr val="tx1"/>
              </a:solidFill>
            </a:endParaRPr>
          </a:p>
        </p:txBody>
      </p:sp>
      <p:sp>
        <p:nvSpPr>
          <p:cNvPr id="81" name="Rectangle: Rounded Corners 80">
            <a:extLst>
              <a:ext uri="{FF2B5EF4-FFF2-40B4-BE49-F238E27FC236}">
                <a16:creationId xmlns:a16="http://schemas.microsoft.com/office/drawing/2014/main" id="{B635525F-B32F-4EDC-9F5C-905C81D1025A}"/>
              </a:ext>
            </a:extLst>
          </p:cNvPr>
          <p:cNvSpPr/>
          <p:nvPr/>
        </p:nvSpPr>
        <p:spPr>
          <a:xfrm>
            <a:off x="4305711" y="1869833"/>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chemeClr val="tx1"/>
                </a:solidFill>
              </a:rPr>
              <a:t>PDSI</a:t>
            </a:r>
          </a:p>
        </p:txBody>
      </p:sp>
      <p:sp>
        <p:nvSpPr>
          <p:cNvPr id="142" name="TextBox 141">
            <a:extLst>
              <a:ext uri="{FF2B5EF4-FFF2-40B4-BE49-F238E27FC236}">
                <a16:creationId xmlns:a16="http://schemas.microsoft.com/office/drawing/2014/main" id="{5D4D83D9-74C3-4AD5-BB56-7D1DF45B77FE}"/>
              </a:ext>
            </a:extLst>
          </p:cNvPr>
          <p:cNvSpPr txBox="1"/>
          <p:nvPr/>
        </p:nvSpPr>
        <p:spPr>
          <a:xfrm>
            <a:off x="5856036" y="541364"/>
            <a:ext cx="3175979" cy="230832"/>
          </a:xfrm>
          <a:prstGeom prst="rect">
            <a:avLst/>
          </a:prstGeom>
          <a:noFill/>
        </p:spPr>
        <p:txBody>
          <a:bodyPr wrap="square" rtlCol="0" anchor="ctr">
            <a:spAutoFit/>
          </a:bodyPr>
          <a:lstStyle/>
          <a:p>
            <a:r>
              <a:rPr lang="en-US" sz="900"/>
              <a:t> </a:t>
            </a:r>
          </a:p>
        </p:txBody>
      </p:sp>
      <p:sp>
        <p:nvSpPr>
          <p:cNvPr id="6" name="Rectangle: Rounded Corners 5">
            <a:extLst>
              <a:ext uri="{FF2B5EF4-FFF2-40B4-BE49-F238E27FC236}">
                <a16:creationId xmlns:a16="http://schemas.microsoft.com/office/drawing/2014/main" id="{55D09A18-0A58-423A-8BA8-4A608DAEF914}"/>
              </a:ext>
            </a:extLst>
          </p:cNvPr>
          <p:cNvSpPr/>
          <p:nvPr/>
        </p:nvSpPr>
        <p:spPr>
          <a:xfrm>
            <a:off x="2179394" y="3250513"/>
            <a:ext cx="1784657" cy="369284"/>
          </a:xfrm>
          <a:prstGeom prst="roundRect">
            <a:avLst>
              <a:gd name="adj" fmla="val 50000"/>
            </a:avLst>
          </a:prstGeom>
          <a:solidFill>
            <a:srgbClr val="FFE184"/>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50" b="1" dirty="0">
                <a:solidFill>
                  <a:schemeClr val="tx1"/>
                </a:solidFill>
              </a:rPr>
              <a:t>Pollution</a:t>
            </a:r>
          </a:p>
        </p:txBody>
      </p:sp>
      <p:cxnSp>
        <p:nvCxnSpPr>
          <p:cNvPr id="66" name="Connector: Elbow 8">
            <a:extLst>
              <a:ext uri="{FF2B5EF4-FFF2-40B4-BE49-F238E27FC236}">
                <a16:creationId xmlns:a16="http://schemas.microsoft.com/office/drawing/2014/main" id="{5ADAD57C-29F6-DD0F-54D2-2E3D31BF8F0E}"/>
              </a:ext>
            </a:extLst>
          </p:cNvPr>
          <p:cNvCxnSpPr>
            <a:cxnSpLocks/>
            <a:stCxn id="81" idx="1"/>
            <a:endCxn id="4" idx="3"/>
          </p:cNvCxnSpPr>
          <p:nvPr/>
        </p:nvCxnSpPr>
        <p:spPr>
          <a:xfrm rot="10800000" flipV="1">
            <a:off x="3956179" y="2008557"/>
            <a:ext cx="349532" cy="3056"/>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Connector: Elbow 8">
            <a:extLst>
              <a:ext uri="{FF2B5EF4-FFF2-40B4-BE49-F238E27FC236}">
                <a16:creationId xmlns:a16="http://schemas.microsoft.com/office/drawing/2014/main" id="{D4168AC6-B5E0-F1D2-AA48-C8364EFDB10A}"/>
              </a:ext>
            </a:extLst>
          </p:cNvPr>
          <p:cNvCxnSpPr>
            <a:cxnSpLocks/>
            <a:stCxn id="63" idx="1"/>
            <a:endCxn id="3" idx="3"/>
          </p:cNvCxnSpPr>
          <p:nvPr/>
        </p:nvCxnSpPr>
        <p:spPr>
          <a:xfrm rot="10800000">
            <a:off x="3956180" y="1292293"/>
            <a:ext cx="339803" cy="170595"/>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Connector: Elbow 8">
            <a:extLst>
              <a:ext uri="{FF2B5EF4-FFF2-40B4-BE49-F238E27FC236}">
                <a16:creationId xmlns:a16="http://schemas.microsoft.com/office/drawing/2014/main" id="{3FED7A97-B378-51D0-2249-282AE3B08A41}"/>
              </a:ext>
            </a:extLst>
          </p:cNvPr>
          <p:cNvCxnSpPr>
            <a:cxnSpLocks/>
            <a:stCxn id="62" idx="1"/>
            <a:endCxn id="3" idx="3"/>
          </p:cNvCxnSpPr>
          <p:nvPr/>
        </p:nvCxnSpPr>
        <p:spPr>
          <a:xfrm rot="10800000" flipV="1">
            <a:off x="3956180" y="1066056"/>
            <a:ext cx="339803" cy="226236"/>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F3F4D90-B55D-4C63-8573-FBDFC1B566F6}"/>
              </a:ext>
            </a:extLst>
          </p:cNvPr>
          <p:cNvSpPr/>
          <p:nvPr/>
        </p:nvSpPr>
        <p:spPr>
          <a:xfrm>
            <a:off x="353187" y="2119396"/>
            <a:ext cx="1171890" cy="775531"/>
          </a:xfrm>
          <a:prstGeom prst="roundRect">
            <a:avLst>
              <a:gd name="adj" fmla="val 50000"/>
            </a:avLst>
          </a:prstGeom>
          <a:solidFill>
            <a:srgbClr val="FFD34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dirty="0">
                <a:solidFill>
                  <a:srgbClr val="000000"/>
                </a:solidFill>
                <a:ea typeface="Open Sans Light"/>
                <a:cs typeface="Open Sans Light"/>
              </a:rPr>
              <a:t>Possible explanatory factors</a:t>
            </a:r>
          </a:p>
        </p:txBody>
      </p:sp>
      <p:sp>
        <p:nvSpPr>
          <p:cNvPr id="70" name="CasellaDiTesto 69">
            <a:extLst>
              <a:ext uri="{FF2B5EF4-FFF2-40B4-BE49-F238E27FC236}">
                <a16:creationId xmlns:a16="http://schemas.microsoft.com/office/drawing/2014/main" id="{8390FCA4-952A-F681-08B2-2782485B5158}"/>
              </a:ext>
            </a:extLst>
          </p:cNvPr>
          <p:cNvSpPr txBox="1"/>
          <p:nvPr/>
        </p:nvSpPr>
        <p:spPr>
          <a:xfrm>
            <a:off x="255208" y="91731"/>
            <a:ext cx="4771218" cy="562527"/>
          </a:xfrm>
          <a:prstGeom prst="rect">
            <a:avLst/>
          </a:prstGeom>
          <a:noFill/>
        </p:spPr>
        <p:txBody>
          <a:bodyPr wrap="square" lIns="91440" tIns="45720" rIns="91440" bIns="45720" rtlCol="0" anchor="t">
            <a:spAutoFit/>
          </a:bodyPr>
          <a:lstStyle/>
          <a:p>
            <a:r>
              <a:rPr lang="en-AU" sz="3000">
                <a:solidFill>
                  <a:srgbClr val="FFC000"/>
                </a:solidFill>
                <a:latin typeface="Calibri"/>
                <a:cs typeface="Calibri"/>
              </a:rPr>
              <a:t>Additional Data</a:t>
            </a:r>
            <a:endParaRPr lang="en-AU" sz="3000">
              <a:solidFill>
                <a:srgbClr val="FFC000"/>
              </a:solidFill>
              <a:latin typeface="Calibri" panose="020F0502020204030204" pitchFamily="34" charset="0"/>
              <a:cs typeface="Calibri" panose="020F0502020204030204" pitchFamily="34" charset="0"/>
            </a:endParaRPr>
          </a:p>
        </p:txBody>
      </p:sp>
      <p:sp>
        <p:nvSpPr>
          <p:cNvPr id="71" name="Rettangolo 70">
            <a:extLst>
              <a:ext uri="{FF2B5EF4-FFF2-40B4-BE49-F238E27FC236}">
                <a16:creationId xmlns:a16="http://schemas.microsoft.com/office/drawing/2014/main" id="{0A2F0FD6-18DC-01C5-CDD8-E8AE61C1DF11}"/>
              </a:ext>
            </a:extLst>
          </p:cNvPr>
          <p:cNvSpPr/>
          <p:nvPr/>
        </p:nvSpPr>
        <p:spPr>
          <a:xfrm>
            <a:off x="6313418" y="4549940"/>
            <a:ext cx="2790399" cy="518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 name="Connector: Elbow 8">
            <a:extLst>
              <a:ext uri="{FF2B5EF4-FFF2-40B4-BE49-F238E27FC236}">
                <a16:creationId xmlns:a16="http://schemas.microsoft.com/office/drawing/2014/main" id="{AE63665F-B3A3-0567-810D-804A2DBD0515}"/>
              </a:ext>
            </a:extLst>
          </p:cNvPr>
          <p:cNvCxnSpPr>
            <a:cxnSpLocks/>
          </p:cNvCxnSpPr>
          <p:nvPr/>
        </p:nvCxnSpPr>
        <p:spPr>
          <a:xfrm flipH="1">
            <a:off x="3956180" y="648094"/>
            <a:ext cx="339803" cy="639933"/>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Rounded Corners 61">
            <a:extLst>
              <a:ext uri="{FF2B5EF4-FFF2-40B4-BE49-F238E27FC236}">
                <a16:creationId xmlns:a16="http://schemas.microsoft.com/office/drawing/2014/main" id="{A3A38639-9DB4-871E-E7C0-27ACF595F796}"/>
              </a:ext>
            </a:extLst>
          </p:cNvPr>
          <p:cNvSpPr/>
          <p:nvPr/>
        </p:nvSpPr>
        <p:spPr>
          <a:xfrm>
            <a:off x="4291717" y="509369"/>
            <a:ext cx="1016034"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ea typeface="Open Sans Light"/>
                <a:cs typeface="Open Sans Light"/>
              </a:rPr>
              <a:t>Average</a:t>
            </a:r>
            <a:endParaRPr lang="it-IT" dirty="0"/>
          </a:p>
        </p:txBody>
      </p:sp>
      <p:sp>
        <p:nvSpPr>
          <p:cNvPr id="11" name="Rectangle: Rounded Corners 61">
            <a:extLst>
              <a:ext uri="{FF2B5EF4-FFF2-40B4-BE49-F238E27FC236}">
                <a16:creationId xmlns:a16="http://schemas.microsoft.com/office/drawing/2014/main" id="{B2069CC1-B79C-0719-21FC-C0EAF3996429}"/>
              </a:ext>
            </a:extLst>
          </p:cNvPr>
          <p:cNvSpPr/>
          <p:nvPr/>
        </p:nvSpPr>
        <p:spPr>
          <a:xfrm>
            <a:off x="4291717" y="3157709"/>
            <a:ext cx="1118392"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ea typeface="Open Sans Light"/>
                <a:cs typeface="Open Sans Light"/>
              </a:rPr>
              <a:t>PM 2.5</a:t>
            </a:r>
            <a:endParaRPr lang="it-IT" dirty="0"/>
          </a:p>
        </p:txBody>
      </p:sp>
      <p:sp>
        <p:nvSpPr>
          <p:cNvPr id="12" name="Rectangle: Rounded Corners 62">
            <a:extLst>
              <a:ext uri="{FF2B5EF4-FFF2-40B4-BE49-F238E27FC236}">
                <a16:creationId xmlns:a16="http://schemas.microsoft.com/office/drawing/2014/main" id="{98F98447-12BD-613A-0517-BC0D74E9E022}"/>
              </a:ext>
            </a:extLst>
          </p:cNvPr>
          <p:cNvSpPr/>
          <p:nvPr/>
        </p:nvSpPr>
        <p:spPr>
          <a:xfrm>
            <a:off x="4291717" y="3554540"/>
            <a:ext cx="1118392"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a:solidFill>
                  <a:schemeClr val="tx1"/>
                </a:solidFill>
              </a:rPr>
              <a:t>Air Quality Index</a:t>
            </a:r>
            <a:endParaRPr lang="it-IT" dirty="0">
              <a:solidFill>
                <a:schemeClr val="tx1"/>
              </a:solidFill>
            </a:endParaRPr>
          </a:p>
        </p:txBody>
      </p:sp>
      <p:cxnSp>
        <p:nvCxnSpPr>
          <p:cNvPr id="13" name="Connector: Elbow 8">
            <a:extLst>
              <a:ext uri="{FF2B5EF4-FFF2-40B4-BE49-F238E27FC236}">
                <a16:creationId xmlns:a16="http://schemas.microsoft.com/office/drawing/2014/main" id="{4ECF6274-8174-565D-C329-6361D908769F}"/>
              </a:ext>
            </a:extLst>
          </p:cNvPr>
          <p:cNvCxnSpPr>
            <a:cxnSpLocks/>
            <a:stCxn id="12" idx="1"/>
          </p:cNvCxnSpPr>
          <p:nvPr/>
        </p:nvCxnSpPr>
        <p:spPr>
          <a:xfrm rot="10800000">
            <a:off x="3951917" y="3522672"/>
            <a:ext cx="339801" cy="170593"/>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8">
            <a:extLst>
              <a:ext uri="{FF2B5EF4-FFF2-40B4-BE49-F238E27FC236}">
                <a16:creationId xmlns:a16="http://schemas.microsoft.com/office/drawing/2014/main" id="{09D43D5E-24BA-55F4-96CA-F32EEBA4CB4D}"/>
              </a:ext>
            </a:extLst>
          </p:cNvPr>
          <p:cNvCxnSpPr>
            <a:cxnSpLocks/>
            <a:stCxn id="11" idx="1"/>
          </p:cNvCxnSpPr>
          <p:nvPr/>
        </p:nvCxnSpPr>
        <p:spPr>
          <a:xfrm rot="10800000" flipV="1">
            <a:off x="3951917" y="3296433"/>
            <a:ext cx="339801" cy="226236"/>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Connector: Elbow 8">
            <a:extLst>
              <a:ext uri="{FF2B5EF4-FFF2-40B4-BE49-F238E27FC236}">
                <a16:creationId xmlns:a16="http://schemas.microsoft.com/office/drawing/2014/main" id="{B9C04CDE-65BE-9DD2-371D-4AFAB7C347AF}"/>
              </a:ext>
            </a:extLst>
          </p:cNvPr>
          <p:cNvCxnSpPr>
            <a:cxnSpLocks/>
          </p:cNvCxnSpPr>
          <p:nvPr/>
        </p:nvCxnSpPr>
        <p:spPr>
          <a:xfrm flipH="1">
            <a:off x="3951915" y="2878471"/>
            <a:ext cx="339803" cy="639933"/>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61">
            <a:extLst>
              <a:ext uri="{FF2B5EF4-FFF2-40B4-BE49-F238E27FC236}">
                <a16:creationId xmlns:a16="http://schemas.microsoft.com/office/drawing/2014/main" id="{CDBC9FF1-CC62-D955-DCC5-BB90D6B0081D}"/>
              </a:ext>
            </a:extLst>
          </p:cNvPr>
          <p:cNvSpPr/>
          <p:nvPr/>
        </p:nvSpPr>
        <p:spPr>
          <a:xfrm>
            <a:off x="4291716" y="2739746"/>
            <a:ext cx="1118393" cy="277448"/>
          </a:xfrm>
          <a:prstGeom prst="roundRect">
            <a:avLst>
              <a:gd name="adj" fmla="val 50000"/>
            </a:avLst>
          </a:prstGeom>
          <a:solidFill>
            <a:srgbClr val="FFEDA2"/>
          </a:solidFill>
          <a:ln>
            <a:solidFill>
              <a:srgbClr val="FFA805"/>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900" dirty="0">
                <a:solidFill>
                  <a:schemeClr val="tx1"/>
                </a:solidFill>
                <a:ea typeface="Open Sans Light"/>
                <a:cs typeface="Open Sans Light"/>
              </a:rPr>
              <a:t>PM 10</a:t>
            </a:r>
            <a:endParaRPr lang="it-IT" dirty="0"/>
          </a:p>
        </p:txBody>
      </p:sp>
    </p:spTree>
    <p:extLst>
      <p:ext uri="{BB962C8B-B14F-4D97-AF65-F5344CB8AC3E}">
        <p14:creationId xmlns:p14="http://schemas.microsoft.com/office/powerpoint/2010/main" val="269289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E338B6-77DE-C04E-9AFE-68179636E9A9}"/>
              </a:ext>
            </a:extLst>
          </p:cNvPr>
          <p:cNvSpPr>
            <a:spLocks noGrp="1"/>
          </p:cNvSpPr>
          <p:nvPr>
            <p:ph type="title"/>
          </p:nvPr>
        </p:nvSpPr>
        <p:spPr/>
        <p:txBody>
          <a:bodyPr/>
          <a:lstStyle/>
          <a:p>
            <a:endParaRPr lang="it-IT"/>
          </a:p>
        </p:txBody>
      </p:sp>
      <p:pic>
        <p:nvPicPr>
          <p:cNvPr id="3" name="Immagine 3" descr="Immagine che contiene mappa&#10;&#10;Descrizione generata automaticamente">
            <a:extLst>
              <a:ext uri="{FF2B5EF4-FFF2-40B4-BE49-F238E27FC236}">
                <a16:creationId xmlns:a16="http://schemas.microsoft.com/office/drawing/2014/main" id="{E5E087E2-C7E4-4EAB-35F4-F4AEE8E0AE8B}"/>
              </a:ext>
            </a:extLst>
          </p:cNvPr>
          <p:cNvPicPr>
            <a:picLocks noChangeAspect="1"/>
          </p:cNvPicPr>
          <p:nvPr/>
        </p:nvPicPr>
        <p:blipFill>
          <a:blip r:embed="rId2"/>
          <a:stretch>
            <a:fillRect/>
          </a:stretch>
        </p:blipFill>
        <p:spPr>
          <a:xfrm>
            <a:off x="4966079" y="1088732"/>
            <a:ext cx="3711338" cy="3413852"/>
          </a:xfrm>
          <a:prstGeom prst="rect">
            <a:avLst/>
          </a:prstGeom>
        </p:spPr>
      </p:pic>
      <p:pic>
        <p:nvPicPr>
          <p:cNvPr id="4" name="Immagine 4" descr="Immagine che contiene mappa&#10;&#10;Descrizione generata automaticamente">
            <a:extLst>
              <a:ext uri="{FF2B5EF4-FFF2-40B4-BE49-F238E27FC236}">
                <a16:creationId xmlns:a16="http://schemas.microsoft.com/office/drawing/2014/main" id="{34DE1CD7-DB20-ACBC-BC13-1AB1E0605ACB}"/>
              </a:ext>
            </a:extLst>
          </p:cNvPr>
          <p:cNvPicPr>
            <a:picLocks noChangeAspect="1"/>
          </p:cNvPicPr>
          <p:nvPr/>
        </p:nvPicPr>
        <p:blipFill>
          <a:blip r:embed="rId3"/>
          <a:stretch>
            <a:fillRect/>
          </a:stretch>
        </p:blipFill>
        <p:spPr>
          <a:xfrm>
            <a:off x="603061" y="1088733"/>
            <a:ext cx="3707073" cy="3409587"/>
          </a:xfrm>
          <a:prstGeom prst="rect">
            <a:avLst/>
          </a:prstGeom>
        </p:spPr>
      </p:pic>
    </p:spTree>
    <p:extLst>
      <p:ext uri="{BB962C8B-B14F-4D97-AF65-F5344CB8AC3E}">
        <p14:creationId xmlns:p14="http://schemas.microsoft.com/office/powerpoint/2010/main" val="344314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50"/>
          <p:cNvSpPr txBox="1">
            <a:spLocks noGrp="1"/>
          </p:cNvSpPr>
          <p:nvPr>
            <p:ph type="title"/>
          </p:nvPr>
        </p:nvSpPr>
        <p:spPr>
          <a:xfrm>
            <a:off x="466725" y="149910"/>
            <a:ext cx="8210700" cy="663600"/>
          </a:xfrm>
          <a:prstGeom prst="rect">
            <a:avLst/>
          </a:prstGeom>
        </p:spPr>
        <p:txBody>
          <a:bodyPr spcFirstLastPara="1" wrap="square" lIns="91425" tIns="91425" rIns="91425" bIns="91425" anchor="t" anchorCtr="0">
            <a:noAutofit/>
          </a:bodyPr>
          <a:lstStyle/>
          <a:p>
            <a:r>
              <a:rPr lang="en" b="1" dirty="0">
                <a:latin typeface="Calibri" panose="020F0502020204030204" pitchFamily="34" charset="0"/>
                <a:cs typeface="Calibri" panose="020F0502020204030204" pitchFamily="34" charset="0"/>
              </a:rPr>
              <a:t>Tentative analytical workflow</a:t>
            </a:r>
            <a:endParaRPr lang="it-IT" b="1" dirty="0">
              <a:latin typeface="Calibri" panose="020F0502020204030204" pitchFamily="34" charset="0"/>
              <a:cs typeface="Calibri" panose="020F0502020204030204" pitchFamily="34" charset="0"/>
            </a:endParaRPr>
          </a:p>
        </p:txBody>
      </p:sp>
      <p:sp>
        <p:nvSpPr>
          <p:cNvPr id="1368" name="Google Shape;1368;p50"/>
          <p:cNvSpPr/>
          <p:nvPr/>
        </p:nvSpPr>
        <p:spPr>
          <a:xfrm>
            <a:off x="1857075" y="3231537"/>
            <a:ext cx="603900" cy="603900"/>
          </a:xfrm>
          <a:prstGeom prst="ellipse">
            <a:avLst/>
          </a:pr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0"/>
          <p:cNvSpPr/>
          <p:nvPr/>
        </p:nvSpPr>
        <p:spPr>
          <a:xfrm>
            <a:off x="6624325" y="3231537"/>
            <a:ext cx="603900" cy="603900"/>
          </a:xfrm>
          <a:prstGeom prst="ellipse">
            <a:avLst/>
          </a:pr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0"/>
          <p:cNvSpPr/>
          <p:nvPr/>
        </p:nvSpPr>
        <p:spPr>
          <a:xfrm>
            <a:off x="4270050" y="2457212"/>
            <a:ext cx="603900" cy="603900"/>
          </a:xfrm>
          <a:prstGeom prst="ellipse">
            <a:avLst/>
          </a:prstGeom>
          <a:solidFill>
            <a:srgbClr val="FFDB45">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0"/>
          <p:cNvSpPr txBox="1">
            <a:spLocks noGrp="1"/>
          </p:cNvSpPr>
          <p:nvPr>
            <p:ph type="ctrTitle" idx="4294967295"/>
          </p:nvPr>
        </p:nvSpPr>
        <p:spPr>
          <a:xfrm flipH="1">
            <a:off x="1889075" y="3393837"/>
            <a:ext cx="5142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72" name="Google Shape;1372;p50"/>
          <p:cNvSpPr txBox="1">
            <a:spLocks noGrp="1"/>
          </p:cNvSpPr>
          <p:nvPr>
            <p:ph type="ctrTitle" idx="4294967295"/>
          </p:nvPr>
        </p:nvSpPr>
        <p:spPr>
          <a:xfrm flipH="1">
            <a:off x="6451725" y="3393837"/>
            <a:ext cx="9492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3" name="Google Shape;1373;p50"/>
          <p:cNvSpPr txBox="1">
            <a:spLocks noGrp="1"/>
          </p:cNvSpPr>
          <p:nvPr>
            <p:ph type="ctrTitle" idx="4294967295"/>
          </p:nvPr>
        </p:nvSpPr>
        <p:spPr>
          <a:xfrm flipH="1">
            <a:off x="4270050" y="2619512"/>
            <a:ext cx="603900" cy="2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3"/>
                </a:solidFill>
              </a:rPr>
              <a:t>02</a:t>
            </a:r>
            <a:endParaRPr>
              <a:solidFill>
                <a:schemeClr val="accent3"/>
              </a:solidFill>
            </a:endParaRPr>
          </a:p>
        </p:txBody>
      </p:sp>
      <p:sp>
        <p:nvSpPr>
          <p:cNvPr id="1374" name="Google Shape;1374;p50"/>
          <p:cNvSpPr txBox="1">
            <a:spLocks noGrp="1"/>
          </p:cNvSpPr>
          <p:nvPr>
            <p:ph type="ctrTitle" idx="4294967295"/>
          </p:nvPr>
        </p:nvSpPr>
        <p:spPr>
          <a:xfrm flipH="1">
            <a:off x="3598252" y="1810341"/>
            <a:ext cx="2019076"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rPr>
              <a:t>Nonparametric Test</a:t>
            </a:r>
            <a:endParaRPr lang="it-IT" dirty="0">
              <a:solidFill>
                <a:schemeClr val="dk1"/>
              </a:solidFill>
            </a:endParaRPr>
          </a:p>
        </p:txBody>
      </p:sp>
      <p:sp>
        <p:nvSpPr>
          <p:cNvPr id="1375" name="Google Shape;1375;p50"/>
          <p:cNvSpPr txBox="1">
            <a:spLocks noGrp="1"/>
          </p:cNvSpPr>
          <p:nvPr>
            <p:ph type="subTitle" idx="4294967295"/>
          </p:nvPr>
        </p:nvSpPr>
        <p:spPr>
          <a:xfrm flipH="1">
            <a:off x="3259740" y="1176557"/>
            <a:ext cx="2624520" cy="768720"/>
          </a:xfrm>
          <a:prstGeom prst="rect">
            <a:avLst/>
          </a:prstGeom>
        </p:spPr>
        <p:txBody>
          <a:bodyPr spcFirstLastPara="1" wrap="square" lIns="91425" tIns="91425" rIns="91425" bIns="91425" anchor="b" anchorCtr="0">
            <a:noAutofit/>
          </a:bodyPr>
          <a:lstStyle/>
          <a:p>
            <a:pPr marL="0" indent="0" algn="ctr">
              <a:lnSpc>
                <a:spcPct val="100000"/>
              </a:lnSpc>
              <a:buNone/>
            </a:pPr>
            <a:r>
              <a:rPr lang="en" sz="1400" dirty="0">
                <a:latin typeface="Calibri" panose="020F0502020204030204" pitchFamily="34" charset="0"/>
                <a:cs typeface="Calibri" panose="020F0502020204030204" pitchFamily="34" charset="0"/>
              </a:rPr>
              <a:t>Test if the differences found in the previous step have a statistical significance</a:t>
            </a:r>
          </a:p>
        </p:txBody>
      </p:sp>
      <p:sp>
        <p:nvSpPr>
          <p:cNvPr id="1376" name="Google Shape;1376;p50"/>
          <p:cNvSpPr txBox="1">
            <a:spLocks noGrp="1"/>
          </p:cNvSpPr>
          <p:nvPr>
            <p:ph type="ctrTitle" idx="4294967295"/>
          </p:nvPr>
        </p:nvSpPr>
        <p:spPr>
          <a:xfrm flipH="1">
            <a:off x="1093130" y="3647884"/>
            <a:ext cx="2099628" cy="577800"/>
          </a:xfrm>
          <a:prstGeom prst="rect">
            <a:avLst/>
          </a:prstGeom>
        </p:spPr>
        <p:txBody>
          <a:bodyPr spcFirstLastPara="1" wrap="square" lIns="91425" tIns="91425" rIns="91425" bIns="91425" anchor="b" anchorCtr="0">
            <a:noAutofit/>
          </a:bodyPr>
          <a:lstStyle/>
          <a:p>
            <a:pPr algn="ctr"/>
            <a:r>
              <a:rPr lang="en" sz="1800" dirty="0">
                <a:solidFill>
                  <a:schemeClr val="dk1"/>
                </a:solidFill>
              </a:rPr>
              <a:t>Exploratory DA</a:t>
            </a:r>
            <a:endParaRPr lang="it-IT" dirty="0"/>
          </a:p>
        </p:txBody>
      </p:sp>
      <p:sp>
        <p:nvSpPr>
          <p:cNvPr id="1377" name="Google Shape;1377;p50"/>
          <p:cNvSpPr txBox="1">
            <a:spLocks noGrp="1"/>
          </p:cNvSpPr>
          <p:nvPr>
            <p:ph type="subTitle" idx="4294967295"/>
          </p:nvPr>
        </p:nvSpPr>
        <p:spPr>
          <a:xfrm flipH="1">
            <a:off x="1049989" y="4089742"/>
            <a:ext cx="2073600" cy="8373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latin typeface="Calibri" panose="020F0502020204030204" pitchFamily="34" charset="0"/>
                <a:cs typeface="Calibri" panose="020F0502020204030204" pitchFamily="34" charset="0"/>
              </a:rPr>
              <a:t>Plot data in space and time to investigate possible patterns</a:t>
            </a:r>
          </a:p>
        </p:txBody>
      </p:sp>
      <p:sp>
        <p:nvSpPr>
          <p:cNvPr id="1378" name="Google Shape;1378;p50"/>
          <p:cNvSpPr txBox="1">
            <a:spLocks noGrp="1"/>
          </p:cNvSpPr>
          <p:nvPr>
            <p:ph type="ctrTitle" idx="4294967295"/>
          </p:nvPr>
        </p:nvSpPr>
        <p:spPr>
          <a:xfrm flipH="1">
            <a:off x="6145975" y="3700210"/>
            <a:ext cx="1560600" cy="577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1800" b="1" dirty="0">
                <a:solidFill>
                  <a:schemeClr val="dk1"/>
                </a:solidFill>
                <a:latin typeface="Nunito" pitchFamily="2" charset="77"/>
                <a:cs typeface="Calibri" panose="020F0502020204030204" pitchFamily="34" charset="0"/>
              </a:rPr>
              <a:t>Modeling</a:t>
            </a:r>
          </a:p>
        </p:txBody>
      </p:sp>
      <p:sp>
        <p:nvSpPr>
          <p:cNvPr id="1379" name="Google Shape;1379;p50"/>
          <p:cNvSpPr txBox="1">
            <a:spLocks noGrp="1"/>
          </p:cNvSpPr>
          <p:nvPr>
            <p:ph type="subTitle" idx="4294967295"/>
          </p:nvPr>
        </p:nvSpPr>
        <p:spPr>
          <a:xfrm flipH="1">
            <a:off x="5826898" y="4118190"/>
            <a:ext cx="2509080" cy="8754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 sz="1400" dirty="0">
                <a:latin typeface="Calibri" panose="020F0502020204030204" pitchFamily="34" charset="0"/>
                <a:cs typeface="Calibri" panose="020F0502020204030204" pitchFamily="34" charset="0"/>
              </a:rPr>
              <a:t>Semiparametric regression </a:t>
            </a:r>
          </a:p>
          <a:p>
            <a:pPr marL="0" indent="0" algn="ctr">
              <a:lnSpc>
                <a:spcPct val="100000"/>
              </a:lnSpc>
              <a:spcAft>
                <a:spcPts val="1600"/>
              </a:spcAft>
              <a:buNone/>
            </a:pPr>
            <a:r>
              <a:rPr lang="it-IT" sz="1400" dirty="0">
                <a:latin typeface="Calibri" panose="020F0502020204030204" pitchFamily="34" charset="0"/>
                <a:cs typeface="Calibri" panose="020F0502020204030204" pitchFamily="34" charset="0"/>
              </a:rPr>
              <a:t>a</a:t>
            </a:r>
            <a:r>
              <a:rPr lang="en" sz="1400" dirty="0" err="1">
                <a:latin typeface="Calibri" panose="020F0502020204030204" pitchFamily="34" charset="0"/>
                <a:cs typeface="Calibri" panose="020F0502020204030204" pitchFamily="34" charset="0"/>
              </a:rPr>
              <a:t>nd</a:t>
            </a:r>
            <a:r>
              <a:rPr lang="en" sz="1400" dirty="0">
                <a:latin typeface="Calibri" panose="020F0502020204030204" pitchFamily="34" charset="0"/>
                <a:cs typeface="Calibri" panose="020F0502020204030204" pitchFamily="34" charset="0"/>
              </a:rPr>
              <a:t> nonparametric forecasting</a:t>
            </a:r>
          </a:p>
          <a:p>
            <a:pPr marL="0" indent="0" algn="ctr">
              <a:lnSpc>
                <a:spcPct val="100000"/>
              </a:lnSpc>
              <a:spcAft>
                <a:spcPts val="1600"/>
              </a:spcAft>
              <a:buNone/>
            </a:pPr>
            <a:endParaRPr lang="it-IT" dirty="0">
              <a:latin typeface="Calibri" panose="020F0502020204030204" pitchFamily="34" charset="0"/>
              <a:cs typeface="Calibri" panose="020F0502020204030204" pitchFamily="34" charset="0"/>
            </a:endParaRPr>
          </a:p>
        </p:txBody>
      </p:sp>
      <p:cxnSp>
        <p:nvCxnSpPr>
          <p:cNvPr id="1380" name="Google Shape;1380;p50"/>
          <p:cNvCxnSpPr>
            <a:stCxn id="1368" idx="6"/>
            <a:endCxn id="1370" idx="2"/>
          </p:cNvCxnSpPr>
          <p:nvPr/>
        </p:nvCxnSpPr>
        <p:spPr>
          <a:xfrm rot="10800000" flipH="1">
            <a:off x="2460975" y="2759187"/>
            <a:ext cx="1809000" cy="774300"/>
          </a:xfrm>
          <a:prstGeom prst="curvedConnector3">
            <a:avLst>
              <a:gd name="adj1" fmla="val 50002"/>
            </a:avLst>
          </a:prstGeom>
          <a:noFill/>
          <a:ln w="19050" cap="flat" cmpd="sng">
            <a:solidFill>
              <a:schemeClr val="dk1"/>
            </a:solidFill>
            <a:prstDash val="dot"/>
            <a:round/>
            <a:headEnd type="none" w="med" len="med"/>
            <a:tailEnd type="none" w="med" len="med"/>
          </a:ln>
        </p:spPr>
      </p:cxnSp>
      <p:cxnSp>
        <p:nvCxnSpPr>
          <p:cNvPr id="1381" name="Google Shape;1381;p50"/>
          <p:cNvCxnSpPr>
            <a:stCxn id="1370" idx="6"/>
            <a:endCxn id="1369" idx="2"/>
          </p:cNvCxnSpPr>
          <p:nvPr/>
        </p:nvCxnSpPr>
        <p:spPr>
          <a:xfrm>
            <a:off x="4873950" y="2759162"/>
            <a:ext cx="1750500" cy="774300"/>
          </a:xfrm>
          <a:prstGeom prst="curvedConnector3">
            <a:avLst>
              <a:gd name="adj1" fmla="val 49996"/>
            </a:avLst>
          </a:prstGeom>
          <a:noFill/>
          <a:ln w="19050" cap="flat" cmpd="sng">
            <a:solidFill>
              <a:schemeClr val="dk1"/>
            </a:solidFill>
            <a:prstDash val="dot"/>
            <a:round/>
            <a:headEnd type="none" w="med" len="med"/>
            <a:tailEnd type="none" w="med" len="med"/>
          </a:ln>
        </p:spPr>
      </p:cxnSp>
      <p:sp>
        <p:nvSpPr>
          <p:cNvPr id="2" name="CasellaDiTesto 1">
            <a:extLst>
              <a:ext uri="{FF2B5EF4-FFF2-40B4-BE49-F238E27FC236}">
                <a16:creationId xmlns:a16="http://schemas.microsoft.com/office/drawing/2014/main" id="{7A83FDD7-B59F-077D-473E-817FA2C58227}"/>
              </a:ext>
            </a:extLst>
          </p:cNvPr>
          <p:cNvSpPr txBox="1"/>
          <p:nvPr/>
        </p:nvSpPr>
        <p:spPr>
          <a:xfrm>
            <a:off x="6196100" y="1071294"/>
            <a:ext cx="23317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AU" sz="1200" b="1" dirty="0">
                <a:solidFill>
                  <a:schemeClr val="dk1"/>
                </a:solidFill>
                <a:latin typeface="Calibri" panose="020F0502020204030204" pitchFamily="34" charset="0"/>
                <a:cs typeface="Calibri" panose="020F0502020204030204" pitchFamily="34" charset="0"/>
              </a:rPr>
              <a:t>PERMUTATIONAL TEST </a:t>
            </a:r>
          </a:p>
          <a:p>
            <a:pPr algn="ctr"/>
            <a:r>
              <a:rPr lang="en-AU" sz="1200" dirty="0">
                <a:solidFill>
                  <a:schemeClr val="dk1"/>
                </a:solidFill>
                <a:latin typeface="Calibri" panose="020F0502020204030204" pitchFamily="34" charset="0"/>
                <a:cs typeface="Calibri" panose="020F0502020204030204" pitchFamily="34" charset="0"/>
              </a:rPr>
              <a:t>Is the behaviour of losses different winter/summer?</a:t>
            </a:r>
          </a:p>
          <a:p>
            <a:pPr algn="ctr"/>
            <a:endParaRPr lang="en-AU" sz="1200" dirty="0">
              <a:solidFill>
                <a:schemeClr val="dk1"/>
              </a:solidFill>
              <a:latin typeface="Calibri" panose="020F0502020204030204" pitchFamily="34" charset="0"/>
              <a:cs typeface="Calibri" panose="020F0502020204030204" pitchFamily="34" charset="0"/>
            </a:endParaRPr>
          </a:p>
        </p:txBody>
      </p:sp>
      <p:sp>
        <p:nvSpPr>
          <p:cNvPr id="3" name="CasellaDiTesto 2">
            <a:extLst>
              <a:ext uri="{FF2B5EF4-FFF2-40B4-BE49-F238E27FC236}">
                <a16:creationId xmlns:a16="http://schemas.microsoft.com/office/drawing/2014/main" id="{B2598D11-9197-1EED-DF2E-705F7EC7309B}"/>
              </a:ext>
            </a:extLst>
          </p:cNvPr>
          <p:cNvSpPr txBox="1"/>
          <p:nvPr/>
        </p:nvSpPr>
        <p:spPr>
          <a:xfrm>
            <a:off x="6216075" y="1978112"/>
            <a:ext cx="23024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AU" sz="1200" b="1" dirty="0">
                <a:solidFill>
                  <a:schemeClr val="dk1"/>
                </a:solidFill>
                <a:latin typeface="Calibri" panose="020F0502020204030204" pitchFamily="34" charset="0"/>
                <a:cs typeface="Calibri" panose="020F0502020204030204" pitchFamily="34" charset="0"/>
              </a:rPr>
              <a:t>FUNCTIONAL</a:t>
            </a:r>
          </a:p>
          <a:p>
            <a:r>
              <a:rPr lang="en-AU" sz="1200" dirty="0">
                <a:solidFill>
                  <a:schemeClr val="dk1"/>
                </a:solidFill>
                <a:latin typeface="Calibri" panose="020F0502020204030204" pitchFamily="34" charset="0"/>
                <a:cs typeface="Calibri" panose="020F0502020204030204" pitchFamily="34" charset="0"/>
              </a:rPr>
              <a:t>Is there any difference </a:t>
            </a:r>
          </a:p>
          <a:p>
            <a:r>
              <a:rPr lang="en-AU" sz="1200" dirty="0">
                <a:solidFill>
                  <a:schemeClr val="dk1"/>
                </a:solidFill>
                <a:latin typeface="Calibri" panose="020F0502020204030204" pitchFamily="34" charset="0"/>
                <a:cs typeface="Calibri" panose="020F0502020204030204" pitchFamily="34" charset="0"/>
              </a:rPr>
              <a:t>between stressors trend?</a:t>
            </a:r>
          </a:p>
          <a:p>
            <a:endParaRPr lang="en-AU" sz="1200" dirty="0">
              <a:solidFill>
                <a:schemeClr val="dk1"/>
              </a:solidFill>
              <a:latin typeface="Calibri" panose="020F0502020204030204" pitchFamily="34" charset="0"/>
              <a:cs typeface="Calibri" panose="020F0502020204030204" pitchFamily="34" charset="0"/>
            </a:endParaRPr>
          </a:p>
        </p:txBody>
      </p:sp>
      <p:sp>
        <p:nvSpPr>
          <p:cNvPr id="4" name="CasellaDiTesto 3">
            <a:extLst>
              <a:ext uri="{FF2B5EF4-FFF2-40B4-BE49-F238E27FC236}">
                <a16:creationId xmlns:a16="http://schemas.microsoft.com/office/drawing/2014/main" id="{AE0B23B6-7241-BF52-468E-A6C43FD25FA0}"/>
              </a:ext>
            </a:extLst>
          </p:cNvPr>
          <p:cNvSpPr txBox="1"/>
          <p:nvPr/>
        </p:nvSpPr>
        <p:spPr>
          <a:xfrm>
            <a:off x="1402079" y="1071332"/>
            <a:ext cx="1752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chemeClr val="dk1"/>
                </a:solidFill>
                <a:latin typeface="Calibri" panose="020F0502020204030204" pitchFamily="34" charset="0"/>
                <a:cs typeface="Calibri" panose="020F0502020204030204" pitchFamily="34" charset="0"/>
              </a:rPr>
              <a:t>ANOVA</a:t>
            </a:r>
          </a:p>
          <a:p>
            <a:pPr algn="ctr"/>
            <a:r>
              <a:rPr lang="en-US" sz="1200" dirty="0">
                <a:solidFill>
                  <a:schemeClr val="dk1"/>
                </a:solidFill>
                <a:latin typeface="Calibri" panose="020F0502020204030204" pitchFamily="34" charset="0"/>
                <a:cs typeface="Calibri" panose="020F0502020204030204" pitchFamily="34" charset="0"/>
              </a:rPr>
              <a:t>Is there any difference among clusters?</a:t>
            </a:r>
            <a:endParaRPr lang="en-US" sz="1200" dirty="0">
              <a:latin typeface="Calibri" panose="020F0502020204030204" pitchFamily="34" charset="0"/>
              <a:cs typeface="Calibri" panose="020F0502020204030204" pitchFamily="34" charset="0"/>
            </a:endParaRPr>
          </a:p>
        </p:txBody>
      </p:sp>
      <p:sp>
        <p:nvSpPr>
          <p:cNvPr id="6" name="Google Shape;1377;p50">
            <a:extLst>
              <a:ext uri="{FF2B5EF4-FFF2-40B4-BE49-F238E27FC236}">
                <a16:creationId xmlns:a16="http://schemas.microsoft.com/office/drawing/2014/main" id="{D03CC9DE-44A4-468C-21D6-26CC8EFEFC98}"/>
              </a:ext>
            </a:extLst>
          </p:cNvPr>
          <p:cNvSpPr txBox="1">
            <a:spLocks/>
          </p:cNvSpPr>
          <p:nvPr/>
        </p:nvSpPr>
        <p:spPr>
          <a:xfrm flipH="1">
            <a:off x="1884873" y="2295016"/>
            <a:ext cx="2019076" cy="945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unito"/>
              <a:buChar char="●"/>
              <a:defRPr sz="18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15000"/>
              </a:lnSpc>
              <a:spcBef>
                <a:spcPts val="160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15000"/>
              </a:lnSpc>
              <a:spcBef>
                <a:spcPts val="1600"/>
              </a:spcBef>
              <a:spcAft>
                <a:spcPts val="160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lgn="ctr">
              <a:lnSpc>
                <a:spcPct val="100000"/>
              </a:lnSpc>
              <a:spcAft>
                <a:spcPts val="1600"/>
              </a:spcAft>
              <a:buNone/>
            </a:pPr>
            <a:r>
              <a:rPr lang="en" sz="1200" dirty="0">
                <a:latin typeface="Calibri" panose="020F0502020204030204" pitchFamily="34" charset="0"/>
                <a:cs typeface="Calibri" panose="020F0502020204030204" pitchFamily="34" charset="0"/>
              </a:rPr>
              <a:t>Divide US in regions, through cluster techniques and physical knowledge </a:t>
            </a:r>
          </a:p>
        </p:txBody>
      </p:sp>
      <p:cxnSp>
        <p:nvCxnSpPr>
          <p:cNvPr id="5" name="Connector: Elbow 8">
            <a:extLst>
              <a:ext uri="{FF2B5EF4-FFF2-40B4-BE49-F238E27FC236}">
                <a16:creationId xmlns:a16="http://schemas.microsoft.com/office/drawing/2014/main" id="{A4A3097E-DE40-B282-8EFD-2FBC94E512BA}"/>
              </a:ext>
            </a:extLst>
          </p:cNvPr>
          <p:cNvCxnSpPr>
            <a:cxnSpLocks/>
          </p:cNvCxnSpPr>
          <p:nvPr/>
        </p:nvCxnSpPr>
        <p:spPr>
          <a:xfrm rot="10800000" flipV="1">
            <a:off x="5667951" y="1218793"/>
            <a:ext cx="653337" cy="435094"/>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8">
            <a:extLst>
              <a:ext uri="{FF2B5EF4-FFF2-40B4-BE49-F238E27FC236}">
                <a16:creationId xmlns:a16="http://schemas.microsoft.com/office/drawing/2014/main" id="{FB6F0ED5-AD85-6EB2-C90A-B1D7339A420C}"/>
              </a:ext>
            </a:extLst>
          </p:cNvPr>
          <p:cNvCxnSpPr>
            <a:cxnSpLocks/>
          </p:cNvCxnSpPr>
          <p:nvPr/>
        </p:nvCxnSpPr>
        <p:spPr>
          <a:xfrm rot="10800000">
            <a:off x="5667950" y="1659913"/>
            <a:ext cx="548126" cy="469482"/>
          </a:xfrm>
          <a:prstGeom prst="curved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8">
            <a:extLst>
              <a:ext uri="{FF2B5EF4-FFF2-40B4-BE49-F238E27FC236}">
                <a16:creationId xmlns:a16="http://schemas.microsoft.com/office/drawing/2014/main" id="{15BB8122-29BB-818A-E22E-E7EC7A8D6422}"/>
              </a:ext>
            </a:extLst>
          </p:cNvPr>
          <p:cNvCxnSpPr>
            <a:cxnSpLocks/>
          </p:cNvCxnSpPr>
          <p:nvPr/>
        </p:nvCxnSpPr>
        <p:spPr>
          <a:xfrm>
            <a:off x="2672341" y="1218793"/>
            <a:ext cx="925627" cy="414812"/>
          </a:xfrm>
          <a:prstGeom prst="curvedConnector3">
            <a:avLst>
              <a:gd name="adj1" fmla="val 60976"/>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Immagine 8">
            <a:extLst>
              <a:ext uri="{FF2B5EF4-FFF2-40B4-BE49-F238E27FC236}">
                <a16:creationId xmlns:a16="http://schemas.microsoft.com/office/drawing/2014/main" id="{1B86B51E-A519-94D8-6FFF-CC5A1BB511E0}"/>
              </a:ext>
            </a:extLst>
          </p:cNvPr>
          <p:cNvPicPr>
            <a:picLocks noChangeAspect="1"/>
          </p:cNvPicPr>
          <p:nvPr/>
        </p:nvPicPr>
        <p:blipFill>
          <a:blip r:embed="rId3"/>
          <a:stretch>
            <a:fillRect/>
          </a:stretch>
        </p:blipFill>
        <p:spPr>
          <a:xfrm>
            <a:off x="5385585" y="4420165"/>
            <a:ext cx="3291840" cy="236154"/>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pelling Bee by Slidesgo">
  <a:themeElements>
    <a:clrScheme name="Simple Light">
      <a:dk1>
        <a:srgbClr val="703316"/>
      </a:dk1>
      <a:lt1>
        <a:srgbClr val="FFFFFF"/>
      </a:lt1>
      <a:dk2>
        <a:srgbClr val="FFF0B3"/>
      </a:dk2>
      <a:lt2>
        <a:srgbClr val="666666"/>
      </a:lt2>
      <a:accent1>
        <a:srgbClr val="FFDB45"/>
      </a:accent1>
      <a:accent2>
        <a:srgbClr val="FFA500"/>
      </a:accent2>
      <a:accent3>
        <a:srgbClr val="99E2E6"/>
      </a:accent3>
      <a:accent4>
        <a:srgbClr val="F78F8F"/>
      </a:accent4>
      <a:accent5>
        <a:srgbClr val="B64B18"/>
      </a:accent5>
      <a:accent6>
        <a:srgbClr val="FFA500"/>
      </a:accent6>
      <a:hlink>
        <a:srgbClr val="7033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Model X">
      <a:dk1>
        <a:srgbClr val="272E3A"/>
      </a:dk1>
      <a:lt1>
        <a:srgbClr val="FFFFFF"/>
      </a:lt1>
      <a:dk2>
        <a:srgbClr val="00A3DA"/>
      </a:dk2>
      <a:lt2>
        <a:srgbClr val="0CA8DA"/>
      </a:lt2>
      <a:accent1>
        <a:srgbClr val="56CADC"/>
      </a:accent1>
      <a:accent2>
        <a:srgbClr val="49C4DB"/>
      </a:accent2>
      <a:accent3>
        <a:srgbClr val="3DBEDB"/>
      </a:accent3>
      <a:accent4>
        <a:srgbClr val="31B9DB"/>
      </a:accent4>
      <a:accent5>
        <a:srgbClr val="24B3DA"/>
      </a:accent5>
      <a:accent6>
        <a:srgbClr val="18AEDA"/>
      </a:accent6>
      <a:hlink>
        <a:srgbClr val="2F8299"/>
      </a:hlink>
      <a:folHlink>
        <a:srgbClr val="8C8C8C"/>
      </a:folHlink>
    </a:clrScheme>
    <a:fontScheme name="Model X">
      <a:majorFont>
        <a:latin typeface="Open Sans Light"/>
        <a:ea typeface=""/>
        <a:cs typeface=""/>
      </a:majorFont>
      <a:minorFont>
        <a:latin typeface="Open Sans Light"/>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el X">
    <a:dk1>
      <a:srgbClr val="172144"/>
    </a:dk1>
    <a:lt1>
      <a:srgbClr val="FFFFFF"/>
    </a:lt1>
    <a:dk2>
      <a:srgbClr val="3A757E"/>
    </a:dk2>
    <a:lt2>
      <a:srgbClr val="22658C"/>
    </a:lt2>
    <a:accent1>
      <a:srgbClr val="CAD82A"/>
    </a:accent1>
    <a:accent2>
      <a:srgbClr val="B2C738"/>
    </a:accent2>
    <a:accent3>
      <a:srgbClr val="9AB746"/>
    </a:accent3>
    <a:accent4>
      <a:srgbClr val="82A654"/>
    </a:accent4>
    <a:accent5>
      <a:srgbClr val="6A9662"/>
    </a:accent5>
    <a:accent6>
      <a:srgbClr val="528570"/>
    </a:accent6>
    <a:hlink>
      <a:srgbClr val="2F8299"/>
    </a:hlink>
    <a:folHlink>
      <a:srgbClr val="8C8C8C"/>
    </a:folHlink>
  </a:clrScheme>
</a:themeOverride>
</file>

<file path=ppt/theme/themeOverride2.xml><?xml version="1.0" encoding="utf-8"?>
<a:themeOverride xmlns:a="http://schemas.openxmlformats.org/drawingml/2006/main">
  <a:clrScheme name="Model X">
    <a:dk1>
      <a:srgbClr val="172144"/>
    </a:dk1>
    <a:lt1>
      <a:srgbClr val="FFFFFF"/>
    </a:lt1>
    <a:dk2>
      <a:srgbClr val="3A757E"/>
    </a:dk2>
    <a:lt2>
      <a:srgbClr val="22658C"/>
    </a:lt2>
    <a:accent1>
      <a:srgbClr val="CAD82A"/>
    </a:accent1>
    <a:accent2>
      <a:srgbClr val="B2C738"/>
    </a:accent2>
    <a:accent3>
      <a:srgbClr val="9AB746"/>
    </a:accent3>
    <a:accent4>
      <a:srgbClr val="82A654"/>
    </a:accent4>
    <a:accent5>
      <a:srgbClr val="6A9662"/>
    </a:accent5>
    <a:accent6>
      <a:srgbClr val="528570"/>
    </a:accent6>
    <a:hlink>
      <a:srgbClr val="2F8299"/>
    </a:hlink>
    <a:folHlink>
      <a:srgbClr val="8C8C8C"/>
    </a:folHlink>
  </a:clrScheme>
</a:themeOverride>
</file>

<file path=docProps/app.xml><?xml version="1.0" encoding="utf-8"?>
<Properties xmlns="http://schemas.openxmlformats.org/officeDocument/2006/extended-properties" xmlns:vt="http://schemas.openxmlformats.org/officeDocument/2006/docPropsVTypes">
  <TotalTime>39</TotalTime>
  <Words>603</Words>
  <Application>Microsoft Macintosh PowerPoint</Application>
  <PresentationFormat>Presentazione su schermo (16:9)</PresentationFormat>
  <Paragraphs>86</Paragraphs>
  <Slides>7</Slides>
  <Notes>4</Notes>
  <HiddenSlides>0</HiddenSlides>
  <MMClips>0</MMClips>
  <ScaleCrop>false</ScaleCrop>
  <HeadingPairs>
    <vt:vector size="6" baseType="variant">
      <vt:variant>
        <vt:lpstr>Caratteri utilizzati</vt:lpstr>
      </vt:variant>
      <vt:variant>
        <vt:i4>11</vt:i4>
      </vt:variant>
      <vt:variant>
        <vt:lpstr>Tema</vt:lpstr>
      </vt:variant>
      <vt:variant>
        <vt:i4>2</vt:i4>
      </vt:variant>
      <vt:variant>
        <vt:lpstr>Titoli diapositive</vt:lpstr>
      </vt:variant>
      <vt:variant>
        <vt:i4>7</vt:i4>
      </vt:variant>
    </vt:vector>
  </HeadingPairs>
  <TitlesOfParts>
    <vt:vector size="20" baseType="lpstr">
      <vt:lpstr>Arial</vt:lpstr>
      <vt:lpstr>Nunito</vt:lpstr>
      <vt:lpstr>Open Sans Light</vt:lpstr>
      <vt:lpstr>Open Sans</vt:lpstr>
      <vt:lpstr>TimesNewRomanPSMT</vt:lpstr>
      <vt:lpstr>Calibri</vt:lpstr>
      <vt:lpstr>Poppins Medium</vt:lpstr>
      <vt:lpstr>Wingdings 3</vt:lpstr>
      <vt:lpstr>Paytone One</vt:lpstr>
      <vt:lpstr>Mali SemiBold</vt:lpstr>
      <vt:lpstr>Fira Sans Extra Condensed Medium</vt:lpstr>
      <vt:lpstr>Spelling Bee by Slidesgo</vt:lpstr>
      <vt:lpstr>Ion</vt:lpstr>
      <vt:lpstr>Honey Bee Health  Analyses of reasons and preventions for high risk colony losses</vt:lpstr>
      <vt:lpstr>Goals of the project</vt:lpstr>
      <vt:lpstr>Presentazione standard di PowerPoint</vt:lpstr>
      <vt:lpstr>Presentazione standard di PowerPoint</vt:lpstr>
      <vt:lpstr>Presentazione standard di PowerPoint</vt:lpstr>
      <vt:lpstr>Presentazione standard di PowerPoint</vt:lpstr>
      <vt:lpstr>Tentative analytical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Saving the Bees</dc:title>
  <cp:lastModifiedBy>Luca Mainini</cp:lastModifiedBy>
  <cp:revision>30</cp:revision>
  <dcterms:modified xsi:type="dcterms:W3CDTF">2022-12-11T20:11:25Z</dcterms:modified>
</cp:coreProperties>
</file>