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20" r:id="rId2"/>
  </p:sldIdLst>
  <p:sldSz cx="9144000" cy="6858000" type="screen4x3"/>
  <p:notesSz cx="7315200" cy="96012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0">
          <p15:clr>
            <a:srgbClr val="A4A3A4"/>
          </p15:clr>
        </p15:guide>
        <p15:guide id="11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72" autoAdjust="0"/>
    <p:restoredTop sz="94984" autoAdjust="0"/>
  </p:normalViewPr>
  <p:slideViewPr>
    <p:cSldViewPr snapToGrid="0" showGuides="1">
      <p:cViewPr varScale="1">
        <p:scale>
          <a:sx n="99" d="100"/>
          <a:sy n="99" d="100"/>
        </p:scale>
        <p:origin x="1146" y="90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-591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756" y="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l">
              <a:defRPr sz="11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1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/>
          <a:lstStyle>
            <a:lvl1pPr algn="r">
              <a:defRPr sz="1100"/>
            </a:lvl1pPr>
          </a:lstStyle>
          <a:p>
            <a:fld id="{B4AD245C-091B-44E2-BFB0-BD94217887F7}" type="datetimeFigureOut">
              <a:rPr lang="en-GB" smtClean="0">
                <a:latin typeface="Arial" panose="020B0604020202020204" pitchFamily="34" charset="0"/>
              </a:rPr>
              <a:t>23/04/2017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l">
              <a:defRPr sz="11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3"/>
            <a:ext cx="3170138" cy="479539"/>
          </a:xfrm>
          <a:prstGeom prst="rect">
            <a:avLst/>
          </a:prstGeom>
        </p:spPr>
        <p:txBody>
          <a:bodyPr vert="horz" lIns="90913" tIns="45457" rIns="90913" bIns="45457" rtlCol="0" anchor="b"/>
          <a:lstStyle>
            <a:lvl1pPr algn="r">
              <a:defRPr sz="1100"/>
            </a:lvl1pPr>
          </a:lstStyle>
          <a:p>
            <a:fld id="{9A913F39-CFF6-40F1-84D1-700840B41EAB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131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BA5BBE4-AEA3-489A-A28E-0C2FAF2506E3}" type="datetimeFigureOut">
              <a:rPr lang="en-GB" smtClean="0"/>
              <a:pPr/>
              <a:t>23/04/2017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478" tIns="49238" rIns="98478" bIns="492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</p:spPr>
        <p:txBody>
          <a:bodyPr vert="horz" lIns="98478" tIns="49238" rIns="98478" bIns="49238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9119475"/>
            <a:ext cx="3169920" cy="480060"/>
          </a:xfrm>
          <a:prstGeom prst="rect">
            <a:avLst/>
          </a:prstGeom>
        </p:spPr>
        <p:txBody>
          <a:bodyPr vert="horz" lIns="98478" tIns="49238" rIns="98478" bIns="49238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0F4A2C8-6C88-4E71-83EE-698B9D4FE22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4730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796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ckground 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79392" y="727200"/>
            <a:ext cx="5400000" cy="54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6" name="SD_FLD_DocumentDate"/>
          <p:cNvSpPr/>
          <p:nvPr userDrawn="1"/>
        </p:nvSpPr>
        <p:spPr bwMode="gray">
          <a:xfrm>
            <a:off x="376238" y="6382196"/>
            <a:ext cx="4195762" cy="3098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t" anchorCtr="0"/>
          <a:lstStyle/>
          <a:p>
            <a:pPr algn="l">
              <a:lnSpc>
                <a:spcPct val="100000"/>
              </a:lnSpc>
              <a:buFont typeface="Wingdings 2" pitchFamily="18" charset="2"/>
              <a:buNone/>
            </a:pPr>
            <a:r>
              <a:rPr lang="en-GB" sz="1000" b="0" noProof="0" dirty="0" smtClean="0">
                <a:solidFill>
                  <a:schemeClr val="tx1"/>
                </a:solidFill>
              </a:rPr>
              <a:t>18 May 2016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  <p:sp>
        <p:nvSpPr>
          <p:cNvPr id="2" name="SD_LAN_pePresentationTitle"/>
          <p:cNvSpPr>
            <a:spLocks noGrp="1"/>
          </p:cNvSpPr>
          <p:nvPr>
            <p:ph type="ctrTitle" hasCustomPrompt="1"/>
          </p:nvPr>
        </p:nvSpPr>
        <p:spPr bwMode="gray">
          <a:xfrm>
            <a:off x="377991" y="5498438"/>
            <a:ext cx="4194009" cy="3240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Presentation title runs here</a:t>
            </a:r>
            <a:endParaRPr lang="en-GB" noProof="0" dirty="0"/>
          </a:p>
        </p:txBody>
      </p:sp>
      <p:sp>
        <p:nvSpPr>
          <p:cNvPr id="3" name="SD_LAN_pe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Subtitle here two lines max</a:t>
            </a:r>
            <a:endParaRPr lang="en-GB" dirty="0"/>
          </a:p>
        </p:txBody>
      </p:sp>
      <p:sp>
        <p:nvSpPr>
          <p:cNvPr id="10" name="SD_ART_Logo_White"/>
          <p:cNvSpPr/>
          <p:nvPr userDrawn="1"/>
        </p:nvSpPr>
        <p:spPr>
          <a:xfrm>
            <a:off x="379939" y="376094"/>
            <a:ext cx="1852876" cy="811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SD_ART_Logo_White_bmkAr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" y="374650"/>
            <a:ext cx="1853430" cy="81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57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eloitt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951509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46A3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600"/>
              </a:spcBef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defRPr sz="3000">
                <a:solidFill>
                  <a:schemeClr val="bg2"/>
                </a:solidFill>
              </a:defRPr>
            </a:lvl2pPr>
            <a:lvl3pPr marL="0" indent="0">
              <a:buNone/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6881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dark blu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12169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600"/>
              </a:spcBef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defRPr sz="3000">
                <a:solidFill>
                  <a:schemeClr val="bg2"/>
                </a:solidFill>
              </a:defRPr>
            </a:lvl2pPr>
            <a:lvl3pPr marL="0" indent="0">
              <a:buNone/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856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te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097A9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600"/>
              </a:spcBef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defRPr sz="3000">
                <a:solidFill>
                  <a:schemeClr val="bg2"/>
                </a:solidFill>
              </a:defRPr>
            </a:lvl2pPr>
            <a:lvl3pPr marL="0" indent="0">
              <a:buNone/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37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statemen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600"/>
              </a:spcBef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defRPr sz="3000">
                <a:solidFill>
                  <a:schemeClr val="bg2"/>
                </a:solidFill>
              </a:defRPr>
            </a:lvl2pPr>
            <a:lvl3pPr marL="0" indent="0">
              <a:buNone/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486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76238" y="1628774"/>
            <a:ext cx="6958012" cy="4752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3600"/>
              </a:spcBef>
              <a:buFont typeface="Arial" panose="020B0604020202020204" pitchFamily="34" charset="0"/>
              <a:buChar char="​"/>
              <a:defRPr sz="2800">
                <a:solidFill>
                  <a:schemeClr val="tx1"/>
                </a:solidFill>
              </a:defRPr>
            </a:lvl1pPr>
            <a:lvl2pPr marL="0" indent="0">
              <a:defRPr sz="3000">
                <a:solidFill>
                  <a:schemeClr val="bg2"/>
                </a:solidFill>
              </a:defRPr>
            </a:lvl2pPr>
            <a:lvl3pPr marL="0" indent="0">
              <a:buNone/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2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6958012" cy="4716463"/>
          </a:xfrm>
          <a:prstGeom prst="rect">
            <a:avLst/>
          </a:prstGeom>
        </p:spPr>
        <p:txBody>
          <a:bodyPr/>
          <a:lstStyle>
            <a:lvl1pPr>
              <a:tabLst>
                <a:tab pos="6729413" algn="r"/>
              </a:tabLst>
              <a:defRPr/>
            </a:lvl1pPr>
            <a:lvl2pPr>
              <a:tabLst>
                <a:tab pos="6729413" algn="r"/>
              </a:tabLst>
              <a:defRPr/>
            </a:lvl2pPr>
            <a:lvl3pPr>
              <a:tabLst>
                <a:tab pos="6729413" algn="r"/>
              </a:tabLst>
              <a:defRPr/>
            </a:lvl3pPr>
            <a:lvl4pPr>
              <a:tabLst>
                <a:tab pos="6729413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  <a:lvl6pPr>
              <a:tabLst>
                <a:tab pos="6729413" algn="r"/>
              </a:tabLst>
              <a:defRPr/>
            </a:lvl6pPr>
            <a:lvl7pPr>
              <a:tabLst>
                <a:tab pos="6729413" algn="r"/>
              </a:tabLst>
              <a:defRPr/>
            </a:lvl7pPr>
            <a:lvl8pPr>
              <a:tabLst>
                <a:tab pos="6729413" algn="r"/>
              </a:tabLst>
              <a:defRPr/>
            </a:lvl8pPr>
            <a:lvl9pPr>
              <a:tabLst>
                <a:tab pos="6729413" algn="r"/>
              </a:tabLst>
              <a:defRPr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8517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1087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1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4087763" y="1701801"/>
            <a:ext cx="4680000" cy="4679950"/>
          </a:xfrm>
        </p:spPr>
        <p:txBody>
          <a:bodyPr/>
          <a:lstStyle/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342322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9790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500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376238" y="1665288"/>
            <a:ext cx="8374062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09111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6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>
          <a:xfrm>
            <a:off x="1867360" y="727200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2" name="SD_LAN_pePresentationTitle"/>
          <p:cNvSpPr>
            <a:spLocks noGrp="1"/>
          </p:cNvSpPr>
          <p:nvPr>
            <p:ph type="ctrTitle" hasCustomPrompt="1"/>
          </p:nvPr>
        </p:nvSpPr>
        <p:spPr bwMode="gray">
          <a:xfrm>
            <a:off x="376238" y="5497200"/>
            <a:ext cx="4194000" cy="3240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 smtClean="0"/>
              <a:t>Presentation title runs here</a:t>
            </a:r>
            <a:endParaRPr lang="en-GB" noProof="0" dirty="0"/>
          </a:p>
        </p:txBody>
      </p:sp>
      <p:sp>
        <p:nvSpPr>
          <p:cNvPr id="3" name="SD_LAN_pe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4000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Subtitle here two lines max</a:t>
            </a:r>
            <a:endParaRPr lang="en-GB" dirty="0"/>
          </a:p>
        </p:txBody>
      </p:sp>
      <p:sp>
        <p:nvSpPr>
          <p:cNvPr id="8" name="SD_ART_Logo"/>
          <p:cNvSpPr/>
          <p:nvPr userDrawn="1"/>
        </p:nvSpPr>
        <p:spPr>
          <a:xfrm>
            <a:off x="379939" y="376094"/>
            <a:ext cx="1852876" cy="811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SD_ART_Logo_bmkAr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0" y="374650"/>
            <a:ext cx="1853428" cy="81240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D_FLD_DocumentDate"/>
          <p:cNvSpPr/>
          <p:nvPr userDrawn="1"/>
        </p:nvSpPr>
        <p:spPr bwMode="gray">
          <a:xfrm>
            <a:off x="376238" y="6382196"/>
            <a:ext cx="4195762" cy="3098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t" anchorCtr="0"/>
          <a:lstStyle/>
          <a:p>
            <a:pPr algn="l">
              <a:lnSpc>
                <a:spcPct val="100000"/>
              </a:lnSpc>
              <a:buFont typeface="Wingdings 2" pitchFamily="18" charset="2"/>
              <a:buNone/>
            </a:pPr>
            <a:r>
              <a:rPr lang="en-GB" sz="1000" b="0" noProof="0" dirty="0" smtClean="0">
                <a:solidFill>
                  <a:schemeClr val="tx1"/>
                </a:solidFill>
              </a:rPr>
              <a:t>18 May 2016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7946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1 column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376238" y="317499"/>
            <a:ext cx="837176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idx="1"/>
          </p:nvPr>
        </p:nvSpPr>
        <p:spPr>
          <a:xfrm>
            <a:off x="376238" y="1700213"/>
            <a:ext cx="8374062" cy="46789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77893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6239" y="2051999"/>
            <a:ext cx="8391524" cy="4069013"/>
          </a:xfrm>
          <a:prstGeom prst="rect">
            <a:avLst/>
          </a:prstGeom>
        </p:spPr>
        <p:txBody>
          <a:bodyPr/>
          <a:lstStyle/>
          <a:p>
            <a:r>
              <a:rPr lang="en-GB" noProof="0" dirty="0" smtClean="0"/>
              <a:t>Click icon to add chart</a:t>
            </a:r>
            <a:endParaRPr lang="en-GB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9" y="1700213"/>
            <a:ext cx="8391524" cy="357187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8" y="6121013"/>
            <a:ext cx="8391525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7029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78000" y="2051999"/>
            <a:ext cx="2662162" cy="4069014"/>
          </a:xfrm>
          <a:prstGeom prst="rect">
            <a:avLst/>
          </a:prstGeom>
        </p:spPr>
        <p:txBody>
          <a:bodyPr/>
          <a:lstStyle/>
          <a:p>
            <a:r>
              <a:rPr lang="en-GB" noProof="0" dirty="0" smtClean="0"/>
              <a:t>Click icon to add chart</a:t>
            </a:r>
            <a:endParaRPr lang="en-GB" noProof="0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6237" y="1665289"/>
            <a:ext cx="2671763" cy="392112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27388" y="2051999"/>
            <a:ext cx="2671212" cy="4069014"/>
          </a:xfrm>
          <a:prstGeom prst="rect">
            <a:avLst/>
          </a:prstGeom>
        </p:spPr>
        <p:txBody>
          <a:bodyPr/>
          <a:lstStyle/>
          <a:p>
            <a:r>
              <a:rPr lang="en-GB" noProof="0" dirty="0" smtClean="0"/>
              <a:t>Click icon to add chart</a:t>
            </a:r>
            <a:endParaRPr lang="en-GB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27388" y="1665289"/>
            <a:ext cx="2671211" cy="392112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094797" y="2051999"/>
            <a:ext cx="2672965" cy="4069014"/>
          </a:xfrm>
          <a:prstGeom prst="rect">
            <a:avLst/>
          </a:prstGeom>
        </p:spPr>
        <p:txBody>
          <a:bodyPr/>
          <a:lstStyle/>
          <a:p>
            <a:r>
              <a:rPr lang="en-GB" noProof="0" dirty="0" smtClean="0"/>
              <a:t>Click icon to add chart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659145"/>
            <a:ext cx="2672966" cy="398256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3"/>
            <a:ext cx="8374064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08164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499"/>
            <a:ext cx="8402002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40200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>
          <a:xfrm>
            <a:off x="376238" y="1665288"/>
            <a:ext cx="3979184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>
          <a:xfrm>
            <a:off x="4786154" y="1665288"/>
            <a:ext cx="3992086" cy="4716461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289120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500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979185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0"/>
          </p:nvPr>
        </p:nvSpPr>
        <p:spPr>
          <a:xfrm>
            <a:off x="4787999" y="1665288"/>
            <a:ext cx="3979763" cy="471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1600"/>
            </a:lvl1pPr>
            <a:lvl2pPr>
              <a:tabLst>
                <a:tab pos="5029200" algn="r"/>
              </a:tabLst>
              <a:defRPr sz="1600"/>
            </a:lvl2pPr>
            <a:lvl3pPr>
              <a:tabLst>
                <a:tab pos="5029200" algn="r"/>
              </a:tabLst>
              <a:defRPr sz="1600"/>
            </a:lvl3pPr>
            <a:lvl4pPr>
              <a:tabLst>
                <a:tab pos="5029200" algn="r"/>
              </a:tabLst>
              <a:defRPr sz="1600"/>
            </a:lvl4pPr>
            <a:lvl5pPr>
              <a:tabLst>
                <a:tab pos="5029200" algn="r"/>
              </a:tabLst>
              <a:defRPr baseline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0363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/>
          </p:nvPr>
        </p:nvSpPr>
        <p:spPr>
          <a:xfrm>
            <a:off x="376239" y="1665288"/>
            <a:ext cx="4016374" cy="4455725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7" y="2125013"/>
            <a:ext cx="4011846" cy="3996000"/>
          </a:xfrm>
        </p:spPr>
        <p:txBody>
          <a:bodyPr/>
          <a:lstStyle/>
          <a:p>
            <a:r>
              <a:rPr lang="en-GB" noProof="0" dirty="0" smtClean="0"/>
              <a:t>Click icon to add chart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7" y="1665288"/>
            <a:ext cx="4011846" cy="420687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3"/>
            <a:ext cx="8391525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466235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5915" y="2125013"/>
            <a:ext cx="4011847" cy="3996000"/>
          </a:xfrm>
        </p:spPr>
        <p:txBody>
          <a:bodyPr/>
          <a:lstStyle/>
          <a:p>
            <a:r>
              <a:rPr lang="en-GB" noProof="0" dirty="0" smtClean="0"/>
              <a:t>Click icon to add chart</a:t>
            </a:r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5916" y="1665288"/>
            <a:ext cx="4011847" cy="420687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76237" y="6121013"/>
            <a:ext cx="8374064" cy="260737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76238" y="2125013"/>
            <a:ext cx="4004297" cy="3996000"/>
          </a:xfrm>
        </p:spPr>
        <p:txBody>
          <a:bodyPr/>
          <a:lstStyle/>
          <a:p>
            <a:r>
              <a:rPr lang="en-GB" noProof="0" dirty="0" smtClean="0"/>
              <a:t>Click icon to add chart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7" y="1665288"/>
            <a:ext cx="4004298" cy="420687"/>
          </a:xfrm>
        </p:spPr>
        <p:txBody>
          <a:bodyPr/>
          <a:lstStyle/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028567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9" y="317499"/>
            <a:ext cx="8391524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376237" y="1665288"/>
            <a:ext cx="3323893" cy="4716463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4087762" y="1700213"/>
            <a:ext cx="4680000" cy="4681537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27477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8" y="317500"/>
            <a:ext cx="8391525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9" y="651600"/>
            <a:ext cx="8391524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0"/>
          </p:nvPr>
        </p:nvSpPr>
        <p:spPr>
          <a:xfrm>
            <a:off x="5683411" y="1658680"/>
            <a:ext cx="3084351" cy="4723072"/>
          </a:xfrm>
          <a:prstGeom prst="rect">
            <a:avLst/>
          </a:prstGeom>
        </p:spPr>
        <p:txBody>
          <a:bodyPr>
            <a:noAutofit/>
          </a:bodyPr>
          <a:lstStyle>
            <a:lvl1pPr>
              <a:tabLst>
                <a:tab pos="5029200" algn="r"/>
              </a:tabLst>
              <a:defRPr sz="2400">
                <a:solidFill>
                  <a:schemeClr val="accent3"/>
                </a:solidFill>
              </a:defRPr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6"/>
          </p:nvPr>
        </p:nvSpPr>
        <p:spPr>
          <a:xfrm>
            <a:off x="376238" y="1665288"/>
            <a:ext cx="4879761" cy="4716462"/>
          </a:xfrm>
          <a:prstGeom prst="rect">
            <a:avLst/>
          </a:prstGeom>
        </p:spPr>
        <p:txBody>
          <a:bodyPr/>
          <a:lstStyle>
            <a:lvl1pPr>
              <a:tabLst>
                <a:tab pos="5029200" algn="r"/>
              </a:tabLst>
              <a:defRPr/>
            </a:lvl1pPr>
            <a:lvl2pPr>
              <a:tabLst>
                <a:tab pos="5029200" algn="r"/>
              </a:tabLst>
              <a:defRPr/>
            </a:lvl2pPr>
            <a:lvl3pPr>
              <a:tabLst>
                <a:tab pos="5029200" algn="r"/>
              </a:tabLst>
              <a:defRPr/>
            </a:lvl3pPr>
            <a:lvl4pPr>
              <a:tabLst>
                <a:tab pos="5029200" algn="r"/>
              </a:tabLst>
              <a:defRPr/>
            </a:lvl4pPr>
            <a:lvl5pPr>
              <a:tabLst>
                <a:tab pos="5029200" algn="r"/>
              </a:tabLst>
              <a:defRPr baseline="0"/>
            </a:lvl5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01985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698500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76237" y="651600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76237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495412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614587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33763" y="1700213"/>
            <a:ext cx="2034000" cy="1260000"/>
          </a:xfrm>
        </p:spPr>
        <p:txBody>
          <a:bodyPr lIns="0" tIns="0" rIns="0" bIns="0">
            <a:noAutofit/>
          </a:bodyPr>
          <a:lstStyle/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6237" y="3124200"/>
            <a:ext cx="2040351" cy="325754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12472" y="3120550"/>
            <a:ext cx="2034000" cy="326119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97530" y="3124199"/>
            <a:ext cx="2034000" cy="3257549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6744876" y="3108508"/>
            <a:ext cx="2022887" cy="327324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spcAft>
                <a:spcPts val="0"/>
              </a:spcAft>
              <a:defRPr/>
            </a:lvl2pPr>
            <a:lvl3pPr marL="0" indent="0">
              <a:spcAft>
                <a:spcPts val="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0"/>
              </a:spcAft>
              <a:defRPr baseline="0"/>
            </a:lvl5pPr>
            <a:lvl6pPr marL="356400" indent="-176400">
              <a:spcAft>
                <a:spcPts val="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0"/>
              </a:spcAft>
              <a:defRPr/>
            </a:lvl7pPr>
            <a:lvl8pPr marL="356400" indent="-176400">
              <a:spcAft>
                <a:spcPts val="0"/>
              </a:spcAft>
              <a:defRPr/>
            </a:lvl8pPr>
            <a:lvl9pPr marL="356400" indent="-176400">
              <a:spcAft>
                <a:spcPts val="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32526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ackground 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SD_LAN_pePresentationTitle"/>
          <p:cNvSpPr>
            <a:spLocks noGrp="1"/>
          </p:cNvSpPr>
          <p:nvPr>
            <p:ph type="ctrTitle" hasCustomPrompt="1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Presentation title runs here</a:t>
            </a:r>
            <a:endParaRPr lang="en-GB" noProof="0" dirty="0"/>
          </a:p>
        </p:txBody>
      </p:sp>
      <p:sp>
        <p:nvSpPr>
          <p:cNvPr id="3" name="SD_LAN_pe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7992" y="5864229"/>
            <a:ext cx="4194008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Subtitle here two lines max</a:t>
            </a:r>
            <a:endParaRPr lang="en-GB" dirty="0"/>
          </a:p>
        </p:txBody>
      </p:sp>
      <p:sp>
        <p:nvSpPr>
          <p:cNvPr id="8" name="SD_ART_Logo_White"/>
          <p:cNvSpPr/>
          <p:nvPr userDrawn="1"/>
        </p:nvSpPr>
        <p:spPr>
          <a:xfrm>
            <a:off x="379939" y="376094"/>
            <a:ext cx="1852876" cy="811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SD_ART_Logo_White_bmkArt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9" y="374650"/>
            <a:ext cx="1853430" cy="81240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D_FLD_DocumentDate"/>
          <p:cNvSpPr/>
          <p:nvPr userDrawn="1"/>
        </p:nvSpPr>
        <p:spPr bwMode="gray">
          <a:xfrm>
            <a:off x="376238" y="6382196"/>
            <a:ext cx="4195762" cy="3098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t" anchorCtr="0"/>
          <a:lstStyle/>
          <a:p>
            <a:pPr algn="l">
              <a:lnSpc>
                <a:spcPct val="100000"/>
              </a:lnSpc>
              <a:buFont typeface="Wingdings 2" pitchFamily="18" charset="2"/>
              <a:buNone/>
            </a:pPr>
            <a:r>
              <a:rPr lang="en-GB" sz="1000" b="0" noProof="0" dirty="0" smtClean="0">
                <a:solidFill>
                  <a:schemeClr val="tx1"/>
                </a:solidFill>
              </a:rPr>
              <a:t>18 May 2016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00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0"/>
            <a:ext cx="8391525" cy="698500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7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68064" y="1700213"/>
            <a:ext cx="4106300" cy="60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378000" y="4065173"/>
            <a:ext cx="4122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4668064" y="4065173"/>
            <a:ext cx="41063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78000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4668064" y="1880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29"/>
          </p:nvPr>
        </p:nvSpPr>
        <p:spPr>
          <a:xfrm>
            <a:off x="378000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31"/>
          </p:nvPr>
        </p:nvSpPr>
        <p:spPr>
          <a:xfrm>
            <a:off x="4668064" y="4256213"/>
            <a:ext cx="1476000" cy="1476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012612" y="1880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  <a:endParaRPr lang="en-GB" noProof="0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297420" y="1880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  <a:endParaRPr lang="en-GB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012612" y="4256213"/>
            <a:ext cx="2466000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  <a:endParaRPr lang="en-GB" noProof="0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7420" y="4256213"/>
            <a:ext cx="2476944" cy="1944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>
              <a:spcAft>
                <a:spcPts val="0"/>
              </a:spcAft>
              <a:defRPr b="0"/>
            </a:lvl2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  <a:endParaRPr lang="en-GB" noProof="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04324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499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6238" y="1700213"/>
            <a:ext cx="2771775" cy="1971675"/>
          </a:xfrm>
        </p:spPr>
        <p:txBody>
          <a:bodyPr/>
          <a:lstStyle/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04798" y="1700213"/>
            <a:ext cx="2762965" cy="1971675"/>
          </a:xfrm>
        </p:spPr>
        <p:txBody>
          <a:bodyPr/>
          <a:lstStyle/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204806" y="1700213"/>
            <a:ext cx="2743200" cy="1971675"/>
          </a:xfrm>
        </p:spPr>
        <p:txBody>
          <a:bodyPr/>
          <a:lstStyle/>
          <a:p>
            <a:r>
              <a:rPr lang="en-GB" noProof="0" dirty="0" smtClean="0"/>
              <a:t>Click icon to add picture</a:t>
            </a:r>
            <a:endParaRPr lang="en-GB" noProof="0" dirty="0"/>
          </a:p>
        </p:txBody>
      </p:sp>
      <p:sp>
        <p:nvSpPr>
          <p:cNvPr id="9" name="Text Placeholder 18"/>
          <p:cNvSpPr>
            <a:spLocks noGrp="1"/>
          </p:cNvSpPr>
          <p:nvPr>
            <p:ph idx="1" hasCustomPrompt="1"/>
          </p:nvPr>
        </p:nvSpPr>
        <p:spPr>
          <a:xfrm>
            <a:off x="376238" y="3832225"/>
            <a:ext cx="2762962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Text Placeholder 18"/>
          <p:cNvSpPr>
            <a:spLocks noGrp="1"/>
          </p:cNvSpPr>
          <p:nvPr>
            <p:ph idx="16" hasCustomPrompt="1"/>
          </p:nvPr>
        </p:nvSpPr>
        <p:spPr>
          <a:xfrm>
            <a:off x="3200400" y="3832225"/>
            <a:ext cx="2743200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4" name="Text Placeholder 18"/>
          <p:cNvSpPr>
            <a:spLocks noGrp="1"/>
          </p:cNvSpPr>
          <p:nvPr>
            <p:ph idx="17" hasCustomPrompt="1"/>
          </p:nvPr>
        </p:nvSpPr>
        <p:spPr>
          <a:xfrm>
            <a:off x="6004798" y="3832225"/>
            <a:ext cx="2762965" cy="209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56094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959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8499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10011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83117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2" hasCustomPrompt="1"/>
          </p:nvPr>
        </p:nvSpPr>
        <p:spPr>
          <a:xfrm>
            <a:off x="3570548" y="1857892"/>
            <a:ext cx="907570" cy="670658"/>
          </a:xfrm>
        </p:spPr>
        <p:txBody>
          <a:bodyPr>
            <a:noAutofit/>
          </a:bodyPr>
          <a:lstStyle>
            <a:lvl1pPr algn="ctr">
              <a:defRPr sz="800" baseline="0"/>
            </a:lvl1pPr>
          </a:lstStyle>
          <a:p>
            <a:pPr lvl="0"/>
            <a:r>
              <a:rPr lang="en-GB" dirty="0"/>
              <a:t>Click here, go to INSERT tab and choose Pictures to insert Co-brand Logo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12" name="Content Placeholder 9"/>
          <p:cNvSpPr>
            <a:spLocks noGrp="1"/>
          </p:cNvSpPr>
          <p:nvPr>
            <p:ph sz="quarter" idx="23" hasCustomPrompt="1"/>
          </p:nvPr>
        </p:nvSpPr>
        <p:spPr>
          <a:xfrm>
            <a:off x="7860192" y="1857892"/>
            <a:ext cx="907570" cy="670658"/>
          </a:xfrm>
        </p:spPr>
        <p:txBody>
          <a:bodyPr>
            <a:noAutofit/>
          </a:bodyPr>
          <a:lstStyle>
            <a:lvl1pPr algn="ctr">
              <a:defRPr sz="800" baseline="0"/>
            </a:lvl1pPr>
          </a:lstStyle>
          <a:p>
            <a:pPr lvl="0"/>
            <a:r>
              <a:rPr lang="en-GB" dirty="0"/>
              <a:t>Click here, go to INSERT tab and choose Pictures to insert Co-brand Logo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40897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lifications 2 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697888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981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2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1857892"/>
            <a:ext cx="410011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8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684646" y="1857892"/>
            <a:ext cx="4083117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30"/>
          </p:nvPr>
        </p:nvSpPr>
        <p:spPr>
          <a:xfrm>
            <a:off x="378000" y="4253374"/>
            <a:ext cx="4100118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4684646" y="4253374"/>
            <a:ext cx="4083117" cy="1695450"/>
          </a:xfrm>
        </p:spPr>
        <p:txBody>
          <a:bodyPr/>
          <a:lstStyle>
            <a:lvl1pPr>
              <a:spcAft>
                <a:spcPts val="1000"/>
              </a:spcAft>
              <a:defRPr b="1">
                <a:solidFill>
                  <a:schemeClr val="accent1"/>
                </a:solidFill>
              </a:defRPr>
            </a:lvl1pPr>
            <a:lvl2pPr>
              <a:spcAft>
                <a:spcPts val="1000"/>
              </a:spcAft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8" name="Content Placeholder 9"/>
          <p:cNvSpPr>
            <a:spLocks noGrp="1"/>
          </p:cNvSpPr>
          <p:nvPr>
            <p:ph sz="quarter" idx="26" hasCustomPrompt="1"/>
          </p:nvPr>
        </p:nvSpPr>
        <p:spPr>
          <a:xfrm>
            <a:off x="3570548" y="1857892"/>
            <a:ext cx="907570" cy="670658"/>
          </a:xfrm>
        </p:spPr>
        <p:txBody>
          <a:bodyPr>
            <a:noAutofit/>
          </a:bodyPr>
          <a:lstStyle>
            <a:lvl1pPr algn="ctr">
              <a:buNone/>
              <a:defRPr sz="800" baseline="0"/>
            </a:lvl1pPr>
          </a:lstStyle>
          <a:p>
            <a:pPr lvl="0"/>
            <a:r>
              <a:rPr lang="en-GB" dirty="0"/>
              <a:t>Click here, go to INSERT tab and choose Pictures to insert Co-brand Logo</a:t>
            </a:r>
          </a:p>
        </p:txBody>
      </p:sp>
      <p:sp>
        <p:nvSpPr>
          <p:cNvPr id="20" name="Content Placeholder 9"/>
          <p:cNvSpPr>
            <a:spLocks noGrp="1"/>
          </p:cNvSpPr>
          <p:nvPr>
            <p:ph sz="quarter" idx="27" hasCustomPrompt="1"/>
          </p:nvPr>
        </p:nvSpPr>
        <p:spPr>
          <a:xfrm>
            <a:off x="7860192" y="1857892"/>
            <a:ext cx="907570" cy="670658"/>
          </a:xfrm>
        </p:spPr>
        <p:txBody>
          <a:bodyPr>
            <a:noAutofit/>
          </a:bodyPr>
          <a:lstStyle>
            <a:lvl1pPr algn="ctr">
              <a:buNone/>
              <a:defRPr sz="800" baseline="0"/>
            </a:lvl1pPr>
          </a:lstStyle>
          <a:p>
            <a:pPr lvl="0"/>
            <a:r>
              <a:rPr lang="en-GB" dirty="0"/>
              <a:t>Click here, go to INSERT tab and choose Pictures to insert Co-brand Logo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8" hasCustomPrompt="1"/>
          </p:nvPr>
        </p:nvSpPr>
        <p:spPr>
          <a:xfrm>
            <a:off x="3565870" y="4249682"/>
            <a:ext cx="907570" cy="670658"/>
          </a:xfrm>
        </p:spPr>
        <p:txBody>
          <a:bodyPr>
            <a:noAutofit/>
          </a:bodyPr>
          <a:lstStyle>
            <a:lvl1pPr algn="ctr">
              <a:buNone/>
              <a:defRPr sz="800" baseline="0"/>
            </a:lvl1pPr>
          </a:lstStyle>
          <a:p>
            <a:pPr lvl="0"/>
            <a:r>
              <a:rPr lang="en-GB" dirty="0"/>
              <a:t>Click here, go to INSERT tab and choose Pictures to insert Co-brand Logo</a:t>
            </a:r>
          </a:p>
        </p:txBody>
      </p:sp>
      <p:sp>
        <p:nvSpPr>
          <p:cNvPr id="22" name="Content Placeholder 9"/>
          <p:cNvSpPr>
            <a:spLocks noGrp="1"/>
          </p:cNvSpPr>
          <p:nvPr>
            <p:ph sz="quarter" idx="29" hasCustomPrompt="1"/>
          </p:nvPr>
        </p:nvSpPr>
        <p:spPr>
          <a:xfrm>
            <a:off x="7855514" y="4249682"/>
            <a:ext cx="907570" cy="670658"/>
          </a:xfrm>
        </p:spPr>
        <p:txBody>
          <a:bodyPr>
            <a:noAutofit/>
          </a:bodyPr>
          <a:lstStyle>
            <a:lvl1pPr algn="ctr">
              <a:buNone/>
              <a:defRPr sz="800" baseline="0"/>
            </a:lvl1pPr>
          </a:lstStyle>
          <a:p>
            <a:pPr lvl="0"/>
            <a:r>
              <a:rPr lang="en-GB" dirty="0"/>
              <a:t>Click here, go to INSERT tab and choose Pictures to insert Co-brand Logo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78000" y="1705378"/>
            <a:ext cx="41001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84646" y="1705378"/>
            <a:ext cx="4089718" cy="53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78000" y="4103518"/>
            <a:ext cx="410170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684645" y="4103518"/>
            <a:ext cx="4083537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1000"/>
              </a:spcAft>
            </a:pPr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56138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green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8" y="651600"/>
            <a:ext cx="8371762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240000" y="1705968"/>
            <a:ext cx="2667088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78000" y="1700213"/>
            <a:ext cx="2670000" cy="5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086475" y="1705968"/>
            <a:ext cx="268789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 noProof="0" dirty="0">
              <a:solidFill>
                <a:schemeClr val="bg1"/>
              </a:solidFill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244283" y="1851441"/>
            <a:ext cx="2655433" cy="384575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78000" y="1851441"/>
            <a:ext cx="2670000" cy="384575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6095999" y="1851441"/>
            <a:ext cx="2678365" cy="3845754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867472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8" y="317501"/>
            <a:ext cx="8391525" cy="705184"/>
          </a:xfrm>
        </p:spPr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2627" y="2556000"/>
            <a:ext cx="1944000" cy="33948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6209" y="2556000"/>
            <a:ext cx="1944000" cy="33948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4418" y="2556000"/>
            <a:ext cx="1944000" cy="33948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accent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/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/>
            </a:lvl4pPr>
            <a:lvl5pPr marL="356400" indent="-176400">
              <a:spcAft>
                <a:spcPts val="1000"/>
              </a:spcAft>
              <a:defRPr baseline="0"/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/>
            </a:lvl6pPr>
            <a:lvl7pPr marL="356400" indent="-176400">
              <a:spcAft>
                <a:spcPts val="1000"/>
              </a:spcAft>
              <a:defRPr/>
            </a:lvl7pPr>
            <a:lvl8pPr marL="356400" indent="-176400">
              <a:spcAft>
                <a:spcPts val="1000"/>
              </a:spcAft>
              <a:defRPr/>
            </a:lvl8pPr>
            <a:lvl9pPr marL="356400" indent="-176400">
              <a:spcAft>
                <a:spcPts val="1000"/>
              </a:spcAft>
              <a:defRPr/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43073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column icon gre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46A3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7" y="317500"/>
            <a:ext cx="8391526" cy="7894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78000" y="2556000"/>
            <a:ext cx="1944000" cy="33948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tx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</a:defRPr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tx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825564" y="2556000"/>
            <a:ext cx="1944000" cy="33948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tx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</a:defRPr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tx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527188" y="2556000"/>
            <a:ext cx="1944000" cy="33948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tx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</a:defRPr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tx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4676376" y="2556000"/>
            <a:ext cx="1944000" cy="3394800"/>
          </a:xfrm>
        </p:spPr>
        <p:txBody>
          <a:bodyPr/>
          <a:lstStyle>
            <a:lvl1pPr marL="0" indent="0">
              <a:buFont typeface="Arial" panose="020B0604020202020204" pitchFamily="34" charset="0"/>
              <a:buChar char="​"/>
              <a:defRPr b="1">
                <a:solidFill>
                  <a:schemeClr val="tx1"/>
                </a:solidFill>
              </a:defRPr>
            </a:lvl1pPr>
            <a:lvl2pPr marL="0" indent="0">
              <a:spcAft>
                <a:spcPts val="1000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</a:defRPr>
            </a:lvl2pPr>
            <a:lvl3pPr marL="0" indent="0">
              <a:spcAft>
                <a:spcPts val="1000"/>
              </a:spcAft>
              <a:buFont typeface="Arial" panose="020B0604020202020204" pitchFamily="34" charset="0"/>
              <a:buChar char="​"/>
              <a:defRPr>
                <a:solidFill>
                  <a:schemeClr val="tx1"/>
                </a:solidFill>
              </a:defRPr>
            </a:lvl3pPr>
            <a:lvl4pPr marL="176400" indent="-176400">
              <a:spcAft>
                <a:spcPts val="10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356400" indent="-176400">
              <a:spcAft>
                <a:spcPts val="1000"/>
              </a:spcAft>
              <a:defRPr baseline="0">
                <a:solidFill>
                  <a:schemeClr val="tx1"/>
                </a:solidFill>
              </a:defRPr>
            </a:lvl5pPr>
            <a:lvl6pPr marL="356400" indent="-176400">
              <a:spcAft>
                <a:spcPts val="1000"/>
              </a:spcAft>
              <a:buFont typeface="Verdana" panose="020B0604030504040204" pitchFamily="34" charset="0"/>
              <a:buChar char="−"/>
              <a:defRPr>
                <a:solidFill>
                  <a:schemeClr val="bg1"/>
                </a:solidFill>
              </a:defRPr>
            </a:lvl6pPr>
            <a:lvl7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7pPr>
            <a:lvl8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8pPr>
            <a:lvl9pPr marL="356400" indent="-176400">
              <a:spcAft>
                <a:spcPts val="1000"/>
              </a:spcAft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37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6237" y="317499"/>
            <a:ext cx="8391525" cy="6985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51600"/>
            <a:ext cx="8391525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76237" y="1665288"/>
            <a:ext cx="4195763" cy="47164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089491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22787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Circl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D_LAN_pePresentationTitle"/>
          <p:cNvSpPr>
            <a:spLocks noGrp="1"/>
          </p:cNvSpPr>
          <p:nvPr>
            <p:ph type="ctrTitle" hasCustomPrompt="1"/>
          </p:nvPr>
        </p:nvSpPr>
        <p:spPr bwMode="gray">
          <a:xfrm>
            <a:off x="2502000" y="1368000"/>
            <a:ext cx="4140000" cy="41400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lnSpc>
                <a:spcPts val="4200"/>
              </a:lnSpc>
              <a:defRPr sz="3600" b="0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 smtClean="0"/>
              <a:t>Presentation title runs here</a:t>
            </a:r>
            <a:endParaRPr lang="en-GB" noProof="0" dirty="0"/>
          </a:p>
        </p:txBody>
      </p:sp>
      <p:sp>
        <p:nvSpPr>
          <p:cNvPr id="3" name="SD_LAN_pePresentation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76238" y="5864229"/>
            <a:ext cx="4195761" cy="5056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Subtitle here two lines max</a:t>
            </a:r>
            <a:endParaRPr lang="en-GB" dirty="0"/>
          </a:p>
        </p:txBody>
      </p:sp>
      <p:sp>
        <p:nvSpPr>
          <p:cNvPr id="7" name="SD_ART_Logo"/>
          <p:cNvSpPr/>
          <p:nvPr userDrawn="1"/>
        </p:nvSpPr>
        <p:spPr>
          <a:xfrm>
            <a:off x="379939" y="376094"/>
            <a:ext cx="1852876" cy="811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SD_ART_Logo_bmkAr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0" y="374650"/>
            <a:ext cx="1853428" cy="81240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D_FLD_DocumentDate"/>
          <p:cNvSpPr/>
          <p:nvPr userDrawn="1"/>
        </p:nvSpPr>
        <p:spPr bwMode="gray">
          <a:xfrm>
            <a:off x="376238" y="6382196"/>
            <a:ext cx="4195762" cy="30988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 anchor="t" anchorCtr="0"/>
          <a:lstStyle/>
          <a:p>
            <a:pPr algn="l">
              <a:lnSpc>
                <a:spcPct val="100000"/>
              </a:lnSpc>
              <a:buFont typeface="Wingdings 2" pitchFamily="18" charset="2"/>
              <a:buNone/>
            </a:pPr>
            <a:r>
              <a:rPr lang="en-GB" sz="1000" b="0" noProof="0" dirty="0" smtClean="0">
                <a:solidFill>
                  <a:schemeClr val="tx1"/>
                </a:solidFill>
              </a:rPr>
              <a:t>18 May 2016</a:t>
            </a:r>
            <a:endParaRPr lang="en-GB" sz="1000" b="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6280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3936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D_InternalExternal"/>
          <p:cNvSpPr>
            <a:spLocks/>
          </p:cNvSpPr>
          <p:nvPr userDrawn="1"/>
        </p:nvSpPr>
        <p:spPr bwMode="auto">
          <a:xfrm>
            <a:off x="376238" y="3429000"/>
            <a:ext cx="6396703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defTabSz="101917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GB" sz="900" noProof="1">
                <a:solidFill>
                  <a:schemeClr val="tx1"/>
                </a:solidFill>
              </a:rPr>
              <a:t>[Legal text]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7028135" y="4211955"/>
            <a:ext cx="1739627" cy="1725448"/>
          </a:xfrm>
        </p:spPr>
        <p:txBody>
          <a:bodyPr anchor="ctr" anchorCtr="0"/>
          <a:lstStyle>
            <a:lvl1pPr algn="ctr">
              <a:defRPr sz="900"/>
            </a:lvl1pPr>
          </a:lstStyle>
          <a:p>
            <a:r>
              <a:rPr lang="en-GB" sz="900" noProof="0" dirty="0"/>
              <a:t>Insert sponsorship mark here</a:t>
            </a:r>
            <a:endParaRPr lang="en-GB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7028137" y="6018028"/>
            <a:ext cx="1739626" cy="363722"/>
          </a:xfrm>
        </p:spPr>
        <p:txBody>
          <a:bodyPr anchor="b" anchorCtr="0"/>
          <a:lstStyle>
            <a:lvl1pPr>
              <a:lnSpc>
                <a:spcPct val="100000"/>
              </a:lnSpc>
              <a:defRPr sz="950"/>
            </a:lvl1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7" name="SD_ART_Logo"/>
          <p:cNvSpPr/>
          <p:nvPr userDrawn="1"/>
        </p:nvSpPr>
        <p:spPr>
          <a:xfrm>
            <a:off x="379939" y="376094"/>
            <a:ext cx="1852876" cy="811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SD_ART_Logo_bmkAr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0" y="374650"/>
            <a:ext cx="1853428" cy="812406"/>
          </a:xfrm>
          <a:prstGeom prst="rect">
            <a:avLst/>
          </a:prstGeom>
        </p:spPr>
      </p:pic>
      <p:sp>
        <p:nvSpPr>
          <p:cNvPr id="4" name="Footer Placeholder 3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1535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907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1"/>
          </p:nvPr>
        </p:nvSpPr>
        <p:spPr>
          <a:xfrm>
            <a:off x="4753616" y="2125013"/>
            <a:ext cx="3994384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4753617" y="1700213"/>
            <a:ext cx="3994383" cy="38576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1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Chart Placeholder 2"/>
          <p:cNvSpPr>
            <a:spLocks noGrp="1"/>
          </p:cNvSpPr>
          <p:nvPr>
            <p:ph type="chart" sz="quarter" idx="24"/>
          </p:nvPr>
        </p:nvSpPr>
        <p:spPr>
          <a:xfrm>
            <a:off x="396000" y="2125013"/>
            <a:ext cx="3987619" cy="3996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96000" y="1700213"/>
            <a:ext cx="3989454" cy="385762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62561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har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91079" y="2051999"/>
            <a:ext cx="8359221" cy="40690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5999" y="1700213"/>
            <a:ext cx="8352001" cy="357187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1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6388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5"/>
          </p:nvPr>
        </p:nvSpPr>
        <p:spPr>
          <a:xfrm>
            <a:off x="393700" y="2051999"/>
            <a:ext cx="2642082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395999" y="1700213"/>
            <a:ext cx="2653200" cy="357187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7" name="Chart Placeholder 3"/>
          <p:cNvSpPr>
            <a:spLocks noGrp="1"/>
          </p:cNvSpPr>
          <p:nvPr>
            <p:ph type="chart" sz="quarter" idx="19"/>
          </p:nvPr>
        </p:nvSpPr>
        <p:spPr>
          <a:xfrm>
            <a:off x="3245400" y="2051999"/>
            <a:ext cx="2653200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3245399" y="1700213"/>
            <a:ext cx="2653200" cy="357187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9" name="Chart Placeholder 3"/>
          <p:cNvSpPr>
            <a:spLocks noGrp="1"/>
          </p:cNvSpPr>
          <p:nvPr>
            <p:ph type="chart" sz="quarter" idx="21"/>
          </p:nvPr>
        </p:nvSpPr>
        <p:spPr>
          <a:xfrm>
            <a:off x="6108214" y="2051999"/>
            <a:ext cx="2642086" cy="406901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6094797" y="1700213"/>
            <a:ext cx="2655503" cy="357187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391081" y="6121013"/>
            <a:ext cx="8359220" cy="256647"/>
          </a:xfrm>
        </p:spPr>
        <p:txBody>
          <a:bodyPr>
            <a:normAutofit/>
          </a:bodyPr>
          <a:lstStyle>
            <a:lvl1pPr>
              <a:spcAft>
                <a:spcPts val="0"/>
              </a:spcAft>
              <a:defRPr sz="900"/>
            </a:lvl1pPr>
          </a:lstStyle>
          <a:p>
            <a:pPr lvl="0"/>
            <a:r>
              <a:rPr lang="en-GB" dirty="0" smtClean="0"/>
              <a:t>Click to edit Master text styles</a:t>
            </a:r>
            <a:endParaRPr lang="en-GB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90323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text with charts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18"/>
          <p:cNvSpPr>
            <a:spLocks noGrp="1"/>
          </p:cNvSpPr>
          <p:nvPr>
            <p:ph idx="1"/>
          </p:nvPr>
        </p:nvSpPr>
        <p:spPr>
          <a:xfrm>
            <a:off x="396000" y="1700213"/>
            <a:ext cx="4176000" cy="4681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</a:p>
          <a:p>
            <a:pPr lvl="5"/>
            <a:r>
              <a:rPr lang="en-GB" dirty="0" smtClean="0"/>
              <a:t>Sixth level</a:t>
            </a:r>
          </a:p>
          <a:p>
            <a:pPr lvl="6"/>
            <a:r>
              <a:rPr lang="en-GB" dirty="0" smtClean="0"/>
              <a:t>Seventh level</a:t>
            </a:r>
          </a:p>
          <a:p>
            <a:pPr lvl="7"/>
            <a:r>
              <a:rPr lang="en-GB" dirty="0" smtClean="0"/>
              <a:t>Eighth level</a:t>
            </a:r>
          </a:p>
          <a:p>
            <a:pPr lvl="8"/>
            <a:r>
              <a:rPr lang="en-GB" dirty="0" smtClean="0"/>
              <a:t>Ninth level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402828" y="6491553"/>
            <a:ext cx="347472" cy="3291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76237" y="687694"/>
            <a:ext cx="8391526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GB" noProof="0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20592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gre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86BC2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574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green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46A38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80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482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u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62B5E5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021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dark blu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12169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37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Deloitte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lored background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GB" sz="1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76238" y="1705669"/>
            <a:ext cx="7905750" cy="1592403"/>
          </a:xfrm>
        </p:spPr>
        <p:txBody>
          <a:bodyPr anchor="b"/>
          <a:lstStyle>
            <a:lvl1pPr>
              <a:lnSpc>
                <a:spcPct val="95000"/>
              </a:lnSpc>
              <a:defRPr sz="385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76238" y="3429000"/>
            <a:ext cx="7905750" cy="15665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85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smtClean="0"/>
              <a:t>Click to edit Master text styles</a:t>
            </a:r>
            <a:endParaRPr lang="en-GB" noProof="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978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vmlDrawing" Target="../drawings/vmlDrawing1.v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2488" y="6477000"/>
            <a:ext cx="3761320" cy="2444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6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9"/>
            </p:custDataLst>
            <p:extLst>
              <p:ext uri="{D42A27DB-BD31-4B8C-83A1-F6EECF244321}">
                <p14:modId xmlns:p14="http://schemas.microsoft.com/office/powerpoint/2010/main" val="1668918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think-cell Slide" r:id="rId50" imgW="270" imgH="270" progId="TCLayout.ActiveDocument.1">
                  <p:embed/>
                </p:oleObj>
              </mc:Choice>
              <mc:Fallback>
                <p:oleObj name="think-cell Slide" r:id="rId5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76238" y="317501"/>
            <a:ext cx="8391525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376237" y="1665289"/>
            <a:ext cx="8391525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  <a:endParaRPr lang="en-GB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536782" y="6477000"/>
            <a:ext cx="230981" cy="1000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r">
              <a:spcBef>
                <a:spcPts val="600"/>
              </a:spcBef>
              <a:buSzPct val="100000"/>
              <a:buFont typeface="Arial"/>
              <a:buNone/>
            </a:pPr>
            <a:fld id="{C58DF478-B544-4ED8-9ED4-6A2648E2D233}" type="slidenum">
              <a:rPr lang="en-GB" sz="650" noProof="0" smtClean="0">
                <a:solidFill>
                  <a:schemeClr val="tx1"/>
                </a:solidFill>
              </a:rPr>
              <a:pPr marL="0" indent="0" algn="r">
                <a:spcBef>
                  <a:spcPts val="600"/>
                </a:spcBef>
                <a:buSzPct val="100000"/>
                <a:buFont typeface="Arial"/>
                <a:buNone/>
              </a:pPr>
              <a:t>‹#›</a:t>
            </a:fld>
            <a:endParaRPr lang="en-GB" sz="650" noProof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56" r:id="rId3"/>
    <p:sldLayoutId id="2147483755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13" r:id="rId10"/>
    <p:sldLayoutId id="2147483708" r:id="rId11"/>
    <p:sldLayoutId id="2147483710" r:id="rId12"/>
    <p:sldLayoutId id="2147483754" r:id="rId13"/>
    <p:sldLayoutId id="2147483711" r:id="rId14"/>
    <p:sldLayoutId id="2147483753" r:id="rId15"/>
    <p:sldLayoutId id="2147483679" r:id="rId16"/>
    <p:sldLayoutId id="2147483712" r:id="rId17"/>
    <p:sldLayoutId id="2147483678" r:id="rId18"/>
    <p:sldLayoutId id="2147483681" r:id="rId19"/>
    <p:sldLayoutId id="2147483735" r:id="rId20"/>
    <p:sldLayoutId id="2147483699" r:id="rId21"/>
    <p:sldLayoutId id="2147483714" r:id="rId22"/>
    <p:sldLayoutId id="2147483697" r:id="rId23"/>
    <p:sldLayoutId id="2147483715" r:id="rId24"/>
    <p:sldLayoutId id="2147483716" r:id="rId25"/>
    <p:sldLayoutId id="2147483717" r:id="rId26"/>
    <p:sldLayoutId id="2147483718" r:id="rId27"/>
    <p:sldLayoutId id="2147483728" r:id="rId28"/>
    <p:sldLayoutId id="2147483720" r:id="rId29"/>
    <p:sldLayoutId id="2147483721" r:id="rId30"/>
    <p:sldLayoutId id="2147483722" r:id="rId31"/>
    <p:sldLayoutId id="2147483695" r:id="rId32"/>
    <p:sldLayoutId id="2147483751" r:id="rId33"/>
    <p:sldLayoutId id="2147483724" r:id="rId34"/>
    <p:sldLayoutId id="2147483725" r:id="rId35"/>
    <p:sldLayoutId id="2147483726" r:id="rId36"/>
    <p:sldLayoutId id="2147483727" r:id="rId37"/>
    <p:sldLayoutId id="2147483698" r:id="rId38"/>
    <p:sldLayoutId id="2147483752" r:id="rId39"/>
    <p:sldLayoutId id="2147483696" r:id="rId40"/>
    <p:sldLayoutId id="2147483757" r:id="rId41"/>
    <p:sldLayoutId id="2147483763" r:id="rId42"/>
    <p:sldLayoutId id="2147483764" r:id="rId43"/>
    <p:sldLayoutId id="2147483765" r:id="rId44"/>
    <p:sldLayoutId id="2147483766" r:id="rId45"/>
    <p:sldLayoutId id="2147483767" r:id="rId46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Char char="​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​"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56400" indent="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4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4020" userDrawn="1">
          <p15:clr>
            <a:srgbClr val="F26B43"/>
          </p15:clr>
        </p15:guide>
        <p15:guide id="4" pos="237" userDrawn="1">
          <p15:clr>
            <a:srgbClr val="F26B43"/>
          </p15:clr>
        </p15:guide>
        <p15:guide id="5" pos="5523" userDrawn="1">
          <p15:clr>
            <a:srgbClr val="F26B43"/>
          </p15:clr>
        </p15:guide>
        <p15:guide id="6" orient="horz" pos="1071" userDrawn="1">
          <p15:clr>
            <a:srgbClr val="F26B43"/>
          </p15:clr>
        </p15:guide>
        <p15:guide id="7" orient="horz" pos="200" userDrawn="1">
          <p15:clr>
            <a:srgbClr val="F26B43"/>
          </p15:clr>
        </p15:guide>
        <p15:guide id="8" orient="horz" pos="4080" userDrawn="1">
          <p15:clr>
            <a:srgbClr val="F26B43"/>
          </p15:clr>
        </p15:guide>
        <p15:guide id="10" pos="3721" userDrawn="1">
          <p15:clr>
            <a:srgbClr val="F26B43"/>
          </p15:clr>
        </p15:guide>
        <p15:guide id="11" orient="horz" pos="236" userDrawn="1">
          <p15:clr>
            <a:srgbClr val="F26B43"/>
          </p15:clr>
        </p15:guide>
        <p15:guide id="12" pos="1022" userDrawn="1">
          <p15:clr>
            <a:srgbClr val="F26B43"/>
          </p15:clr>
        </p15:guide>
        <p15:guide id="13" pos="1137" userDrawn="1">
          <p15:clr>
            <a:srgbClr val="F26B43"/>
          </p15:clr>
        </p15:guide>
        <p15:guide id="14" pos="1920" userDrawn="1">
          <p15:clr>
            <a:srgbClr val="F26B43"/>
          </p15:clr>
        </p15:guide>
        <p15:guide id="15" pos="2033" userDrawn="1">
          <p15:clr>
            <a:srgbClr val="F26B43"/>
          </p15:clr>
        </p15:guide>
        <p15:guide id="16" pos="4620" userDrawn="1">
          <p15:clr>
            <a:srgbClr val="F26B43"/>
          </p15:clr>
        </p15:guide>
        <p15:guide id="17" pos="2823" userDrawn="1">
          <p15:clr>
            <a:srgbClr val="F26B43"/>
          </p15:clr>
        </p15:guide>
        <p15:guide id="18" pos="2937" userDrawn="1">
          <p15:clr>
            <a:srgbClr val="F26B43"/>
          </p15:clr>
        </p15:guide>
        <p15:guide id="19" pos="2880" userDrawn="1">
          <p15:clr>
            <a:srgbClr val="F26B43"/>
          </p15:clr>
        </p15:guide>
        <p15:guide id="20" pos="4734" userDrawn="1">
          <p15:clr>
            <a:srgbClr val="F26B43"/>
          </p15:clr>
        </p15:guide>
        <p15:guide id="21" orient="horz" pos="1049" userDrawn="1">
          <p15:clr>
            <a:srgbClr val="F26B43"/>
          </p15:clr>
        </p15:guide>
        <p15:guide id="22" orient="horz" pos="6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 smtClean="0"/>
              <a:t>Clin</a:t>
            </a:r>
            <a:r>
              <a:rPr lang="en-GB" altLang="ja-JP" dirty="0" smtClean="0"/>
              <a:t>ical Trial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Jan – Mar 2017</a:t>
            </a:r>
            <a:endParaRPr lang="en-GB" dirty="0"/>
          </a:p>
        </p:txBody>
      </p:sp>
      <p:graphicFrame>
        <p:nvGraphicFramePr>
          <p:cNvPr id="7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56262"/>
              </p:ext>
            </p:extLst>
          </p:nvPr>
        </p:nvGraphicFramePr>
        <p:xfrm>
          <a:off x="376237" y="1638451"/>
          <a:ext cx="2630538" cy="2522541"/>
        </p:xfrm>
        <a:graphic>
          <a:graphicData uri="http://schemas.openxmlformats.org/drawingml/2006/table">
            <a:tbl>
              <a:tblPr/>
              <a:tblGrid>
                <a:gridCol w="3714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0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57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579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579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5791"/>
                <a:gridCol w="375791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8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79618"/>
              </p:ext>
            </p:extLst>
          </p:nvPr>
        </p:nvGraphicFramePr>
        <p:xfrm>
          <a:off x="3198592" y="1638451"/>
          <a:ext cx="2628217" cy="2522541"/>
        </p:xfrm>
        <a:graphic>
          <a:graphicData uri="http://schemas.openxmlformats.org/drawingml/2006/table">
            <a:tbl>
              <a:tblPr/>
              <a:tblGrid>
                <a:gridCol w="37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0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6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6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5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5356"/>
                <a:gridCol w="375356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18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19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8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25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26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ja-JP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16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95290"/>
              </p:ext>
            </p:extLst>
          </p:nvPr>
        </p:nvGraphicFramePr>
        <p:xfrm>
          <a:off x="5988189" y="1638451"/>
          <a:ext cx="2628217" cy="2522541"/>
        </p:xfrm>
        <a:graphic>
          <a:graphicData uri="http://schemas.openxmlformats.org/drawingml/2006/table">
            <a:tbl>
              <a:tblPr/>
              <a:tblGrid>
                <a:gridCol w="371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04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46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60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535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5356"/>
                <a:gridCol w="375356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M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W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T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F</a:t>
                      </a: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anchor="b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11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12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8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18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19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8B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25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</a:rPr>
                        <a:t>26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r>
                        <a:rPr kumimoji="0" lang="ja-JP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53565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  <a:endParaRPr kumimoji="0" lang="en-US" altLang="ja-JP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53565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36000" marB="36000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416181" y="4390588"/>
            <a:ext cx="8200225" cy="215444"/>
            <a:chOff x="416181" y="4390588"/>
            <a:chExt cx="8200225" cy="215444"/>
          </a:xfrm>
        </p:grpSpPr>
        <p:grpSp>
          <p:nvGrpSpPr>
            <p:cNvPr id="5" name="Group 4"/>
            <p:cNvGrpSpPr/>
            <p:nvPr/>
          </p:nvGrpSpPr>
          <p:grpSpPr>
            <a:xfrm>
              <a:off x="2244981" y="4390588"/>
              <a:ext cx="1130030" cy="215444"/>
              <a:chOff x="2244981" y="4390588"/>
              <a:chExt cx="1130030" cy="215444"/>
            </a:xfrm>
          </p:grpSpPr>
          <p:sp>
            <p:nvSpPr>
              <p:cNvPr id="15" name="Text Box 48"/>
              <p:cNvSpPr txBox="1">
                <a:spLocks noChangeArrowheads="1"/>
              </p:cNvSpPr>
              <p:nvPr/>
            </p:nvSpPr>
            <p:spPr bwMode="auto">
              <a:xfrm>
                <a:off x="2418018" y="4390588"/>
                <a:ext cx="956993" cy="215444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GB" sz="1400" dirty="0" smtClean="0">
                    <a:ea typeface="ＭＳ Ｐゴシック" charset="-128"/>
                  </a:rPr>
                  <a:t>Outpatient</a:t>
                </a:r>
                <a:endParaRPr lang="en-GB" sz="1400" dirty="0">
                  <a:ea typeface="ＭＳ Ｐゴシック" charset="-128"/>
                </a:endParaRPr>
              </a:p>
            </p:txBody>
          </p:sp>
          <p:sp>
            <p:nvSpPr>
              <p:cNvPr id="22" name="Rectangle 49"/>
              <p:cNvSpPr>
                <a:spLocks noChangeArrowheads="1"/>
              </p:cNvSpPr>
              <p:nvPr/>
            </p:nvSpPr>
            <p:spPr bwMode="auto">
              <a:xfrm>
                <a:off x="2244981" y="4426078"/>
                <a:ext cx="133350" cy="144463"/>
              </a:xfrm>
              <a:prstGeom prst="rect">
                <a:avLst/>
              </a:prstGeom>
              <a:solidFill>
                <a:schemeClr val="accent3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36000" tIns="36000" rIns="36000" bIns="36000" anchor="ctr"/>
              <a:lstStyle/>
              <a:p>
                <a:pPr algn="ctr"/>
                <a:endParaRPr lang="en-GB" sz="1400" dirty="0">
                  <a:solidFill>
                    <a:schemeClr val="bg1"/>
                  </a:solidFill>
                  <a:ea typeface="ＭＳ Ｐゴシック" charset="-128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788715" y="4390588"/>
              <a:ext cx="2176266" cy="215444"/>
              <a:chOff x="3788715" y="4390588"/>
              <a:chExt cx="2176266" cy="215444"/>
            </a:xfrm>
          </p:grpSpPr>
          <p:sp>
            <p:nvSpPr>
              <p:cNvPr id="23" name="Rectangle 50"/>
              <p:cNvSpPr>
                <a:spLocks noChangeArrowheads="1"/>
              </p:cNvSpPr>
              <p:nvPr/>
            </p:nvSpPr>
            <p:spPr bwMode="auto">
              <a:xfrm>
                <a:off x="3788715" y="4426078"/>
                <a:ext cx="133350" cy="144463"/>
              </a:xfrm>
              <a:prstGeom prst="rect">
                <a:avLst/>
              </a:prstGeom>
              <a:solidFill>
                <a:schemeClr val="accent4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36000" tIns="36000" rIns="36000" bIns="36000"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 Box 51"/>
              <p:cNvSpPr txBox="1">
                <a:spLocks noChangeArrowheads="1"/>
              </p:cNvSpPr>
              <p:nvPr/>
            </p:nvSpPr>
            <p:spPr bwMode="auto">
              <a:xfrm>
                <a:off x="3963984" y="4390588"/>
                <a:ext cx="2000997" cy="215444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GB" sz="1400" dirty="0" smtClean="0">
                    <a:ea typeface="ＭＳ Ｐゴシック" charset="-128"/>
                  </a:rPr>
                  <a:t>End-of-treatment visit</a:t>
                </a:r>
                <a:endParaRPr lang="en-GB" sz="1400" dirty="0">
                  <a:ea typeface="ＭＳ Ｐゴシック" charset="-128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16181" y="4390588"/>
              <a:ext cx="1410826" cy="215444"/>
              <a:chOff x="416181" y="4390588"/>
              <a:chExt cx="1410826" cy="215444"/>
            </a:xfrm>
          </p:grpSpPr>
          <p:sp>
            <p:nvSpPr>
              <p:cNvPr id="14" name="Rectangle 47"/>
              <p:cNvSpPr>
                <a:spLocks noChangeArrowheads="1"/>
              </p:cNvSpPr>
              <p:nvPr/>
            </p:nvSpPr>
            <p:spPr bwMode="auto">
              <a:xfrm>
                <a:off x="416181" y="4426078"/>
                <a:ext cx="133350" cy="1444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36000" tIns="36000" rIns="36000" bIns="36000" anchor="ctr"/>
              <a:lstStyle/>
              <a:p>
                <a:pPr algn="ctr"/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Text Box 184"/>
              <p:cNvSpPr txBox="1">
                <a:spLocks noChangeArrowheads="1"/>
              </p:cNvSpPr>
              <p:nvPr/>
            </p:nvSpPr>
            <p:spPr bwMode="auto">
              <a:xfrm>
                <a:off x="581281" y="4390588"/>
                <a:ext cx="1245726" cy="215444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GB" sz="1400" dirty="0" smtClean="0">
                    <a:ea typeface="ＭＳ Ｐゴシック" charset="-128"/>
                  </a:rPr>
                  <a:t>In-house stay</a:t>
                </a:r>
                <a:endParaRPr lang="en-GB" sz="1400" dirty="0">
                  <a:ea typeface="ＭＳ Ｐゴシック" charset="-128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553954" y="4390588"/>
              <a:ext cx="2062452" cy="215444"/>
              <a:chOff x="6553954" y="4390588"/>
              <a:chExt cx="2062452" cy="215444"/>
            </a:xfrm>
          </p:grpSpPr>
          <p:sp>
            <p:nvSpPr>
              <p:cNvPr id="20" name="Rectangle 50"/>
              <p:cNvSpPr>
                <a:spLocks noChangeArrowheads="1"/>
              </p:cNvSpPr>
              <p:nvPr/>
            </p:nvSpPr>
            <p:spPr bwMode="auto">
              <a:xfrm>
                <a:off x="6553954" y="4426078"/>
                <a:ext cx="133350" cy="144463"/>
              </a:xfrm>
              <a:prstGeom prst="rect">
                <a:avLst/>
              </a:prstGeom>
              <a:solidFill>
                <a:srgbClr val="ED8B00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wrap="square" lIns="36000" tIns="36000" rIns="36000" bIns="36000" anchor="ctr"/>
              <a:lstStyle/>
              <a:p>
                <a:pPr algn="ctr">
                  <a:defRPr/>
                </a:pPr>
                <a:endParaRPr lang="en-GB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 Box 51"/>
              <p:cNvSpPr txBox="1">
                <a:spLocks noChangeArrowheads="1"/>
              </p:cNvSpPr>
              <p:nvPr/>
            </p:nvSpPr>
            <p:spPr bwMode="auto">
              <a:xfrm>
                <a:off x="6729223" y="4390588"/>
                <a:ext cx="1887183" cy="215444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r>
                  <a:rPr lang="en-GB" sz="1400" dirty="0" smtClean="0">
                    <a:ea typeface="ＭＳ Ｐゴシック" charset="-128"/>
                  </a:rPr>
                  <a:t>Repeat blood sample</a:t>
                </a:r>
                <a:endParaRPr lang="en-GB" sz="1400" dirty="0">
                  <a:ea typeface="ＭＳ Ｐゴシック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501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US_Onscreen">
  <a:themeElements>
    <a:clrScheme name="Deloitte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954F72"/>
      </a:folHlink>
    </a:clrScheme>
    <a:fontScheme name="Deloitte Powerpoint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solidFill>
            <a:schemeClr val="accent3"/>
          </a:solidFill>
          <a:miter lim="800000"/>
          <a:headEnd/>
          <a:tailEnd/>
        </a:ln>
      </a:spPr>
      <a:bodyPr wrap="square" lIns="88900" tIns="88900" rIns="88900" bIns="88900" rtlCol="0" anchor="ctr"/>
      <a:lstStyle>
        <a:defPPr algn="ctr">
          <a:lnSpc>
            <a:spcPct val="106000"/>
          </a:lnSpc>
          <a:buFont typeface="Wingdings 2" pitchFamily="18" charset="2"/>
          <a:buNone/>
          <a:defRPr sz="1600" b="1" noProof="0" dirty="0" err="1" smtClean="0">
            <a:solidFill>
              <a:schemeClr val="bg1"/>
            </a:solidFill>
          </a:defRPr>
        </a:defPPr>
      </a:lstStyle>
    </a:spDef>
    <a:lnDef>
      <a:spPr>
        <a:ln>
          <a:solidFill>
            <a:srgbClr val="4454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6400" indent="-176400">
          <a:spcBef>
            <a:spcPts val="0"/>
          </a:spcBef>
          <a:spcAft>
            <a:spcPts val="1000"/>
          </a:spcAft>
          <a:buSzPct val="100000"/>
          <a:buFont typeface="Arial"/>
          <a:buChar char="•"/>
          <a:defRPr sz="1200" noProof="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Presentation (4-3).potx" id="{88C766F6-00A6-4979-8D8A-211F5568B82A}" vid="{C14FABFC-9CAA-4002-BAC7-BD95C0820F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(4-3)_No footer</Template>
  <TotalTime>466</TotalTime>
  <Words>126</Words>
  <Application>Microsoft Office PowerPoint</Application>
  <PresentationFormat>On-screen Show (4:3)</PresentationFormat>
  <Paragraphs>118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Arial</vt:lpstr>
      <vt:lpstr>Open Sans</vt:lpstr>
      <vt:lpstr>Verdana</vt:lpstr>
      <vt:lpstr>Wingdings</vt:lpstr>
      <vt:lpstr>Wingdings 2</vt:lpstr>
      <vt:lpstr>Deloitte_US_Onscreen</vt:lpstr>
      <vt:lpstr>think-cell Slide</vt:lpstr>
      <vt:lpstr>Clinical Trial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Deloitte</dc:creator>
  <cp:lastModifiedBy>Ngemera, Eusebius M</cp:lastModifiedBy>
  <cp:revision>34</cp:revision>
  <dcterms:created xsi:type="dcterms:W3CDTF">2016-05-11T13:40:43Z</dcterms:created>
  <dcterms:modified xsi:type="dcterms:W3CDTF">2017-04-23T22:41:44Z</dcterms:modified>
</cp:coreProperties>
</file>