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8D5C546-1C29-4166-B530-6D4A513E7292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40CF802-5DAE-476A-BD65-FB84F6A6911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Projekt na Architekturę oprogramowania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l-PL" sz="4000" dirty="0" smtClean="0">
                <a:solidFill>
                  <a:srgbClr val="FF0000"/>
                </a:solidFill>
              </a:rPr>
              <a:t>gra Block Breaker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188640"/>
            <a:ext cx="7543800" cy="914400"/>
          </a:xfrm>
        </p:spPr>
        <p:txBody>
          <a:bodyPr/>
          <a:lstStyle/>
          <a:p>
            <a:pPr algn="ctr"/>
            <a:r>
              <a:rPr lang="pl-PL" dirty="0" smtClean="0"/>
              <a:t>Block Breaker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412776"/>
            <a:ext cx="8208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Za pomocą małej ruchomej platformy odbijamy piłeczkę i zbijamy klocki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Cel gry:</a:t>
            </a:r>
          </a:p>
          <a:p>
            <a:pPr marL="285750" indent="-285750">
              <a:buFont typeface="Arial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niedopuszczenie aby piłeczka spadła na dól, w przeciwnym przypadku tracimy piłeczke bezzwrotnie. Mamy do dyspozycji tylko trzy. </a:t>
            </a:r>
          </a:p>
          <a:p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z</a:t>
            </a:r>
            <a:r>
              <a:rPr lang="pl-PL" dirty="0" smtClean="0"/>
              <a:t>a zbite klocki otrzymujemy punkty</a:t>
            </a:r>
          </a:p>
          <a:p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b</a:t>
            </a:r>
            <a:r>
              <a:rPr lang="pl-PL" dirty="0" smtClean="0"/>
              <a:t>onusy w trakcie realizacji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28619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6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543800" cy="914400"/>
          </a:xfrm>
        </p:spPr>
        <p:txBody>
          <a:bodyPr/>
          <a:lstStyle/>
          <a:p>
            <a:r>
              <a:rPr lang="pl-PL" dirty="0" smtClean="0"/>
              <a:t>Co w tej grze mamy?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166843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4 rodzaje klocków:</a:t>
            </a:r>
          </a:p>
          <a:p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Klocki, które się rozbijają po 1, 2, 3 dotknięciach piłeczki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Klocki „mocne”, ich nie da się rozbić</a:t>
            </a:r>
          </a:p>
          <a:p>
            <a:pPr marL="285750" indent="-285750">
              <a:buFont typeface="Arial" pitchFamily="34" charset="0"/>
              <a:buChar char="•"/>
            </a:pPr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endParaRPr lang="pl-PL" dirty="0" smtClean="0"/>
          </a:p>
          <a:p>
            <a:r>
              <a:rPr lang="pl-PL" dirty="0" smtClean="0"/>
              <a:t>Na start dostajemy 3 piłeczki, po zgubieniu trzech, przegrywamy.</a:t>
            </a:r>
          </a:p>
          <a:p>
            <a:endParaRPr lang="pl-PL" dirty="0"/>
          </a:p>
          <a:p>
            <a:r>
              <a:rPr lang="pl-PL" dirty="0" smtClean="0"/>
              <a:t>Za </a:t>
            </a:r>
            <a:r>
              <a:rPr lang="pl-PL" dirty="0" smtClean="0"/>
              <a:t>zbicie </a:t>
            </a:r>
            <a:r>
              <a:rPr lang="pl-PL" dirty="0" smtClean="0"/>
              <a:t>klocka dostajemy 10pkt, a po kazdym dotkinęcu piłeczka delikatnie, czasami gwałtownie, przyspiesza.</a:t>
            </a:r>
          </a:p>
          <a:p>
            <a:endParaRPr lang="pl-PL" dirty="0"/>
          </a:p>
          <a:p>
            <a:r>
              <a:rPr lang="pl-PL" dirty="0" smtClean="0"/>
              <a:t>Każde dotknięcie piłeczki o co kolwiek </a:t>
            </a:r>
            <a:r>
              <a:rPr lang="pl-PL" dirty="0" smtClean="0"/>
              <a:t>powołuje randomowe dzwięki</a:t>
            </a:r>
            <a:endParaRPr lang="pl-PL" dirty="0" smtClean="0"/>
          </a:p>
          <a:p>
            <a:r>
              <a:rPr lang="pl-PL" dirty="0" smtClean="0"/>
              <a:t>____________________________________________________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Gra jest w MIARE skalowalną,  DOŚĆ latwo mozna dodać parę nowych rzeczy, chociaż to nie koniecznie. </a:t>
            </a:r>
          </a:p>
        </p:txBody>
      </p:sp>
    </p:spTree>
    <p:extLst>
      <p:ext uri="{BB962C8B-B14F-4D97-AF65-F5344CB8AC3E}">
        <p14:creationId xmlns:p14="http://schemas.microsoft.com/office/powerpoint/2010/main" val="17100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71600" y="260648"/>
            <a:ext cx="7543800" cy="914400"/>
          </a:xfrm>
        </p:spPr>
        <p:txBody>
          <a:bodyPr/>
          <a:lstStyle/>
          <a:p>
            <a:pPr algn="ctr"/>
            <a:r>
              <a:rPr lang="pl-PL" dirty="0" smtClean="0"/>
              <a:t>Diagram UML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5245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2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188640"/>
            <a:ext cx="7543800" cy="914400"/>
          </a:xfrm>
        </p:spPr>
        <p:txBody>
          <a:bodyPr/>
          <a:lstStyle/>
          <a:p>
            <a:pPr algn="ctr"/>
            <a:r>
              <a:rPr lang="pl-PL" sz="4000" dirty="0" smtClean="0"/>
              <a:t>Diagram przypadków uzycia</a:t>
            </a:r>
            <a:endParaRPr lang="ru-RU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8" y="1532171"/>
            <a:ext cx="7913720" cy="420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0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2780928"/>
            <a:ext cx="7543800" cy="914400"/>
          </a:xfrm>
        </p:spPr>
        <p:txBody>
          <a:bodyPr/>
          <a:lstStyle/>
          <a:p>
            <a:pPr algn="ctr"/>
            <a:r>
              <a:rPr lang="pl-PL" dirty="0" smtClean="0"/>
              <a:t>Dzękuję za uwagę!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3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147</TotalTime>
  <Words>152</Words>
  <Application>Microsoft Office PowerPoint</Application>
  <PresentationFormat>Экран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Базовая</vt:lpstr>
      <vt:lpstr>Projekt na Architekturę oprogramowania</vt:lpstr>
      <vt:lpstr>Block Breaker</vt:lpstr>
      <vt:lpstr>Co w tej grze mamy?</vt:lpstr>
      <vt:lpstr>Diagram UML</vt:lpstr>
      <vt:lpstr>Diagram przypadków uzycia</vt:lpstr>
      <vt:lpstr>Dzękuję za uwagę!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na Architekturę oprogramowania</dc:title>
  <dc:creator>Пользователь Windows</dc:creator>
  <cp:lastModifiedBy>Пользователь Windows</cp:lastModifiedBy>
  <cp:revision>9</cp:revision>
  <dcterms:created xsi:type="dcterms:W3CDTF">2020-01-10T22:39:15Z</dcterms:created>
  <dcterms:modified xsi:type="dcterms:W3CDTF">2020-01-12T20:39:37Z</dcterms:modified>
</cp:coreProperties>
</file>