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95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0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66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70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97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56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9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26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93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56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0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0BC56-3F6A-4BDE-B071-5AE0E73252FC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03/05/2018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1E124-36A8-4189-8459-7D6AF5029A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6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 and processing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94958" y="1914866"/>
            <a:ext cx="2732863" cy="89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/>
                <a:ea typeface="+mn-ea"/>
                <a:cs typeface="+mn-cs"/>
              </a:rPr>
              <a:t>Census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2011 census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8331" y="1904001"/>
            <a:ext cx="2739708" cy="87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/>
                <a:ea typeface="+mn-ea"/>
                <a:cs typeface="+mn-cs"/>
              </a:rPr>
              <a:t>Others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OSM and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CyIPT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90369" y="1914867"/>
            <a:ext cx="2707819" cy="88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/>
                <a:ea typeface="+mn-ea"/>
                <a:cs typeface="+mn-cs"/>
              </a:rPr>
              <a:t>Boundaries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ONS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 Geography data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4958" y="3004028"/>
            <a:ext cx="27532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Median_age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 err="1" smtClean="0">
                <a:solidFill>
                  <a:prstClr val="black"/>
                </a:solidFill>
                <a:latin typeface="Verdana" panose="020B0604030504040204"/>
              </a:rPr>
              <a:t>Num_cars_and_vans</a:t>
            </a:r>
            <a:endParaRPr lang="en-GB" sz="1400" dirty="0" smtClean="0">
              <a:solidFill>
                <a:prstClr val="black"/>
              </a:solidFill>
              <a:latin typeface="Verdana" panose="020B060403050404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Percent_fam_dep_child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 smtClean="0">
                <a:solidFill>
                  <a:prstClr val="black"/>
                </a:solidFill>
                <a:latin typeface="Verdana" panose="020B0604030504040204"/>
              </a:rPr>
              <a:t>Density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Percent_work_less_10km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 err="1" smtClean="0">
                <a:solidFill>
                  <a:prstClr val="black"/>
                </a:solidFill>
                <a:latin typeface="Verdana" panose="020B0604030504040204"/>
              </a:rPr>
              <a:t>Percent_bad_health</a:t>
            </a:r>
            <a:endParaRPr lang="en-GB" sz="1400" dirty="0" smtClean="0">
              <a:solidFill>
                <a:prstClr val="black"/>
              </a:solidFill>
              <a:latin typeface="Verdana" panose="020B060403050404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Percent_cycling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 smtClean="0">
                <a:solidFill>
                  <a:prstClr val="black"/>
                </a:solidFill>
                <a:latin typeface="Verdana" panose="020B0604030504040204"/>
              </a:rPr>
              <a:t>Ab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C1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 smtClean="0">
                <a:solidFill>
                  <a:prstClr val="black"/>
                </a:solidFill>
                <a:latin typeface="Verdana" panose="020B0604030504040204"/>
              </a:rPr>
              <a:t>C2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02189" y="3007053"/>
            <a:ext cx="2590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 smtClean="0">
                <a:solidFill>
                  <a:prstClr val="black"/>
                </a:solidFill>
                <a:latin typeface="Verdana" panose="020B0604030504040204"/>
              </a:rPr>
              <a:t>L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ength</a:t>
            </a:r>
            <a:r>
              <a:rPr lang="en-GB" sz="1200" dirty="0" smtClean="0">
                <a:solidFill>
                  <a:prstClr val="black"/>
                </a:solidFill>
                <a:latin typeface="Verdana" panose="020B0604030504040204"/>
              </a:rPr>
              <a:t>_</a:t>
            </a:r>
            <a:r>
              <a:rPr kumimoji="0" lang="en-GB" sz="12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cyclingway</a:t>
            </a:r>
            <a:endParaRPr kumimoji="0" lang="en-GB" sz="12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 err="1">
                <a:solidFill>
                  <a:prstClr val="black"/>
                </a:solidFill>
                <a:latin typeface="Verdana" panose="020B0604030504040204"/>
              </a:rPr>
              <a:t>a</a:t>
            </a:r>
            <a:r>
              <a:rPr lang="en-GB" sz="1200" baseline="0" dirty="0" err="1" smtClean="0">
                <a:solidFill>
                  <a:prstClr val="black"/>
                </a:solidFill>
                <a:latin typeface="Verdana" panose="020B0604030504040204"/>
              </a:rPr>
              <a:t>v_slope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90370" y="3008011"/>
            <a:ext cx="2580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 smtClean="0">
                <a:solidFill>
                  <a:prstClr val="black"/>
                </a:solidFill>
                <a:latin typeface="Verdana" panose="020B0604030504040204"/>
              </a:rPr>
              <a:t>LSOA boundaries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>
            <a:stCxn id="27" idx="2"/>
            <a:endCxn id="26" idx="0"/>
          </p:cNvCxnSpPr>
          <p:nvPr/>
        </p:nvCxnSpPr>
        <p:spPr>
          <a:xfrm>
            <a:off x="2461390" y="5551714"/>
            <a:ext cx="5211837" cy="2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2"/>
            <a:endCxn id="26" idx="0"/>
          </p:cNvCxnSpPr>
          <p:nvPr/>
        </p:nvCxnSpPr>
        <p:spPr>
          <a:xfrm>
            <a:off x="5838185" y="3481781"/>
            <a:ext cx="1835042" cy="209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2"/>
            <a:endCxn id="26" idx="0"/>
          </p:cNvCxnSpPr>
          <p:nvPr/>
        </p:nvCxnSpPr>
        <p:spPr>
          <a:xfrm flipH="1">
            <a:off x="7673227" y="3481781"/>
            <a:ext cx="1567071" cy="209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58283" y="5577597"/>
            <a:ext cx="1829887" cy="8098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PROJECT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94959" y="2973948"/>
            <a:ext cx="2732862" cy="2577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68330" y="2973949"/>
            <a:ext cx="2739709" cy="507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82408" y="2960885"/>
            <a:ext cx="2715780" cy="520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87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Verdana</vt:lpstr>
      <vt:lpstr>1_Office Theme</vt:lpstr>
      <vt:lpstr>Data collection and processing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Eugeni Vidal Tortosa [ts16evt]</dc:creator>
  <cp:lastModifiedBy>Eugeni Vidal Tortosa [ts16evt]</cp:lastModifiedBy>
  <cp:revision>2</cp:revision>
  <dcterms:created xsi:type="dcterms:W3CDTF">2018-05-03T10:02:50Z</dcterms:created>
  <dcterms:modified xsi:type="dcterms:W3CDTF">2018-05-03T10:04:17Z</dcterms:modified>
</cp:coreProperties>
</file>