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30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624"/>
      </p:cViewPr>
      <p:guideLst>
        <p:guide orient="horz" pos="216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8F4B-E203-4B4B-87A3-87A6ED144D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8A89-E89C-4FC0-9287-75B9DE7C6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18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8F4B-E203-4B4B-87A3-87A6ED144D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8A89-E89C-4FC0-9287-75B9DE7C6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06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8F4B-E203-4B4B-87A3-87A6ED144D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8A89-E89C-4FC0-9287-75B9DE7C6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0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8F4B-E203-4B4B-87A3-87A6ED144D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8A89-E89C-4FC0-9287-75B9DE7C6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3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8F4B-E203-4B4B-87A3-87A6ED144D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8A89-E89C-4FC0-9287-75B9DE7C6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7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8F4B-E203-4B4B-87A3-87A6ED144D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8A89-E89C-4FC0-9287-75B9DE7C6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0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8F4B-E203-4B4B-87A3-87A6ED144D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8A89-E89C-4FC0-9287-75B9DE7C6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82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8F4B-E203-4B4B-87A3-87A6ED144D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8A89-E89C-4FC0-9287-75B9DE7C6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9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8F4B-E203-4B4B-87A3-87A6ED144D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8A89-E89C-4FC0-9287-75B9DE7C6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0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8F4B-E203-4B4B-87A3-87A6ED144D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8A89-E89C-4FC0-9287-75B9DE7C6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78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8F4B-E203-4B4B-87A3-87A6ED144D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8A89-E89C-4FC0-9287-75B9DE7C6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77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8F4B-E203-4B4B-87A3-87A6ED144D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98A89-E89C-4FC0-9287-75B9DE7C6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35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34696" y="921612"/>
            <a:ext cx="1244630" cy="709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Data gathering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04543" y="2165846"/>
            <a:ext cx="1068860" cy="709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chemeClr val="tx1"/>
                </a:solidFill>
              </a:rPr>
              <a:t>Joininig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94093" y="2165846"/>
            <a:ext cx="1068860" cy="709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Data preparation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62953" y="3257130"/>
            <a:ext cx="1187630" cy="709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Transform </a:t>
            </a:r>
            <a:r>
              <a:rPr lang="en-GB" sz="1600" b="1" dirty="0" err="1" smtClean="0">
                <a:solidFill>
                  <a:schemeClr val="tx1"/>
                </a:solidFill>
              </a:rPr>
              <a:t>ation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32463" y="921612"/>
            <a:ext cx="1068860" cy="709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Data </a:t>
            </a:r>
            <a:r>
              <a:rPr lang="en-GB" sz="1600" b="1" dirty="0" smtClean="0">
                <a:solidFill>
                  <a:schemeClr val="tx1"/>
                </a:solidFill>
              </a:rPr>
              <a:t>exploration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95578" y="2165846"/>
            <a:ext cx="1068860" cy="709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chemeClr val="tx1"/>
                </a:solidFill>
              </a:rPr>
              <a:t>modeling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524469" y="2211480"/>
            <a:ext cx="1304639" cy="709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Conclusions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 rot="17464759">
            <a:off x="4323174" y="1726360"/>
            <a:ext cx="857031" cy="647249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Arc 27"/>
          <p:cNvSpPr/>
          <p:nvPr/>
        </p:nvSpPr>
        <p:spPr>
          <a:xfrm rot="1611673">
            <a:off x="1621430" y="1631717"/>
            <a:ext cx="857031" cy="647249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Arc 28"/>
          <p:cNvSpPr/>
          <p:nvPr/>
        </p:nvSpPr>
        <p:spPr>
          <a:xfrm>
            <a:off x="2105308" y="2832038"/>
            <a:ext cx="857031" cy="647249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Arc 29"/>
          <p:cNvSpPr/>
          <p:nvPr/>
        </p:nvSpPr>
        <p:spPr>
          <a:xfrm rot="10800000">
            <a:off x="1997794" y="2653169"/>
            <a:ext cx="857031" cy="647249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Arc 30"/>
          <p:cNvSpPr/>
          <p:nvPr/>
        </p:nvSpPr>
        <p:spPr>
          <a:xfrm rot="6573895">
            <a:off x="4532812" y="1427418"/>
            <a:ext cx="857031" cy="647249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Arc 37"/>
          <p:cNvSpPr/>
          <p:nvPr/>
        </p:nvSpPr>
        <p:spPr>
          <a:xfrm rot="14035050">
            <a:off x="1647868" y="1705683"/>
            <a:ext cx="857031" cy="647249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743329" y="1396302"/>
            <a:ext cx="1272488" cy="709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Regression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43329" y="2976794"/>
            <a:ext cx="1280348" cy="709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Clustering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2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84" y="445484"/>
            <a:ext cx="7235908" cy="5958982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4986982" y="1031582"/>
            <a:ext cx="496389" cy="4963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1</a:t>
            </a:r>
            <a:endParaRPr lang="en-GB" b="1" dirty="0"/>
          </a:p>
        </p:txBody>
      </p:sp>
      <p:sp>
        <p:nvSpPr>
          <p:cNvPr id="26" name="Oval 25"/>
          <p:cNvSpPr/>
          <p:nvPr/>
        </p:nvSpPr>
        <p:spPr>
          <a:xfrm>
            <a:off x="6705019" y="1975239"/>
            <a:ext cx="496389" cy="4963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7828323" y="3589750"/>
            <a:ext cx="496389" cy="4963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7078602" y="4953668"/>
            <a:ext cx="496389" cy="4963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4</a:t>
            </a:r>
          </a:p>
        </p:txBody>
      </p:sp>
      <p:sp>
        <p:nvSpPr>
          <p:cNvPr id="29" name="Oval 28"/>
          <p:cNvSpPr/>
          <p:nvPr/>
        </p:nvSpPr>
        <p:spPr>
          <a:xfrm>
            <a:off x="5302951" y="6170041"/>
            <a:ext cx="496389" cy="4963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3549054" y="5188084"/>
            <a:ext cx="496389" cy="4963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6</a:t>
            </a:r>
            <a:endParaRPr lang="en-GB" b="1" dirty="0"/>
          </a:p>
        </p:txBody>
      </p:sp>
      <p:sp>
        <p:nvSpPr>
          <p:cNvPr id="31" name="Oval 30"/>
          <p:cNvSpPr/>
          <p:nvPr/>
        </p:nvSpPr>
        <p:spPr>
          <a:xfrm>
            <a:off x="1864360" y="3751445"/>
            <a:ext cx="496389" cy="4963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7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8432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Eugeni Vidal Tortosa [ts16evt]</dc:creator>
  <cp:lastModifiedBy>Eugeni Vidal Tortosa [ts16evt]</cp:lastModifiedBy>
  <cp:revision>26</cp:revision>
  <dcterms:created xsi:type="dcterms:W3CDTF">2018-02-27T10:18:31Z</dcterms:created>
  <dcterms:modified xsi:type="dcterms:W3CDTF">2018-05-03T15:02:26Z</dcterms:modified>
</cp:coreProperties>
</file>