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A6A"/>
    <a:srgbClr val="F02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>
        <p:scale>
          <a:sx n="150" d="100"/>
          <a:sy n="150" d="100"/>
        </p:scale>
        <p:origin x="-1552" y="-1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geni Vidal Tortosa [ts16evt]" userId="9fbbd397-48ef-45af-a425-7a233c70271d" providerId="ADAL" clId="{431DFD45-5160-1741-BAA9-A911784EA9C7}"/>
    <pc:docChg chg="undo custSel modSld">
      <pc:chgData name="Eugeni Vidal Tortosa [ts16evt]" userId="9fbbd397-48ef-45af-a425-7a233c70271d" providerId="ADAL" clId="{431DFD45-5160-1741-BAA9-A911784EA9C7}" dt="2019-09-14T17:44:53.053" v="106" actId="1036"/>
      <pc:docMkLst>
        <pc:docMk/>
      </pc:docMkLst>
      <pc:sldChg chg="addSp delSp modSp">
        <pc:chgData name="Eugeni Vidal Tortosa [ts16evt]" userId="9fbbd397-48ef-45af-a425-7a233c70271d" providerId="ADAL" clId="{431DFD45-5160-1741-BAA9-A911784EA9C7}" dt="2019-09-14T17:44:53.053" v="106" actId="1036"/>
        <pc:sldMkLst>
          <pc:docMk/>
          <pc:sldMk cId="4057693217" sldId="256"/>
        </pc:sldMkLst>
        <pc:spChg chg="add del mod">
          <ac:chgData name="Eugeni Vidal Tortosa [ts16evt]" userId="9fbbd397-48ef-45af-a425-7a233c70271d" providerId="ADAL" clId="{431DFD45-5160-1741-BAA9-A911784EA9C7}" dt="2019-09-14T17:44:04.320" v="75"/>
          <ac:spMkLst>
            <pc:docMk/>
            <pc:sldMk cId="4057693217" sldId="256"/>
            <ac:spMk id="2" creationId="{6DD6A56A-5225-C741-A693-48F8EFD826D3}"/>
          </ac:spMkLst>
        </pc:spChg>
        <pc:spChg chg="mod">
          <ac:chgData name="Eugeni Vidal Tortosa [ts16evt]" userId="9fbbd397-48ef-45af-a425-7a233c70271d" providerId="ADAL" clId="{431DFD45-5160-1741-BAA9-A911784EA9C7}" dt="2019-09-14T17:44:53.053" v="106" actId="1036"/>
          <ac:spMkLst>
            <pc:docMk/>
            <pc:sldMk cId="4057693217" sldId="256"/>
            <ac:spMk id="6" creationId="{6B823ACD-F6C0-3E40-96F4-33438C0D9D72}"/>
          </ac:spMkLst>
        </pc:spChg>
        <pc:spChg chg="mod">
          <ac:chgData name="Eugeni Vidal Tortosa [ts16evt]" userId="9fbbd397-48ef-45af-a425-7a233c70271d" providerId="ADAL" clId="{431DFD45-5160-1741-BAA9-A911784EA9C7}" dt="2019-09-14T17:37:10.400" v="60" actId="14100"/>
          <ac:spMkLst>
            <pc:docMk/>
            <pc:sldMk cId="4057693217" sldId="256"/>
            <ac:spMk id="11" creationId="{8B7DF7FB-9E73-3040-9687-1D0537A63AF7}"/>
          </ac:spMkLst>
        </pc:spChg>
        <pc:spChg chg="mod">
          <ac:chgData name="Eugeni Vidal Tortosa [ts16evt]" userId="9fbbd397-48ef-45af-a425-7a233c70271d" providerId="ADAL" clId="{431DFD45-5160-1741-BAA9-A911784EA9C7}" dt="2019-09-14T17:37:05.593" v="59"/>
          <ac:spMkLst>
            <pc:docMk/>
            <pc:sldMk cId="4057693217" sldId="256"/>
            <ac:spMk id="13" creationId="{8CC6C097-6BD4-FA4C-AC68-354DC067BCCF}"/>
          </ac:spMkLst>
        </pc:spChg>
        <pc:picChg chg="add del mod">
          <ac:chgData name="Eugeni Vidal Tortosa [ts16evt]" userId="9fbbd397-48ef-45af-a425-7a233c70271d" providerId="ADAL" clId="{431DFD45-5160-1741-BAA9-A911784EA9C7}" dt="2019-09-14T17:34:26.146" v="5" actId="478"/>
          <ac:picMkLst>
            <pc:docMk/>
            <pc:sldMk cId="4057693217" sldId="256"/>
            <ac:picMk id="3" creationId="{FAB8779C-6CDB-C941-AE84-F7B2CF29A96B}"/>
          </ac:picMkLst>
        </pc:picChg>
        <pc:picChg chg="add mod">
          <ac:chgData name="Eugeni Vidal Tortosa [ts16evt]" userId="9fbbd397-48ef-45af-a425-7a233c70271d" providerId="ADAL" clId="{431DFD45-5160-1741-BAA9-A911784EA9C7}" dt="2019-09-14T17:34:45.043" v="8" actId="167"/>
          <ac:picMkLst>
            <pc:docMk/>
            <pc:sldMk cId="4057693217" sldId="256"/>
            <ac:picMk id="5" creationId="{806063C0-8ECC-2446-84B9-B910F176C2FC}"/>
          </ac:picMkLst>
        </pc:picChg>
        <pc:picChg chg="del">
          <ac:chgData name="Eugeni Vidal Tortosa [ts16evt]" userId="9fbbd397-48ef-45af-a425-7a233c70271d" providerId="ADAL" clId="{431DFD45-5160-1741-BAA9-A911784EA9C7}" dt="2019-09-14T17:32:30.666" v="0" actId="478"/>
          <ac:picMkLst>
            <pc:docMk/>
            <pc:sldMk cId="4057693217" sldId="256"/>
            <ac:picMk id="16" creationId="{3077A81B-9879-7F49-ACAE-6691CA3A2B02}"/>
          </ac:picMkLst>
        </pc:picChg>
        <pc:cxnChg chg="mod">
          <ac:chgData name="Eugeni Vidal Tortosa [ts16evt]" userId="9fbbd397-48ef-45af-a425-7a233c70271d" providerId="ADAL" clId="{431DFD45-5160-1741-BAA9-A911784EA9C7}" dt="2019-09-14T17:44:47.024" v="105" actId="692"/>
          <ac:cxnSpMkLst>
            <pc:docMk/>
            <pc:sldMk cId="4057693217" sldId="256"/>
            <ac:cxnSpMk id="10" creationId="{B22AA771-55E5-1943-A1EB-22E470C5351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F97A-F035-4F4E-8181-541220D36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1DB3D-1A3E-514D-B38E-3196838BA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EAB3F-76B0-C147-BFF2-1A588C9D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34C1-3A6D-6144-AC61-0E7AF7E52456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9C56-8C1D-CA48-B1F3-7DB61311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286BA-6649-8E49-813B-9A10BBBE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A65-77F8-D647-A975-2CA209B3B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9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7A98-2E11-9A40-9000-7CAF69CB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F5CDC-D1C7-4746-A1A1-F354427D4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50B0-47DC-9B4C-B690-537E35053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34C1-3A6D-6144-AC61-0E7AF7E52456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810DE-1CEF-D046-9BD0-992C0B52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BA100-575C-F948-BDAF-B7E3CC2D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A65-77F8-D647-A975-2CA209B3B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4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CD7A8-AC96-324C-821C-206D6022A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ECF16-1164-1944-A729-8F68F51EF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AC924-116B-EE46-8B24-1FE796A9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34C1-3A6D-6144-AC61-0E7AF7E52456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B1D46-1F99-6840-B2E9-B132ADFF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BCAA-25E3-D546-BFED-00AA12EF0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A65-77F8-D647-A975-2CA209B3B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8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7E16-3767-4A45-A35F-699F1BE7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CD1F-4CA9-FF4F-92A5-B4B09337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5A47-D7D7-AE49-AD33-8B8077D2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34C1-3A6D-6144-AC61-0E7AF7E52456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BD45A-361E-294B-9660-7A81F5AC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662D0-C952-B04F-9894-21E2281F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A65-77F8-D647-A975-2CA209B3B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8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5881-6928-4B4C-9831-BDE5BC07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0BC9A-3FD9-6843-85C0-E70572BD0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388D2-D876-4C41-B50F-4E4B0BAC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34C1-3A6D-6144-AC61-0E7AF7E52456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37F7-FDBC-2348-90B5-98AE3F34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711CB-6DEA-4848-B85C-CE7DC22C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A65-77F8-D647-A975-2CA209B3B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3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F41C-3DBA-104B-B6D3-33F913B0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739C-E183-D941-9E76-1B097FF17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D3C46-A7F1-C74C-9AEF-4DA9CA7F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16820-C950-D249-80CC-0A5C2F0C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34C1-3A6D-6144-AC61-0E7AF7E52456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C22A6-2178-9C47-8598-92257162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6B408-5AA0-5446-9768-E61E9C91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A65-77F8-D647-A975-2CA209B3B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26BA-D821-654D-A274-EB66E4B3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20781-BFFE-A744-BB78-0EFCCDE8C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FDF01-40E5-AF42-98B8-98AF1DEEA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05E28-05FE-E241-8A3F-91ACB0B8D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E7D11-E48B-6E49-8044-4B51676A4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20EFC-4B71-8F47-BD26-022D8C3F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34C1-3A6D-6144-AC61-0E7AF7E52456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FA2CFA-1E1B-844F-A3D4-353030BB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45466-52CF-3743-B950-775D7857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A65-77F8-D647-A975-2CA209B3B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8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5DDC-6FEF-1D4C-A0E9-2519D875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BE556-F33D-9A49-80B1-57DEDB36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34C1-3A6D-6144-AC61-0E7AF7E52456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F5E12-208B-4D45-B709-6A710661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81BDA-04BC-364C-B4CB-A89C9A04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A65-77F8-D647-A975-2CA209B3B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7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6B152-CEBA-1646-B74D-60DEF896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34C1-3A6D-6144-AC61-0E7AF7E52456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1FF11-6FD3-F641-9285-DFE46E23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F5C25-3FDB-7B41-9E48-0260D442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A65-77F8-D647-A975-2CA209B3B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831B-1A26-134D-A69E-00EB7574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56FD-1622-AC45-8D0D-136C1B1D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2D563-B1E0-A84B-9C24-600FAE362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779D-C2B3-904F-8C1C-990B6BF1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34C1-3A6D-6144-AC61-0E7AF7E52456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6F6AB-FD8B-1844-A7E3-90CB27E9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B13D9-D142-984C-868D-B4DAB587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A65-77F8-D647-A975-2CA209B3B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7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3627-2529-4A45-B867-10B3DAF0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3578C-C44F-E44C-B5F3-C9963C1D5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40BED-E4BB-154A-B1C4-CBFF540C8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4B55E-B6E2-974C-9CB1-8C43065F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34C1-3A6D-6144-AC61-0E7AF7E52456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BFFAA-8523-9043-9A89-B8ADD13B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4BAE9-B39A-1C4A-B4ED-F251361F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0AA65-77F8-D647-A975-2CA209B3B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1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53859-B876-3142-8979-4069D4C4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739A8-197F-6C4B-BAD8-84CB8E001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B353-0C92-5249-A917-BDB353DA1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334C1-3A6D-6144-AC61-0E7AF7E52456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7E3F7-6764-8E45-BBC8-88F26E14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B8DF8-E546-234E-9877-F41AAABC9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0AA65-77F8-D647-A975-2CA209B3B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5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5CCA20A-AFDA-7140-BEC0-81814A6DB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559" y="1838240"/>
            <a:ext cx="5638800" cy="3543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23ACD-F6C0-3E40-96F4-33438C0D9D72}"/>
              </a:ext>
            </a:extLst>
          </p:cNvPr>
          <p:cNvSpPr txBox="1"/>
          <p:nvPr/>
        </p:nvSpPr>
        <p:spPr>
          <a:xfrm>
            <a:off x="6893056" y="1567899"/>
            <a:ext cx="1842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6A6A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likely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2AA771-55E5-1943-A1EB-22E470C53510}"/>
              </a:ext>
            </a:extLst>
          </p:cNvPr>
          <p:cNvCxnSpPr/>
          <p:nvPr/>
        </p:nvCxnSpPr>
        <p:spPr>
          <a:xfrm flipH="1">
            <a:off x="6285147" y="1711061"/>
            <a:ext cx="568393" cy="0"/>
          </a:xfrm>
          <a:prstGeom prst="straightConnector1">
            <a:avLst/>
          </a:prstGeom>
          <a:ln w="19050">
            <a:solidFill>
              <a:srgbClr val="6A6A6A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7DF7FB-9E73-3040-9687-1D0537A63AF7}"/>
              </a:ext>
            </a:extLst>
          </p:cNvPr>
          <p:cNvSpPr txBox="1"/>
          <p:nvPr/>
        </p:nvSpPr>
        <p:spPr>
          <a:xfrm>
            <a:off x="7843369" y="2574554"/>
            <a:ext cx="1673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0.61 as likely as males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cycle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CC6C097-6BD4-FA4C-AC68-354DC067BCCF}"/>
              </a:ext>
            </a:extLst>
          </p:cNvPr>
          <p:cNvSpPr/>
          <p:nvPr/>
        </p:nvSpPr>
        <p:spPr>
          <a:xfrm>
            <a:off x="6869761" y="2466462"/>
            <a:ext cx="911190" cy="499999"/>
          </a:xfrm>
          <a:custGeom>
            <a:avLst/>
            <a:gdLst>
              <a:gd name="connsiteX0" fmla="*/ 1604768 w 1604768"/>
              <a:gd name="connsiteY0" fmla="*/ 243583 h 345183"/>
              <a:gd name="connsiteX1" fmla="*/ 1266102 w 1604768"/>
              <a:gd name="connsiteY1" fmla="*/ 74250 h 345183"/>
              <a:gd name="connsiteX2" fmla="*/ 791968 w 1604768"/>
              <a:gd name="connsiteY2" fmla="*/ 6517 h 345183"/>
              <a:gd name="connsiteX3" fmla="*/ 300902 w 1604768"/>
              <a:gd name="connsiteY3" fmla="*/ 6517 h 345183"/>
              <a:gd name="connsiteX4" fmla="*/ 148502 w 1604768"/>
              <a:gd name="connsiteY4" fmla="*/ 40383 h 345183"/>
              <a:gd name="connsiteX5" fmla="*/ 13035 w 1604768"/>
              <a:gd name="connsiteY5" fmla="*/ 74250 h 345183"/>
              <a:gd name="connsiteX6" fmla="*/ 13035 w 1604768"/>
              <a:gd name="connsiteY6" fmla="*/ 345183 h 345183"/>
              <a:gd name="connsiteX0" fmla="*/ 1604768 w 1604768"/>
              <a:gd name="connsiteY0" fmla="*/ 245532 h 347132"/>
              <a:gd name="connsiteX1" fmla="*/ 1266102 w 1604768"/>
              <a:gd name="connsiteY1" fmla="*/ 76199 h 347132"/>
              <a:gd name="connsiteX2" fmla="*/ 791968 w 1604768"/>
              <a:gd name="connsiteY2" fmla="*/ 8466 h 347132"/>
              <a:gd name="connsiteX3" fmla="*/ 300902 w 1604768"/>
              <a:gd name="connsiteY3" fmla="*/ 8466 h 347132"/>
              <a:gd name="connsiteX4" fmla="*/ 13035 w 1604768"/>
              <a:gd name="connsiteY4" fmla="*/ 76199 h 347132"/>
              <a:gd name="connsiteX5" fmla="*/ 13035 w 1604768"/>
              <a:gd name="connsiteY5" fmla="*/ 347132 h 347132"/>
              <a:gd name="connsiteX0" fmla="*/ 1592706 w 1592706"/>
              <a:gd name="connsiteY0" fmla="*/ 251300 h 352900"/>
              <a:gd name="connsiteX1" fmla="*/ 1254040 w 1592706"/>
              <a:gd name="connsiteY1" fmla="*/ 81967 h 352900"/>
              <a:gd name="connsiteX2" fmla="*/ 779906 w 1592706"/>
              <a:gd name="connsiteY2" fmla="*/ 14234 h 352900"/>
              <a:gd name="connsiteX3" fmla="*/ 288840 w 1592706"/>
              <a:gd name="connsiteY3" fmla="*/ 14234 h 352900"/>
              <a:gd name="connsiteX4" fmla="*/ 102573 w 1592706"/>
              <a:gd name="connsiteY4" fmla="*/ 166634 h 352900"/>
              <a:gd name="connsiteX5" fmla="*/ 973 w 1592706"/>
              <a:gd name="connsiteY5" fmla="*/ 352900 h 352900"/>
              <a:gd name="connsiteX0" fmla="*/ 1592706 w 1592706"/>
              <a:gd name="connsiteY0" fmla="*/ 283244 h 384844"/>
              <a:gd name="connsiteX1" fmla="*/ 1524973 w 1592706"/>
              <a:gd name="connsiteY1" fmla="*/ 12311 h 384844"/>
              <a:gd name="connsiteX2" fmla="*/ 779906 w 1592706"/>
              <a:gd name="connsiteY2" fmla="*/ 46178 h 384844"/>
              <a:gd name="connsiteX3" fmla="*/ 288840 w 1592706"/>
              <a:gd name="connsiteY3" fmla="*/ 46178 h 384844"/>
              <a:gd name="connsiteX4" fmla="*/ 102573 w 1592706"/>
              <a:gd name="connsiteY4" fmla="*/ 198578 h 384844"/>
              <a:gd name="connsiteX5" fmla="*/ 973 w 1592706"/>
              <a:gd name="connsiteY5" fmla="*/ 384844 h 384844"/>
              <a:gd name="connsiteX0" fmla="*/ 1694306 w 1694306"/>
              <a:gd name="connsiteY0" fmla="*/ 319414 h 387147"/>
              <a:gd name="connsiteX1" fmla="*/ 1524973 w 1694306"/>
              <a:gd name="connsiteY1" fmla="*/ 14614 h 387147"/>
              <a:gd name="connsiteX2" fmla="*/ 779906 w 1694306"/>
              <a:gd name="connsiteY2" fmla="*/ 48481 h 387147"/>
              <a:gd name="connsiteX3" fmla="*/ 288840 w 1694306"/>
              <a:gd name="connsiteY3" fmla="*/ 48481 h 387147"/>
              <a:gd name="connsiteX4" fmla="*/ 102573 w 1694306"/>
              <a:gd name="connsiteY4" fmla="*/ 200881 h 387147"/>
              <a:gd name="connsiteX5" fmla="*/ 973 w 1694306"/>
              <a:gd name="connsiteY5" fmla="*/ 387147 h 387147"/>
              <a:gd name="connsiteX0" fmla="*/ 1694306 w 1694306"/>
              <a:gd name="connsiteY0" fmla="*/ 379667 h 447400"/>
              <a:gd name="connsiteX1" fmla="*/ 1524973 w 1694306"/>
              <a:gd name="connsiteY1" fmla="*/ 74867 h 447400"/>
              <a:gd name="connsiteX2" fmla="*/ 779906 w 1694306"/>
              <a:gd name="connsiteY2" fmla="*/ 108734 h 447400"/>
              <a:gd name="connsiteX3" fmla="*/ 288840 w 1694306"/>
              <a:gd name="connsiteY3" fmla="*/ 108734 h 447400"/>
              <a:gd name="connsiteX4" fmla="*/ 102573 w 1694306"/>
              <a:gd name="connsiteY4" fmla="*/ 261134 h 447400"/>
              <a:gd name="connsiteX5" fmla="*/ 973 w 1694306"/>
              <a:gd name="connsiteY5" fmla="*/ 447400 h 447400"/>
              <a:gd name="connsiteX0" fmla="*/ 1694306 w 1694306"/>
              <a:gd name="connsiteY0" fmla="*/ 323274 h 391007"/>
              <a:gd name="connsiteX1" fmla="*/ 1524973 w 1694306"/>
              <a:gd name="connsiteY1" fmla="*/ 18474 h 391007"/>
              <a:gd name="connsiteX2" fmla="*/ 288840 w 1694306"/>
              <a:gd name="connsiteY2" fmla="*/ 52341 h 391007"/>
              <a:gd name="connsiteX3" fmla="*/ 102573 w 1694306"/>
              <a:gd name="connsiteY3" fmla="*/ 204741 h 391007"/>
              <a:gd name="connsiteX4" fmla="*/ 973 w 1694306"/>
              <a:gd name="connsiteY4" fmla="*/ 391007 h 391007"/>
              <a:gd name="connsiteX0" fmla="*/ 1694306 w 1694306"/>
              <a:gd name="connsiteY0" fmla="*/ 297891 h 365624"/>
              <a:gd name="connsiteX1" fmla="*/ 1135507 w 1694306"/>
              <a:gd name="connsiteY1" fmla="*/ 26958 h 365624"/>
              <a:gd name="connsiteX2" fmla="*/ 288840 w 1694306"/>
              <a:gd name="connsiteY2" fmla="*/ 26958 h 365624"/>
              <a:gd name="connsiteX3" fmla="*/ 102573 w 1694306"/>
              <a:gd name="connsiteY3" fmla="*/ 179358 h 365624"/>
              <a:gd name="connsiteX4" fmla="*/ 973 w 1694306"/>
              <a:gd name="connsiteY4" fmla="*/ 365624 h 365624"/>
              <a:gd name="connsiteX0" fmla="*/ 1696015 w 1696015"/>
              <a:gd name="connsiteY0" fmla="*/ 307081 h 374814"/>
              <a:gd name="connsiteX1" fmla="*/ 1137216 w 1696015"/>
              <a:gd name="connsiteY1" fmla="*/ 36148 h 374814"/>
              <a:gd name="connsiteX2" fmla="*/ 544549 w 1696015"/>
              <a:gd name="connsiteY2" fmla="*/ 19215 h 374814"/>
              <a:gd name="connsiteX3" fmla="*/ 104282 w 1696015"/>
              <a:gd name="connsiteY3" fmla="*/ 188548 h 374814"/>
              <a:gd name="connsiteX4" fmla="*/ 2682 w 1696015"/>
              <a:gd name="connsiteY4" fmla="*/ 374814 h 374814"/>
              <a:gd name="connsiteX0" fmla="*/ 1693971 w 1693971"/>
              <a:gd name="connsiteY0" fmla="*/ 304845 h 372578"/>
              <a:gd name="connsiteX1" fmla="*/ 1135172 w 1693971"/>
              <a:gd name="connsiteY1" fmla="*/ 33912 h 372578"/>
              <a:gd name="connsiteX2" fmla="*/ 542505 w 1693971"/>
              <a:gd name="connsiteY2" fmla="*/ 16979 h 372578"/>
              <a:gd name="connsiteX3" fmla="*/ 220771 w 1693971"/>
              <a:gd name="connsiteY3" fmla="*/ 152445 h 372578"/>
              <a:gd name="connsiteX4" fmla="*/ 638 w 1693971"/>
              <a:gd name="connsiteY4" fmla="*/ 372578 h 372578"/>
              <a:gd name="connsiteX0" fmla="*/ 1693333 w 1693333"/>
              <a:gd name="connsiteY0" fmla="*/ 320109 h 387842"/>
              <a:gd name="connsiteX1" fmla="*/ 1134534 w 1693333"/>
              <a:gd name="connsiteY1" fmla="*/ 49176 h 387842"/>
              <a:gd name="connsiteX2" fmla="*/ 541867 w 1693333"/>
              <a:gd name="connsiteY2" fmla="*/ 32243 h 387842"/>
              <a:gd name="connsiteX3" fmla="*/ 0 w 1693333"/>
              <a:gd name="connsiteY3" fmla="*/ 387842 h 387842"/>
              <a:gd name="connsiteX0" fmla="*/ 1253066 w 1253066"/>
              <a:gd name="connsiteY0" fmla="*/ 488929 h 488929"/>
              <a:gd name="connsiteX1" fmla="*/ 694267 w 1253066"/>
              <a:gd name="connsiteY1" fmla="*/ 217996 h 488929"/>
              <a:gd name="connsiteX2" fmla="*/ 101600 w 1253066"/>
              <a:gd name="connsiteY2" fmla="*/ 201063 h 488929"/>
              <a:gd name="connsiteX3" fmla="*/ 0 w 1253066"/>
              <a:gd name="connsiteY3" fmla="*/ 14795 h 488929"/>
              <a:gd name="connsiteX0" fmla="*/ 1253066 w 1253066"/>
              <a:gd name="connsiteY0" fmla="*/ 491743 h 519578"/>
              <a:gd name="connsiteX1" fmla="*/ 711201 w 1253066"/>
              <a:gd name="connsiteY1" fmla="*/ 508676 h 519578"/>
              <a:gd name="connsiteX2" fmla="*/ 101600 w 1253066"/>
              <a:gd name="connsiteY2" fmla="*/ 203877 h 519578"/>
              <a:gd name="connsiteX3" fmla="*/ 0 w 1253066"/>
              <a:gd name="connsiteY3" fmla="*/ 17609 h 519578"/>
              <a:gd name="connsiteX0" fmla="*/ 1253066 w 1253066"/>
              <a:gd name="connsiteY0" fmla="*/ 485354 h 506259"/>
              <a:gd name="connsiteX1" fmla="*/ 711201 w 1253066"/>
              <a:gd name="connsiteY1" fmla="*/ 502287 h 506259"/>
              <a:gd name="connsiteX2" fmla="*/ 220133 w 1253066"/>
              <a:gd name="connsiteY2" fmla="*/ 332954 h 506259"/>
              <a:gd name="connsiteX3" fmla="*/ 0 w 1253066"/>
              <a:gd name="connsiteY3" fmla="*/ 11220 h 506259"/>
              <a:gd name="connsiteX0" fmla="*/ 1354666 w 1354666"/>
              <a:gd name="connsiteY0" fmla="*/ 383754 h 502559"/>
              <a:gd name="connsiteX1" fmla="*/ 711201 w 1354666"/>
              <a:gd name="connsiteY1" fmla="*/ 502287 h 502559"/>
              <a:gd name="connsiteX2" fmla="*/ 220133 w 1354666"/>
              <a:gd name="connsiteY2" fmla="*/ 332954 h 502559"/>
              <a:gd name="connsiteX3" fmla="*/ 0 w 1354666"/>
              <a:gd name="connsiteY3" fmla="*/ 11220 h 502559"/>
              <a:gd name="connsiteX0" fmla="*/ 1310216 w 1310216"/>
              <a:gd name="connsiteY0" fmla="*/ 414751 h 533556"/>
              <a:gd name="connsiteX1" fmla="*/ 666751 w 1310216"/>
              <a:gd name="connsiteY1" fmla="*/ 533284 h 533556"/>
              <a:gd name="connsiteX2" fmla="*/ 175683 w 1310216"/>
              <a:gd name="connsiteY2" fmla="*/ 363951 h 533556"/>
              <a:gd name="connsiteX3" fmla="*/ 0 w 1310216"/>
              <a:gd name="connsiteY3" fmla="*/ 10467 h 533556"/>
              <a:gd name="connsiteX0" fmla="*/ 1310216 w 1310216"/>
              <a:gd name="connsiteY0" fmla="*/ 404284 h 523089"/>
              <a:gd name="connsiteX1" fmla="*/ 666751 w 1310216"/>
              <a:gd name="connsiteY1" fmla="*/ 522817 h 523089"/>
              <a:gd name="connsiteX2" fmla="*/ 175683 w 1310216"/>
              <a:gd name="connsiteY2" fmla="*/ 353484 h 523089"/>
              <a:gd name="connsiteX3" fmla="*/ 0 w 1310216"/>
              <a:gd name="connsiteY3" fmla="*/ 0 h 523089"/>
              <a:gd name="connsiteX0" fmla="*/ 1310216 w 1310216"/>
              <a:gd name="connsiteY0" fmla="*/ 404284 h 523089"/>
              <a:gd name="connsiteX1" fmla="*/ 666751 w 1310216"/>
              <a:gd name="connsiteY1" fmla="*/ 522817 h 523089"/>
              <a:gd name="connsiteX2" fmla="*/ 175683 w 1310216"/>
              <a:gd name="connsiteY2" fmla="*/ 353484 h 523089"/>
              <a:gd name="connsiteX3" fmla="*/ 0 w 1310216"/>
              <a:gd name="connsiteY3" fmla="*/ 0 h 523089"/>
              <a:gd name="connsiteX0" fmla="*/ 1253066 w 1253066"/>
              <a:gd name="connsiteY0" fmla="*/ 467784 h 586589"/>
              <a:gd name="connsiteX1" fmla="*/ 609601 w 1253066"/>
              <a:gd name="connsiteY1" fmla="*/ 586317 h 586589"/>
              <a:gd name="connsiteX2" fmla="*/ 118533 w 1253066"/>
              <a:gd name="connsiteY2" fmla="*/ 416984 h 586589"/>
              <a:gd name="connsiteX3" fmla="*/ 0 w 1253066"/>
              <a:gd name="connsiteY3" fmla="*/ 0 h 586589"/>
              <a:gd name="connsiteX0" fmla="*/ 1253066 w 1253066"/>
              <a:gd name="connsiteY0" fmla="*/ 467784 h 561230"/>
              <a:gd name="connsiteX1" fmla="*/ 609601 w 1253066"/>
              <a:gd name="connsiteY1" fmla="*/ 560917 h 561230"/>
              <a:gd name="connsiteX2" fmla="*/ 118533 w 1253066"/>
              <a:gd name="connsiteY2" fmla="*/ 416984 h 561230"/>
              <a:gd name="connsiteX3" fmla="*/ 0 w 1253066"/>
              <a:gd name="connsiteY3" fmla="*/ 0 h 561230"/>
              <a:gd name="connsiteX0" fmla="*/ 1284816 w 1284816"/>
              <a:gd name="connsiteY0" fmla="*/ 423334 h 560921"/>
              <a:gd name="connsiteX1" fmla="*/ 609601 w 1284816"/>
              <a:gd name="connsiteY1" fmla="*/ 560917 h 560921"/>
              <a:gd name="connsiteX2" fmla="*/ 118533 w 1284816"/>
              <a:gd name="connsiteY2" fmla="*/ 416984 h 560921"/>
              <a:gd name="connsiteX3" fmla="*/ 0 w 1284816"/>
              <a:gd name="connsiteY3" fmla="*/ 0 h 560921"/>
              <a:gd name="connsiteX0" fmla="*/ 1284816 w 1284816"/>
              <a:gd name="connsiteY0" fmla="*/ 423334 h 560922"/>
              <a:gd name="connsiteX1" fmla="*/ 609601 w 1284816"/>
              <a:gd name="connsiteY1" fmla="*/ 560917 h 560922"/>
              <a:gd name="connsiteX2" fmla="*/ 118533 w 1284816"/>
              <a:gd name="connsiteY2" fmla="*/ 416984 h 560922"/>
              <a:gd name="connsiteX3" fmla="*/ 0 w 1284816"/>
              <a:gd name="connsiteY3" fmla="*/ 0 h 560922"/>
              <a:gd name="connsiteX0" fmla="*/ 1284816 w 1284816"/>
              <a:gd name="connsiteY0" fmla="*/ 423334 h 560922"/>
              <a:gd name="connsiteX1" fmla="*/ 609601 w 1284816"/>
              <a:gd name="connsiteY1" fmla="*/ 560917 h 560922"/>
              <a:gd name="connsiteX2" fmla="*/ 118533 w 1284816"/>
              <a:gd name="connsiteY2" fmla="*/ 416984 h 560922"/>
              <a:gd name="connsiteX3" fmla="*/ 0 w 1284816"/>
              <a:gd name="connsiteY3" fmla="*/ 0 h 560922"/>
              <a:gd name="connsiteX0" fmla="*/ 1284816 w 1284816"/>
              <a:gd name="connsiteY0" fmla="*/ 423334 h 560922"/>
              <a:gd name="connsiteX1" fmla="*/ 609601 w 1284816"/>
              <a:gd name="connsiteY1" fmla="*/ 560917 h 560922"/>
              <a:gd name="connsiteX2" fmla="*/ 118533 w 1284816"/>
              <a:gd name="connsiteY2" fmla="*/ 416984 h 560922"/>
              <a:gd name="connsiteX3" fmla="*/ 0 w 1284816"/>
              <a:gd name="connsiteY3" fmla="*/ 0 h 560922"/>
              <a:gd name="connsiteX0" fmla="*/ 1284816 w 1284816"/>
              <a:gd name="connsiteY0" fmla="*/ 423334 h 564151"/>
              <a:gd name="connsiteX1" fmla="*/ 609601 w 1284816"/>
              <a:gd name="connsiteY1" fmla="*/ 560917 h 564151"/>
              <a:gd name="connsiteX2" fmla="*/ 118533 w 1284816"/>
              <a:gd name="connsiteY2" fmla="*/ 474134 h 564151"/>
              <a:gd name="connsiteX3" fmla="*/ 0 w 1284816"/>
              <a:gd name="connsiteY3" fmla="*/ 0 h 564151"/>
              <a:gd name="connsiteX0" fmla="*/ 1284816 w 1284816"/>
              <a:gd name="connsiteY0" fmla="*/ 423334 h 538866"/>
              <a:gd name="connsiteX1" fmla="*/ 609601 w 1284816"/>
              <a:gd name="connsiteY1" fmla="*/ 529167 h 538866"/>
              <a:gd name="connsiteX2" fmla="*/ 118533 w 1284816"/>
              <a:gd name="connsiteY2" fmla="*/ 474134 h 538866"/>
              <a:gd name="connsiteX3" fmla="*/ 0 w 1284816"/>
              <a:gd name="connsiteY3" fmla="*/ 0 h 538866"/>
              <a:gd name="connsiteX0" fmla="*/ 1284816 w 1284816"/>
              <a:gd name="connsiteY0" fmla="*/ 423334 h 541596"/>
              <a:gd name="connsiteX1" fmla="*/ 609601 w 1284816"/>
              <a:gd name="connsiteY1" fmla="*/ 529167 h 541596"/>
              <a:gd name="connsiteX2" fmla="*/ 118533 w 1284816"/>
              <a:gd name="connsiteY2" fmla="*/ 474134 h 541596"/>
              <a:gd name="connsiteX3" fmla="*/ 0 w 1284816"/>
              <a:gd name="connsiteY3" fmla="*/ 0 h 541596"/>
              <a:gd name="connsiteX0" fmla="*/ 1284816 w 1284816"/>
              <a:gd name="connsiteY0" fmla="*/ 423334 h 541596"/>
              <a:gd name="connsiteX1" fmla="*/ 609601 w 1284816"/>
              <a:gd name="connsiteY1" fmla="*/ 529167 h 541596"/>
              <a:gd name="connsiteX2" fmla="*/ 118533 w 1284816"/>
              <a:gd name="connsiteY2" fmla="*/ 474134 h 541596"/>
              <a:gd name="connsiteX3" fmla="*/ 0 w 1284816"/>
              <a:gd name="connsiteY3" fmla="*/ 0 h 541596"/>
              <a:gd name="connsiteX0" fmla="*/ 1284816 w 1284816"/>
              <a:gd name="connsiteY0" fmla="*/ 423334 h 497492"/>
              <a:gd name="connsiteX1" fmla="*/ 118533 w 1284816"/>
              <a:gd name="connsiteY1" fmla="*/ 474134 h 497492"/>
              <a:gd name="connsiteX2" fmla="*/ 0 w 1284816"/>
              <a:gd name="connsiteY2" fmla="*/ 0 h 497492"/>
              <a:gd name="connsiteX0" fmla="*/ 1284816 w 1284816"/>
              <a:gd name="connsiteY0" fmla="*/ 423334 h 578094"/>
              <a:gd name="connsiteX1" fmla="*/ 315383 w 1284816"/>
              <a:gd name="connsiteY1" fmla="*/ 563034 h 578094"/>
              <a:gd name="connsiteX2" fmla="*/ 0 w 1284816"/>
              <a:gd name="connsiteY2" fmla="*/ 0 h 578094"/>
              <a:gd name="connsiteX0" fmla="*/ 1284816 w 1284816"/>
              <a:gd name="connsiteY0" fmla="*/ 423334 h 593758"/>
              <a:gd name="connsiteX1" fmla="*/ 315383 w 1284816"/>
              <a:gd name="connsiteY1" fmla="*/ 563034 h 593758"/>
              <a:gd name="connsiteX2" fmla="*/ 0 w 1284816"/>
              <a:gd name="connsiteY2" fmla="*/ 0 h 593758"/>
              <a:gd name="connsiteX0" fmla="*/ 1284816 w 1284816"/>
              <a:gd name="connsiteY0" fmla="*/ 423334 h 580186"/>
              <a:gd name="connsiteX1" fmla="*/ 315383 w 1284816"/>
              <a:gd name="connsiteY1" fmla="*/ 563034 h 580186"/>
              <a:gd name="connsiteX2" fmla="*/ 0 w 1284816"/>
              <a:gd name="connsiteY2" fmla="*/ 0 h 580186"/>
              <a:gd name="connsiteX0" fmla="*/ 897466 w 897466"/>
              <a:gd name="connsiteY0" fmla="*/ 436034 h 581066"/>
              <a:gd name="connsiteX1" fmla="*/ 315383 w 897466"/>
              <a:gd name="connsiteY1" fmla="*/ 563034 h 581066"/>
              <a:gd name="connsiteX2" fmla="*/ 0 w 897466"/>
              <a:gd name="connsiteY2" fmla="*/ 0 h 581066"/>
              <a:gd name="connsiteX0" fmla="*/ 897466 w 897466"/>
              <a:gd name="connsiteY0" fmla="*/ 436034 h 581973"/>
              <a:gd name="connsiteX1" fmla="*/ 315383 w 897466"/>
              <a:gd name="connsiteY1" fmla="*/ 563034 h 581973"/>
              <a:gd name="connsiteX2" fmla="*/ 0 w 897466"/>
              <a:gd name="connsiteY2" fmla="*/ 0 h 581973"/>
              <a:gd name="connsiteX0" fmla="*/ 814916 w 814916"/>
              <a:gd name="connsiteY0" fmla="*/ 442384 h 582495"/>
              <a:gd name="connsiteX1" fmla="*/ 315383 w 814916"/>
              <a:gd name="connsiteY1" fmla="*/ 563034 h 582495"/>
              <a:gd name="connsiteX2" fmla="*/ 0 w 814916"/>
              <a:gd name="connsiteY2" fmla="*/ 0 h 582495"/>
              <a:gd name="connsiteX0" fmla="*/ 1411816 w 1411816"/>
              <a:gd name="connsiteY0" fmla="*/ 442384 h 582495"/>
              <a:gd name="connsiteX1" fmla="*/ 315383 w 1411816"/>
              <a:gd name="connsiteY1" fmla="*/ 563034 h 582495"/>
              <a:gd name="connsiteX2" fmla="*/ 0 w 1411816"/>
              <a:gd name="connsiteY2" fmla="*/ 0 h 582495"/>
              <a:gd name="connsiteX0" fmla="*/ 1411816 w 1411816"/>
              <a:gd name="connsiteY0" fmla="*/ 442384 h 605962"/>
              <a:gd name="connsiteX1" fmla="*/ 493183 w 1411816"/>
              <a:gd name="connsiteY1" fmla="*/ 588434 h 605962"/>
              <a:gd name="connsiteX2" fmla="*/ 0 w 1411816"/>
              <a:gd name="connsiteY2" fmla="*/ 0 h 605962"/>
              <a:gd name="connsiteX0" fmla="*/ 1430866 w 1430866"/>
              <a:gd name="connsiteY0" fmla="*/ 436034 h 605537"/>
              <a:gd name="connsiteX1" fmla="*/ 493183 w 1430866"/>
              <a:gd name="connsiteY1" fmla="*/ 588434 h 605537"/>
              <a:gd name="connsiteX2" fmla="*/ 0 w 1430866"/>
              <a:gd name="connsiteY2" fmla="*/ 0 h 605537"/>
              <a:gd name="connsiteX0" fmla="*/ 1418166 w 1418166"/>
              <a:gd name="connsiteY0" fmla="*/ 378884 h 548387"/>
              <a:gd name="connsiteX1" fmla="*/ 480483 w 1418166"/>
              <a:gd name="connsiteY1" fmla="*/ 531284 h 548387"/>
              <a:gd name="connsiteX2" fmla="*/ 0 w 1418166"/>
              <a:gd name="connsiteY2" fmla="*/ 0 h 548387"/>
              <a:gd name="connsiteX0" fmla="*/ 1418166 w 1418166"/>
              <a:gd name="connsiteY0" fmla="*/ 378884 h 537079"/>
              <a:gd name="connsiteX1" fmla="*/ 480483 w 1418166"/>
              <a:gd name="connsiteY1" fmla="*/ 531284 h 537079"/>
              <a:gd name="connsiteX2" fmla="*/ 0 w 1418166"/>
              <a:gd name="connsiteY2" fmla="*/ 0 h 537079"/>
              <a:gd name="connsiteX0" fmla="*/ 1418166 w 1418166"/>
              <a:gd name="connsiteY0" fmla="*/ 378884 h 532171"/>
              <a:gd name="connsiteX1" fmla="*/ 480483 w 1418166"/>
              <a:gd name="connsiteY1" fmla="*/ 531284 h 532171"/>
              <a:gd name="connsiteX2" fmla="*/ 0 w 1418166"/>
              <a:gd name="connsiteY2" fmla="*/ 0 h 532171"/>
              <a:gd name="connsiteX0" fmla="*/ 1418166 w 1418166"/>
              <a:gd name="connsiteY0" fmla="*/ 378884 h 550531"/>
              <a:gd name="connsiteX1" fmla="*/ 480483 w 1418166"/>
              <a:gd name="connsiteY1" fmla="*/ 531284 h 550531"/>
              <a:gd name="connsiteX2" fmla="*/ 0 w 1418166"/>
              <a:gd name="connsiteY2" fmla="*/ 0 h 550531"/>
              <a:gd name="connsiteX0" fmla="*/ 1437417 w 1437417"/>
              <a:gd name="connsiteY0" fmla="*/ 416984 h 553651"/>
              <a:gd name="connsiteX1" fmla="*/ 480483 w 1437417"/>
              <a:gd name="connsiteY1" fmla="*/ 531284 h 553651"/>
              <a:gd name="connsiteX2" fmla="*/ 0 w 1437417"/>
              <a:gd name="connsiteY2" fmla="*/ 0 h 553651"/>
              <a:gd name="connsiteX0" fmla="*/ 1437417 w 1437417"/>
              <a:gd name="connsiteY0" fmla="*/ 416984 h 550275"/>
              <a:gd name="connsiteX1" fmla="*/ 480483 w 1437417"/>
              <a:gd name="connsiteY1" fmla="*/ 531284 h 550275"/>
              <a:gd name="connsiteX2" fmla="*/ 0 w 1437417"/>
              <a:gd name="connsiteY2" fmla="*/ 0 h 550275"/>
              <a:gd name="connsiteX0" fmla="*/ 1437417 w 1437417"/>
              <a:gd name="connsiteY0" fmla="*/ 416984 h 552080"/>
              <a:gd name="connsiteX1" fmla="*/ 480483 w 1437417"/>
              <a:gd name="connsiteY1" fmla="*/ 531284 h 552080"/>
              <a:gd name="connsiteX2" fmla="*/ 0 w 1437417"/>
              <a:gd name="connsiteY2" fmla="*/ 0 h 552080"/>
              <a:gd name="connsiteX0" fmla="*/ 1437417 w 1437417"/>
              <a:gd name="connsiteY0" fmla="*/ 416984 h 552080"/>
              <a:gd name="connsiteX1" fmla="*/ 480483 w 1437417"/>
              <a:gd name="connsiteY1" fmla="*/ 531284 h 552080"/>
              <a:gd name="connsiteX2" fmla="*/ 0 w 1437417"/>
              <a:gd name="connsiteY2" fmla="*/ 0 h 552080"/>
              <a:gd name="connsiteX0" fmla="*/ 1437417 w 1437417"/>
              <a:gd name="connsiteY0" fmla="*/ 416984 h 541407"/>
              <a:gd name="connsiteX1" fmla="*/ 480483 w 1437417"/>
              <a:gd name="connsiteY1" fmla="*/ 531284 h 541407"/>
              <a:gd name="connsiteX2" fmla="*/ 0 w 1437417"/>
              <a:gd name="connsiteY2" fmla="*/ 0 h 541407"/>
              <a:gd name="connsiteX0" fmla="*/ 1296240 w 1296240"/>
              <a:gd name="connsiteY0" fmla="*/ 416984 h 541407"/>
              <a:gd name="connsiteX1" fmla="*/ 480483 w 1296240"/>
              <a:gd name="connsiteY1" fmla="*/ 531284 h 541407"/>
              <a:gd name="connsiteX2" fmla="*/ 0 w 1296240"/>
              <a:gd name="connsiteY2" fmla="*/ 0 h 541407"/>
              <a:gd name="connsiteX0" fmla="*/ 1111427 w 1111427"/>
              <a:gd name="connsiteY0" fmla="*/ 416984 h 541407"/>
              <a:gd name="connsiteX1" fmla="*/ 480483 w 1111427"/>
              <a:gd name="connsiteY1" fmla="*/ 531284 h 541407"/>
              <a:gd name="connsiteX2" fmla="*/ 0 w 1111427"/>
              <a:gd name="connsiteY2" fmla="*/ 0 h 541407"/>
              <a:gd name="connsiteX0" fmla="*/ 955046 w 955046"/>
              <a:gd name="connsiteY0" fmla="*/ 431052 h 542184"/>
              <a:gd name="connsiteX1" fmla="*/ 480483 w 955046"/>
              <a:gd name="connsiteY1" fmla="*/ 531284 h 542184"/>
              <a:gd name="connsiteX2" fmla="*/ 0 w 955046"/>
              <a:gd name="connsiteY2" fmla="*/ 0 h 542184"/>
              <a:gd name="connsiteX0" fmla="*/ 955046 w 955046"/>
              <a:gd name="connsiteY0" fmla="*/ 431052 h 530296"/>
              <a:gd name="connsiteX1" fmla="*/ 320055 w 955046"/>
              <a:gd name="connsiteY1" fmla="*/ 518584 h 530296"/>
              <a:gd name="connsiteX2" fmla="*/ 0 w 955046"/>
              <a:gd name="connsiteY2" fmla="*/ 0 h 530296"/>
              <a:gd name="connsiteX0" fmla="*/ 807452 w 807452"/>
              <a:gd name="connsiteY0" fmla="*/ 424702 h 529876"/>
              <a:gd name="connsiteX1" fmla="*/ 320055 w 807452"/>
              <a:gd name="connsiteY1" fmla="*/ 518584 h 529876"/>
              <a:gd name="connsiteX2" fmla="*/ 0 w 807452"/>
              <a:gd name="connsiteY2" fmla="*/ 0 h 529876"/>
              <a:gd name="connsiteX0" fmla="*/ 807452 w 807452"/>
              <a:gd name="connsiteY0" fmla="*/ 424702 h 523946"/>
              <a:gd name="connsiteX1" fmla="*/ 230215 w 807452"/>
              <a:gd name="connsiteY1" fmla="*/ 512234 h 523946"/>
              <a:gd name="connsiteX2" fmla="*/ 0 w 807452"/>
              <a:gd name="connsiteY2" fmla="*/ 0 h 523946"/>
              <a:gd name="connsiteX0" fmla="*/ 807452 w 807452"/>
              <a:gd name="connsiteY0" fmla="*/ 424702 h 512238"/>
              <a:gd name="connsiteX1" fmla="*/ 230215 w 807452"/>
              <a:gd name="connsiteY1" fmla="*/ 512234 h 512238"/>
              <a:gd name="connsiteX2" fmla="*/ 0 w 807452"/>
              <a:gd name="connsiteY2" fmla="*/ 0 h 512238"/>
              <a:gd name="connsiteX0" fmla="*/ 807452 w 807452"/>
              <a:gd name="connsiteY0" fmla="*/ 424702 h 512238"/>
              <a:gd name="connsiteX1" fmla="*/ 230215 w 807452"/>
              <a:gd name="connsiteY1" fmla="*/ 512234 h 512238"/>
              <a:gd name="connsiteX2" fmla="*/ 0 w 807452"/>
              <a:gd name="connsiteY2" fmla="*/ 0 h 512238"/>
              <a:gd name="connsiteX0" fmla="*/ 807452 w 807452"/>
              <a:gd name="connsiteY0" fmla="*/ 424702 h 512238"/>
              <a:gd name="connsiteX1" fmla="*/ 230215 w 807452"/>
              <a:gd name="connsiteY1" fmla="*/ 512234 h 512238"/>
              <a:gd name="connsiteX2" fmla="*/ 0 w 807452"/>
              <a:gd name="connsiteY2" fmla="*/ 0 h 512238"/>
              <a:gd name="connsiteX0" fmla="*/ 807452 w 807452"/>
              <a:gd name="connsiteY0" fmla="*/ 424702 h 523946"/>
              <a:gd name="connsiteX1" fmla="*/ 230215 w 807452"/>
              <a:gd name="connsiteY1" fmla="*/ 512234 h 523946"/>
              <a:gd name="connsiteX2" fmla="*/ 0 w 807452"/>
              <a:gd name="connsiteY2" fmla="*/ 0 h 523946"/>
              <a:gd name="connsiteX0" fmla="*/ 807452 w 807452"/>
              <a:gd name="connsiteY0" fmla="*/ 424702 h 523946"/>
              <a:gd name="connsiteX1" fmla="*/ 230215 w 807452"/>
              <a:gd name="connsiteY1" fmla="*/ 512234 h 523946"/>
              <a:gd name="connsiteX2" fmla="*/ 0 w 807452"/>
              <a:gd name="connsiteY2" fmla="*/ 0 h 523946"/>
              <a:gd name="connsiteX0" fmla="*/ 807452 w 807452"/>
              <a:gd name="connsiteY0" fmla="*/ 424702 h 523946"/>
              <a:gd name="connsiteX1" fmla="*/ 230215 w 807452"/>
              <a:gd name="connsiteY1" fmla="*/ 512234 h 523946"/>
              <a:gd name="connsiteX2" fmla="*/ 0 w 807452"/>
              <a:gd name="connsiteY2" fmla="*/ 0 h 523946"/>
              <a:gd name="connsiteX0" fmla="*/ 807452 w 807452"/>
              <a:gd name="connsiteY0" fmla="*/ 424702 h 523946"/>
              <a:gd name="connsiteX1" fmla="*/ 230215 w 807452"/>
              <a:gd name="connsiteY1" fmla="*/ 512234 h 523946"/>
              <a:gd name="connsiteX2" fmla="*/ 0 w 807452"/>
              <a:gd name="connsiteY2" fmla="*/ 0 h 523946"/>
              <a:gd name="connsiteX0" fmla="*/ 807452 w 807452"/>
              <a:gd name="connsiteY0" fmla="*/ 424702 h 517966"/>
              <a:gd name="connsiteX1" fmla="*/ 230215 w 807452"/>
              <a:gd name="connsiteY1" fmla="*/ 512234 h 517966"/>
              <a:gd name="connsiteX2" fmla="*/ 0 w 807452"/>
              <a:gd name="connsiteY2" fmla="*/ 0 h 517966"/>
              <a:gd name="connsiteX0" fmla="*/ 807452 w 807452"/>
              <a:gd name="connsiteY0" fmla="*/ 424702 h 524065"/>
              <a:gd name="connsiteX1" fmla="*/ 178878 w 807452"/>
              <a:gd name="connsiteY1" fmla="*/ 518584 h 524065"/>
              <a:gd name="connsiteX2" fmla="*/ 0 w 807452"/>
              <a:gd name="connsiteY2" fmla="*/ 0 h 524065"/>
              <a:gd name="connsiteX0" fmla="*/ 810717 w 810717"/>
              <a:gd name="connsiteY0" fmla="*/ 424702 h 524065"/>
              <a:gd name="connsiteX1" fmla="*/ 182143 w 810717"/>
              <a:gd name="connsiteY1" fmla="*/ 518584 h 524065"/>
              <a:gd name="connsiteX2" fmla="*/ 3265 w 810717"/>
              <a:gd name="connsiteY2" fmla="*/ 0 h 524065"/>
              <a:gd name="connsiteX0" fmla="*/ 810717 w 810717"/>
              <a:gd name="connsiteY0" fmla="*/ 424702 h 543635"/>
              <a:gd name="connsiteX1" fmla="*/ 182143 w 810717"/>
              <a:gd name="connsiteY1" fmla="*/ 518584 h 543635"/>
              <a:gd name="connsiteX2" fmla="*/ 3265 w 810717"/>
              <a:gd name="connsiteY2" fmla="*/ 0 h 543635"/>
              <a:gd name="connsiteX0" fmla="*/ 807452 w 807452"/>
              <a:gd name="connsiteY0" fmla="*/ 424702 h 510207"/>
              <a:gd name="connsiteX1" fmla="*/ 236632 w 807452"/>
              <a:gd name="connsiteY1" fmla="*/ 480484 h 510207"/>
              <a:gd name="connsiteX2" fmla="*/ 0 w 807452"/>
              <a:gd name="connsiteY2" fmla="*/ 0 h 510207"/>
              <a:gd name="connsiteX0" fmla="*/ 807452 w 807452"/>
              <a:gd name="connsiteY0" fmla="*/ 424702 h 510207"/>
              <a:gd name="connsiteX1" fmla="*/ 236632 w 807452"/>
              <a:gd name="connsiteY1" fmla="*/ 480484 h 510207"/>
              <a:gd name="connsiteX2" fmla="*/ 0 w 807452"/>
              <a:gd name="connsiteY2" fmla="*/ 0 h 510207"/>
              <a:gd name="connsiteX0" fmla="*/ 807452 w 807452"/>
              <a:gd name="connsiteY0" fmla="*/ 424702 h 482302"/>
              <a:gd name="connsiteX1" fmla="*/ 236632 w 807452"/>
              <a:gd name="connsiteY1" fmla="*/ 480484 h 482302"/>
              <a:gd name="connsiteX2" fmla="*/ 0 w 807452"/>
              <a:gd name="connsiteY2" fmla="*/ 0 h 482302"/>
              <a:gd name="connsiteX0" fmla="*/ 813869 w 813869"/>
              <a:gd name="connsiteY0" fmla="*/ 475502 h 486122"/>
              <a:gd name="connsiteX1" fmla="*/ 236632 w 813869"/>
              <a:gd name="connsiteY1" fmla="*/ 480484 h 486122"/>
              <a:gd name="connsiteX2" fmla="*/ 0 w 813869"/>
              <a:gd name="connsiteY2" fmla="*/ 0 h 486122"/>
              <a:gd name="connsiteX0" fmla="*/ 813869 w 813869"/>
              <a:gd name="connsiteY0" fmla="*/ 488202 h 491175"/>
              <a:gd name="connsiteX1" fmla="*/ 236632 w 813869"/>
              <a:gd name="connsiteY1" fmla="*/ 480484 h 491175"/>
              <a:gd name="connsiteX2" fmla="*/ 0 w 813869"/>
              <a:gd name="connsiteY2" fmla="*/ 0 h 491175"/>
              <a:gd name="connsiteX0" fmla="*/ 813869 w 813869"/>
              <a:gd name="connsiteY0" fmla="*/ 488202 h 488696"/>
              <a:gd name="connsiteX1" fmla="*/ 249466 w 813869"/>
              <a:gd name="connsiteY1" fmla="*/ 455084 h 488696"/>
              <a:gd name="connsiteX2" fmla="*/ 0 w 813869"/>
              <a:gd name="connsiteY2" fmla="*/ 0 h 488696"/>
              <a:gd name="connsiteX0" fmla="*/ 813869 w 813869"/>
              <a:gd name="connsiteY0" fmla="*/ 488202 h 488696"/>
              <a:gd name="connsiteX1" fmla="*/ 249466 w 813869"/>
              <a:gd name="connsiteY1" fmla="*/ 455084 h 488696"/>
              <a:gd name="connsiteX2" fmla="*/ 0 w 813869"/>
              <a:gd name="connsiteY2" fmla="*/ 0 h 488696"/>
              <a:gd name="connsiteX0" fmla="*/ 813869 w 813869"/>
              <a:gd name="connsiteY0" fmla="*/ 488202 h 491537"/>
              <a:gd name="connsiteX1" fmla="*/ 249466 w 813869"/>
              <a:gd name="connsiteY1" fmla="*/ 455084 h 491537"/>
              <a:gd name="connsiteX2" fmla="*/ 0 w 813869"/>
              <a:gd name="connsiteY2" fmla="*/ 0 h 491537"/>
              <a:gd name="connsiteX0" fmla="*/ 813869 w 813869"/>
              <a:gd name="connsiteY0" fmla="*/ 488202 h 496513"/>
              <a:gd name="connsiteX1" fmla="*/ 191712 w 813869"/>
              <a:gd name="connsiteY1" fmla="*/ 467784 h 496513"/>
              <a:gd name="connsiteX2" fmla="*/ 0 w 813869"/>
              <a:gd name="connsiteY2" fmla="*/ 0 h 496513"/>
              <a:gd name="connsiteX0" fmla="*/ 813869 w 813869"/>
              <a:gd name="connsiteY0" fmla="*/ 488202 h 496513"/>
              <a:gd name="connsiteX1" fmla="*/ 191712 w 813869"/>
              <a:gd name="connsiteY1" fmla="*/ 467784 h 496513"/>
              <a:gd name="connsiteX2" fmla="*/ 0 w 813869"/>
              <a:gd name="connsiteY2" fmla="*/ 0 h 496513"/>
              <a:gd name="connsiteX0" fmla="*/ 813869 w 813869"/>
              <a:gd name="connsiteY0" fmla="*/ 488202 h 512912"/>
              <a:gd name="connsiteX1" fmla="*/ 191712 w 813869"/>
              <a:gd name="connsiteY1" fmla="*/ 493184 h 512912"/>
              <a:gd name="connsiteX2" fmla="*/ 0 w 813869"/>
              <a:gd name="connsiteY2" fmla="*/ 0 h 512912"/>
              <a:gd name="connsiteX0" fmla="*/ 813869 w 813869"/>
              <a:gd name="connsiteY0" fmla="*/ 488202 h 498822"/>
              <a:gd name="connsiteX1" fmla="*/ 191712 w 813869"/>
              <a:gd name="connsiteY1" fmla="*/ 493184 h 498822"/>
              <a:gd name="connsiteX2" fmla="*/ 0 w 813869"/>
              <a:gd name="connsiteY2" fmla="*/ 0 h 498822"/>
              <a:gd name="connsiteX0" fmla="*/ 813869 w 813869"/>
              <a:gd name="connsiteY0" fmla="*/ 500902 h 503875"/>
              <a:gd name="connsiteX1" fmla="*/ 191712 w 813869"/>
              <a:gd name="connsiteY1" fmla="*/ 493184 h 503875"/>
              <a:gd name="connsiteX2" fmla="*/ 0 w 813869"/>
              <a:gd name="connsiteY2" fmla="*/ 0 h 503875"/>
              <a:gd name="connsiteX0" fmla="*/ 813869 w 813869"/>
              <a:gd name="connsiteY0" fmla="*/ 500902 h 501276"/>
              <a:gd name="connsiteX1" fmla="*/ 191712 w 813869"/>
              <a:gd name="connsiteY1" fmla="*/ 493184 h 501276"/>
              <a:gd name="connsiteX2" fmla="*/ 0 w 813869"/>
              <a:gd name="connsiteY2" fmla="*/ 0 h 501276"/>
              <a:gd name="connsiteX0" fmla="*/ 813869 w 813869"/>
              <a:gd name="connsiteY0" fmla="*/ 500902 h 501276"/>
              <a:gd name="connsiteX1" fmla="*/ 191712 w 813869"/>
              <a:gd name="connsiteY1" fmla="*/ 493184 h 501276"/>
              <a:gd name="connsiteX2" fmla="*/ 0 w 813869"/>
              <a:gd name="connsiteY2" fmla="*/ 0 h 501276"/>
              <a:gd name="connsiteX0" fmla="*/ 1190341 w 1190341"/>
              <a:gd name="connsiteY0" fmla="*/ 517835 h 517835"/>
              <a:gd name="connsiteX1" fmla="*/ 191712 w 1190341"/>
              <a:gd name="connsiteY1" fmla="*/ 493184 h 517835"/>
              <a:gd name="connsiteX2" fmla="*/ 0 w 1190341"/>
              <a:gd name="connsiteY2" fmla="*/ 0 h 517835"/>
              <a:gd name="connsiteX0" fmla="*/ 1190341 w 1190341"/>
              <a:gd name="connsiteY0" fmla="*/ 517835 h 646469"/>
              <a:gd name="connsiteX1" fmla="*/ 414172 w 1190341"/>
              <a:gd name="connsiteY1" fmla="*/ 645584 h 646469"/>
              <a:gd name="connsiteX2" fmla="*/ 0 w 1190341"/>
              <a:gd name="connsiteY2" fmla="*/ 0 h 646469"/>
              <a:gd name="connsiteX0" fmla="*/ 1190341 w 1190341"/>
              <a:gd name="connsiteY0" fmla="*/ 399302 h 646081"/>
              <a:gd name="connsiteX1" fmla="*/ 414172 w 1190341"/>
              <a:gd name="connsiteY1" fmla="*/ 645584 h 646081"/>
              <a:gd name="connsiteX2" fmla="*/ 0 w 1190341"/>
              <a:gd name="connsiteY2" fmla="*/ 0 h 646081"/>
              <a:gd name="connsiteX0" fmla="*/ 1228844 w 1228844"/>
              <a:gd name="connsiteY0" fmla="*/ 380252 h 646049"/>
              <a:gd name="connsiteX1" fmla="*/ 414172 w 1228844"/>
              <a:gd name="connsiteY1" fmla="*/ 645584 h 646049"/>
              <a:gd name="connsiteX2" fmla="*/ 0 w 1228844"/>
              <a:gd name="connsiteY2" fmla="*/ 0 h 646049"/>
              <a:gd name="connsiteX0" fmla="*/ 1228844 w 1228844"/>
              <a:gd name="connsiteY0" fmla="*/ 380252 h 652389"/>
              <a:gd name="connsiteX1" fmla="*/ 504012 w 1228844"/>
              <a:gd name="connsiteY1" fmla="*/ 651934 h 652389"/>
              <a:gd name="connsiteX2" fmla="*/ 0 w 1228844"/>
              <a:gd name="connsiteY2" fmla="*/ 0 h 652389"/>
              <a:gd name="connsiteX0" fmla="*/ 1158256 w 1158256"/>
              <a:gd name="connsiteY0" fmla="*/ 234202 h 506339"/>
              <a:gd name="connsiteX1" fmla="*/ 433424 w 1158256"/>
              <a:gd name="connsiteY1" fmla="*/ 505884 h 506339"/>
              <a:gd name="connsiteX2" fmla="*/ 0 w 1158256"/>
              <a:gd name="connsiteY2" fmla="*/ 0 h 506339"/>
              <a:gd name="connsiteX0" fmla="*/ 1139005 w 1139005"/>
              <a:gd name="connsiteY0" fmla="*/ 227852 h 499989"/>
              <a:gd name="connsiteX1" fmla="*/ 414173 w 1139005"/>
              <a:gd name="connsiteY1" fmla="*/ 499534 h 499989"/>
              <a:gd name="connsiteX2" fmla="*/ 0 w 1139005"/>
              <a:gd name="connsiteY2" fmla="*/ 0 h 499989"/>
              <a:gd name="connsiteX0" fmla="*/ 1017080 w 1017080"/>
              <a:gd name="connsiteY0" fmla="*/ 227852 h 499989"/>
              <a:gd name="connsiteX1" fmla="*/ 414173 w 1017080"/>
              <a:gd name="connsiteY1" fmla="*/ 499534 h 499989"/>
              <a:gd name="connsiteX2" fmla="*/ 0 w 1017080"/>
              <a:gd name="connsiteY2" fmla="*/ 0 h 499989"/>
              <a:gd name="connsiteX0" fmla="*/ 1017080 w 1017080"/>
              <a:gd name="connsiteY0" fmla="*/ 227852 h 499989"/>
              <a:gd name="connsiteX1" fmla="*/ 343584 w 1017080"/>
              <a:gd name="connsiteY1" fmla="*/ 499534 h 499989"/>
              <a:gd name="connsiteX2" fmla="*/ 0 w 1017080"/>
              <a:gd name="connsiteY2" fmla="*/ 0 h 499989"/>
              <a:gd name="connsiteX0" fmla="*/ 920823 w 920823"/>
              <a:gd name="connsiteY0" fmla="*/ 234202 h 499999"/>
              <a:gd name="connsiteX1" fmla="*/ 343584 w 920823"/>
              <a:gd name="connsiteY1" fmla="*/ 499534 h 499999"/>
              <a:gd name="connsiteX2" fmla="*/ 0 w 920823"/>
              <a:gd name="connsiteY2" fmla="*/ 0 h 49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0823" h="499999">
                <a:moveTo>
                  <a:pt x="920823" y="234202"/>
                </a:moveTo>
                <a:cubicBezTo>
                  <a:pt x="639547" y="232085"/>
                  <a:pt x="762127" y="512940"/>
                  <a:pt x="343584" y="499534"/>
                </a:cubicBezTo>
                <a:cubicBezTo>
                  <a:pt x="142618" y="473428"/>
                  <a:pt x="4939" y="351367"/>
                  <a:pt x="0" y="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6D7AB-B095-0C44-966A-5C8DC24E0918}"/>
              </a:ext>
            </a:extLst>
          </p:cNvPr>
          <p:cNvSpPr txBox="1"/>
          <p:nvPr/>
        </p:nvSpPr>
        <p:spPr>
          <a:xfrm>
            <a:off x="-2475914" y="-1842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A5C3A-68F4-CB49-8F44-90D65C9043B5}"/>
              </a:ext>
            </a:extLst>
          </p:cNvPr>
          <p:cNvSpPr txBox="1"/>
          <p:nvPr/>
        </p:nvSpPr>
        <p:spPr>
          <a:xfrm>
            <a:off x="7929345" y="1565017"/>
            <a:ext cx="1842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6A6A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likely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A24102-B0F0-D14E-B49A-1A5C7556BC61}"/>
              </a:ext>
            </a:extLst>
          </p:cNvPr>
          <p:cNvCxnSpPr>
            <a:cxnSpLocks/>
          </p:cNvCxnSpPr>
          <p:nvPr/>
        </p:nvCxnSpPr>
        <p:spPr>
          <a:xfrm>
            <a:off x="8848555" y="1721272"/>
            <a:ext cx="530992" cy="0"/>
          </a:xfrm>
          <a:prstGeom prst="straightConnector1">
            <a:avLst/>
          </a:prstGeom>
          <a:ln w="19050">
            <a:solidFill>
              <a:srgbClr val="6A6A6A"/>
            </a:solidFill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9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Eugeni Vidal Tortosa [ts16evt]</dc:creator>
  <cp:lastModifiedBy>Eugeni Vidal Tortosa [ts16evt]</cp:lastModifiedBy>
  <cp:revision>17</cp:revision>
  <dcterms:created xsi:type="dcterms:W3CDTF">2019-09-11T16:06:17Z</dcterms:created>
  <dcterms:modified xsi:type="dcterms:W3CDTF">2019-09-16T16:04:53Z</dcterms:modified>
</cp:coreProperties>
</file>