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d03b9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d03b9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c35eca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c35eca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c35eca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c35eca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c35eca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c35eca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c35ecaa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c35ecaa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c35ecaa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c35ecaa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c35ecaa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c35ecaa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c35ecaa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fc35ecaa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c35eca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c35eca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c35eca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c35eca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ca1f6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ca1f6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ca1f66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ca1f66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ca1f66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ca1f66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ca1f66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ca1f66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ca1f66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ca1f6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ca1f66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ca1f66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eca1f66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eca1f66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eca1f66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eca1f66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DOM элементами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Навигация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771475"/>
            <a:ext cx="85206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мы отыскали необходимый элемент, то мы можем выполнять навигацию, взяв этот элемент за центр поиска и обращаясь к его свойству children, firstElementChild или parentElement.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85125" y="2670175"/>
            <a:ext cx="4186800" cy="18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&lt;div class='class1'&gt;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&lt;div class='class2'&gt;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&lt;p&gt;text1&lt;/p&gt;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		&lt;p&gt;text2&lt;/p&gt;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&lt;/div&gt;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&lt;/div&gt;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979500" y="2670175"/>
            <a:ext cx="4852800" cy="22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const div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= document.getElementsByClassName('class2')[0];</a:t>
            </a:r>
            <a:endParaRPr>
              <a:solidFill>
                <a:schemeClr val="dk1"/>
              </a:solidFill>
            </a:endParaRPr>
          </a:p>
          <a:p>
            <a:pPr indent="3327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console.log(div.children);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console.log(div.firstElementChild);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console.log(div.parentElement);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Навигация, children, childNodes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71475"/>
            <a:ext cx="85206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Это свойство содержит коллекцию дочерних элементов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Является псевдомассивом, поэтому методы перебора массива ему не доступны, но есть свойство length и возможность обращения по индексам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перебора можно воспользоваться обычным циклом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свойство childNodes очень похоже на children за исключением того, что в возвращаемой коллекции будут содержаться также текстовые узлы и комментарии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доступа к конкретному элементу можно воспользоваться функцией item(), в которую передать индекс </a:t>
            </a:r>
            <a:endParaRPr sz="1600"/>
          </a:p>
        </p:txBody>
      </p:sp>
      <p:sp>
        <p:nvSpPr>
          <p:cNvPr id="125" name="Google Shape;125;p23"/>
          <p:cNvSpPr txBox="1"/>
          <p:nvPr/>
        </p:nvSpPr>
        <p:spPr>
          <a:xfrm>
            <a:off x="513500" y="3782750"/>
            <a:ext cx="70863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elements = document.body.children;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const elements = document.body.childNodes;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console.log(elements.item(2));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Атрибуты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771475"/>
            <a:ext cx="85206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 найденного HTML-элемента доступно обращение к его атрибутам, как к свойствам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Свойства по названию похожи на атрибуты, которыми мы используем в CSS, HTML, но с отличиями, поскольку некоторые символы в JavaScript будут интерпретироваться, как операторы. Например: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436475" y="2653050"/>
            <a:ext cx="19683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&lt;div id='test'&gt;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&lt;p&gt;TEXT&lt;/p&gt;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&lt;/div&gt;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436475" y="3680050"/>
            <a:ext cx="24561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#id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width: 100px;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height: 50px;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background-color: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508875" y="2653050"/>
            <a:ext cx="5263200" cy="1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container = document.getElementById('test');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console.log(container.width);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console.log(container.backgroundColor);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container.height = </a:t>
            </a:r>
            <a:r>
              <a:rPr lang="ru"/>
              <a:t>'60px';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Атрибуты, getAttribute() и setAttribute()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771475"/>
            <a:ext cx="8520600" cy="1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доступа к атрибутам можно использовать стандартное API из методов getAttribute() - позволяет получить значение атрибута, и setAttribute() - позволяет изменить существующий атрибут или добавить новый, если его не было ранее.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504925" y="2404875"/>
            <a:ext cx="68895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&lt;div class='myClass' style='width: 100px'&gt;&lt;/div&gt;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div = document.getElementsByTagName('DIV')[0];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console.log(div.getAttribute('class')); // myClass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div.setAttribute('class', </a:t>
            </a:r>
            <a:r>
              <a:rPr lang="ru"/>
              <a:t>'newClass'</a:t>
            </a:r>
            <a:r>
              <a:rPr lang="ru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console.log(div.getAttribute('class')); // 'newClass'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data, dataset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771475"/>
            <a:ext cx="8520600" cy="23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 нас есть возможность создавать пользовательские атрибуты для тегов, то есть атрибуты, которых изначально не было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Пользовательские атрибуты могут нарушить валидацию страницы, поэтому для их использования в HTML5 предлагается решение - нужно применять префикс 'data-'. Например, мы хотим, чтобы наши теги различались по вкусу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Найти все атрибуты, указанные через data-, можно, обратившись к свойству dataset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311700" y="3641825"/>
            <a:ext cx="42192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&lt;img src="apple.png" data-taste="sweet"/&gt;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&lt;img src="lemon.png" data-taste="acidic</a:t>
            </a:r>
            <a:r>
              <a:rPr lang="ru"/>
              <a:t>"/&gt;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4244900" y="3623875"/>
            <a:ext cx="49551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imgs = document.getElementsByTagName('img');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 (let index = 0; index &lt; imgs.length; index++)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console.log(imgs.item(index).dataset.taste);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Содержимое элемента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771475"/>
            <a:ext cx="8520600" cy="23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Для просмотра содержимого элемента доступны 3 основных свойства: textContent, innerHTML, outerHTML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textContent позволяет извлечь или задать текстовое содержимое элемента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innerHTML извлекает содержимое элемента вместе с его внутренними тегами. Например, текст абзацев может быть окружён тегом &lt;span&gt;&lt;/span&gt; и он тоже будет извлечён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outerHTML извлекает содержимое тега вместе с самим тегом</a:t>
            </a:r>
            <a:endParaRPr sz="1600"/>
          </a:p>
        </p:txBody>
      </p:sp>
      <p:sp>
        <p:nvSpPr>
          <p:cNvPr id="156" name="Google Shape;156;p27"/>
          <p:cNvSpPr txBox="1"/>
          <p:nvPr/>
        </p:nvSpPr>
        <p:spPr>
          <a:xfrm>
            <a:off x="504925" y="2952600"/>
            <a:ext cx="80877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&lt;p class='myParagraph'&gt;какой-то &lt;span&gt;текст&lt;/span&gt;&lt;/p&gt;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p = document.getElementsByClassName('</a:t>
            </a:r>
            <a:r>
              <a:rPr lang="ru">
                <a:solidFill>
                  <a:schemeClr val="dk1"/>
                </a:solidFill>
              </a:rPr>
              <a:t>myParagraph</a:t>
            </a:r>
            <a:r>
              <a:rPr lang="ru"/>
              <a:t>')[0];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console.log(p.textContent); // </a:t>
            </a:r>
            <a:r>
              <a:rPr lang="ru">
                <a:solidFill>
                  <a:schemeClr val="dk1"/>
                </a:solidFill>
              </a:rPr>
              <a:t>какой-то текст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console.log(p.innerHTML); // какой-то &lt;span&gt;текст&lt;/span&gt;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console.log(p.outerHTML); // &lt;p class='myParagraph'&gt;какой-то &lt;span&gt;текст&lt;/span&gt;&lt;/p&gt;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элементов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771475"/>
            <a:ext cx="85206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создания элемента можно использовать метод createElement(), в который передать название тега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создания текстовых узлов используется createTextNode()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Также можно копировать уже существующий объект через метод cloneNode();</a:t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821600" y="2789975"/>
            <a:ext cx="61365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elem = document.createElement('div');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elem.style.width = '100px';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elem.style.height = '50px';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elem.style.backgroundColor = 'green';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Вставка элементов, appendChild()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771475"/>
            <a:ext cx="85206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Созданный элемент не добавится сам по себе на страницу - мы должны добавить его, используя один из нескольких методов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вставки элемента в конец списка дочерних элементов родителя используется метод appendChild(). То есть новый элемент будет автоматически добавляться в конец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Метод нужно вызвать на родительском элементе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462150" y="2892675"/>
            <a:ext cx="20112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&lt;p&gt;TEXT1&lt;/p&gt;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&lt;p&gt;TEXT2&lt;/p&gt;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3260700" y="2849900"/>
            <a:ext cx="54345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div = document.getElementsByTagName('div')[0];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p = document.createElement(</a:t>
            </a:r>
            <a:r>
              <a:rPr lang="ru"/>
              <a:t>'p');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p.textContent = 'TEXT3';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div.appendChild(p);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Вставка элементов, insertBefore()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нам надо вставить новый элемент в конкретную позицию, то мы можем использовать insertBefore()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Первым аргументом будет новый созданный элемент, а вторым - узел, перед которым должен быть вставлен новый узел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вторым аргументом будет null, то insertBefore() будет вести себя, как appendChild()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Метод вызывается на родительском элементе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и замена элементов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771475"/>
            <a:ext cx="85206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удаление элементов используется метод removeChild()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замены одного узла на другой можно использовать replaceChild()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Вызов происходит на родителе и внутрь передаётся удаляемый элемент для remove и удаляемый и вставляемый на его место для replace</a:t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333775" y="2670175"/>
            <a:ext cx="391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var list = document.getElementById("myList");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list.removeChild(list.</a:t>
            </a:r>
            <a:r>
              <a:rPr lang="ru">
                <a:solidFill>
                  <a:schemeClr val="dk1"/>
                </a:solidFill>
              </a:rPr>
              <a:t>children</a:t>
            </a:r>
            <a:r>
              <a:rPr lang="ru">
                <a:solidFill>
                  <a:schemeClr val="dk1"/>
                </a:solidFill>
              </a:rPr>
              <a:t>[0]);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/>
        </p:nvSpPr>
        <p:spPr>
          <a:xfrm>
            <a:off x="4604325" y="2464775"/>
            <a:ext cx="40995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&lt;p&gt;TEXT2&lt;/p&gt;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&lt;p&gt;TEXT2&lt;/p&gt;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var newP = document.createElement('p');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newP.textContent = 'TEXT1';</a:t>
            </a:r>
            <a:endParaRPr>
              <a:solidFill>
                <a:schemeClr val="dk1"/>
              </a:solidFill>
            </a:endParaRPr>
          </a:p>
          <a:p>
            <a:pPr indent="12954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var list = document.body;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list.replaceChild(newP, list.children[0]);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Общая структура html документа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Методы поиска элемента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Навигация через родительские и дочерние элементы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Изменение атрибутов DOM-элементов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Атрибут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Содержимое элемента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Создание, замещение и удаление узлов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Общие сведения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71475"/>
            <a:ext cx="8520600" cy="4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HTML-страница представляет собой специальный документ, оформленный в виде </a:t>
            </a:r>
            <a:r>
              <a:rPr lang="ru"/>
              <a:t>"Объектной модели документа" (DOM)</a:t>
            </a:r>
            <a:r>
              <a:rPr lang="ru"/>
              <a:t>, состоящий из узлов и имеющий API - набор методов для управления и взаимодействия.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DOM можно представить, как интерфейс. Он не зависит от языка и среды выполнения, но его API позволяет скриптам обращаться к нему и получать данные и менять элементы на странице.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DOM включает в себя не только HTML, но и XML и другие языки разметки.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DOM позволяет представлять элементы страницы в виде дерева объектов с иерархией вложенности.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DOM-дерева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DOM-дерева образуют узлы. Среди элементов веб-страницы, как документа, можно выделить следующие: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теги - узлы-элементы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текст - текстовые узлы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комментарии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Корневым объектом является </a:t>
            </a:r>
            <a:r>
              <a:rPr b="1" lang="ru"/>
              <a:t>document</a:t>
            </a:r>
            <a:r>
              <a:rPr lang="ru"/>
              <a:t>, а все узлы являются его потомками. По вложенности компоненты делят на родители (</a:t>
            </a:r>
            <a:r>
              <a:rPr b="1" lang="ru"/>
              <a:t>parents</a:t>
            </a:r>
            <a:r>
              <a:rPr lang="ru"/>
              <a:t>), потомки (</a:t>
            </a:r>
            <a:r>
              <a:rPr b="1" lang="ru"/>
              <a:t>children</a:t>
            </a:r>
            <a:r>
              <a:rPr lang="ru"/>
              <a:t>), братья и сёстры (</a:t>
            </a:r>
            <a:r>
              <a:rPr b="1" lang="ru"/>
              <a:t>siblings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поиска, getElementById()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71475"/>
            <a:ext cx="8520600" cy="26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элемент, находящийся на странице, обладает атрибутом "id", то мы можем воспользоваться методом getElementById() для его поиска.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Возвращает один найденный элемент.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Предполагается, что id на странице уникален и getElementById() найдёт первое совпадение. Но, при желании, можно одинаковый идентификатор указать нескольким элементам, правда корректность работы и валидации такой страницы сомнительна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Пример использования: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73825" y="3804400"/>
            <a:ext cx="6578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div = document.getElementById('myId');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console.log(div);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поиска, getElementsByTagName()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771475"/>
            <a:ext cx="85206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элемента происходит по названию тега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Поскольку тегов с одинаковыми именами может быть несколько, то функция возвращает нам коллекцию из найденных элементов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 каждому элементу коллекции можно обратиться через числовой индекс, но сама коллекция является псевдомассивом, поэтому перебрать её методами массивов не получится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774300" y="3106650"/>
            <a:ext cx="50580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paragraphs = document.getElementsByTagName('p');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console.log(paragraphs[1]); // &lt;p&gt;TEXT2&lt;/p&gt;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64850" y="3106650"/>
            <a:ext cx="26445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&lt;p&gt;TEXT1&lt;/p&gt;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&lt;p&gt;TEXT2&lt;/p&gt;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Методы поиска, getElementsByClassName()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элемента происходит по названию класса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Поскольку тегов с одинаковыми названиями классов может быть несколько, то функция возвращает нам коллекцию из найденных элементов. Кроме того, один элемент может иметь несколько классов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 каждому элементу коллекции можно обратиться через числовой индекс, но сама коллекция является псевдомассивом, поэтому перебрать её методами массивов не получится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22050" y="3320600"/>
            <a:ext cx="36372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&lt;div class="container"&gt;&lt;/div&gt;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&lt;div class="container"&gt;&lt;/div&gt;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&lt;div class="game container"&gt;&lt;/div&gt;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4065150" y="3320600"/>
            <a:ext cx="47673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conts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= document.getElementsByClassName('container');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console.log(conts);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Методы поиска, querySelector()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737250"/>
            <a:ext cx="85206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Совершает поиск по запросу, как это происходит при обращении в CSS, то есть через </a:t>
            </a:r>
            <a:r>
              <a:rPr b="1" lang="ru"/>
              <a:t>селектор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Возвращает один найденный элемент, а точнее первый из обнаруженных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Метод является универсальным, так как объединяет всё, что умеют другие, более конкретные, методы поиска. Но это является и причиной его медленной работы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36475" y="3046725"/>
            <a:ext cx="63159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element = document.querySelector('p');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const element = document.querySelector('.myClass');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const element = document.querySelector('#myid');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const element = document.querySelector('p &gt; a');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Методы поиска, querySelectorAll()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771475"/>
            <a:ext cx="85206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Похож на querySelector(), но возвращает все совпадения в соответствии с указанным запросом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Работает относительно медленно, особенно, если совпадений много и структура документа и селектора перегружены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436475" y="3046725"/>
            <a:ext cx="6315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 element = document.querySelectorAll('p');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const element = document.querySelectorAll('.myClass');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const element = document.querySelectorAll('#myid');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const element = document.querySelectorAll('p &gt; a');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