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5701-B597-49E3-A4B3-7CA862400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74853-4CB5-470B-9F62-14C87A0B0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2D6A-E4B3-4E8F-AE47-37648D769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D319-BF87-439C-91A2-E1E4D2B5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D63D-2422-4816-A269-56626ACE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3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92AB9-A741-47AC-AB32-65348303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7EAE1-5EE2-4CF5-94DB-B7D9CF6F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83630-2005-44C4-B1D2-441B55A1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E756B-104A-487E-A421-1BF51679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E69D-579A-4E12-A753-BB33A318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3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DB99C-4857-4327-BA6E-C87263569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2FA29-1F30-441E-84E9-553E3BD6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86A9-5165-479A-8357-51BE2346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A16E2-2CB1-48ED-9BA3-9EBE198E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4DD7-0674-4F59-8C1A-4B1CF623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70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8AE5-1835-48F9-8013-776634E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CD0B-DE12-41D8-A03B-891D881C9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E14B5-5D41-4FE2-AB78-998A8BD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6966-869F-4FEB-A49D-2C526D29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580F4-76B9-4120-B7AA-19FDA1D0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CCB5-B65F-4F4E-BD6E-EEADBDBC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1A926-FE8C-4363-BB85-7C7C3D0A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D9BC-896D-49B3-AB8B-1A830AEB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E670-5240-4C48-AC5A-E3A6E9EC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BEAA-E73C-42EA-B750-BF4A2694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CE0A-9031-4C7F-8A12-20C4DBCF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025BF-B8C3-4364-A410-5985A5A04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30448-79E5-49DA-AD7C-713BA7932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F2C81-BAA4-4BD1-9ECC-455E3CD9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7231F-9205-440B-9254-9C7E8CF4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566E9-0E00-485A-B33D-6F775BFA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4021-642C-4FB2-8138-B79158E2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D4F8-3594-4E53-8102-2889AA931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22CC4-AEB1-4A7A-987A-F12ACEA2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79C7E-D813-4E75-80ED-FD5C7B19C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66D87-5638-435D-ABC5-9021A737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51197-6216-4635-8B15-385646B3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FEE1D9-86B0-4BEC-885B-D729C9E9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1EE6B-452C-43A0-9E0A-92A6AC3B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800F-754C-4ECE-8100-A4A45A422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D3F7-B2B0-443F-93B7-643030702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962AD-C742-4E60-BC28-CAF867B5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81323-AEB0-4F67-B3AB-ED4A5838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0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714B7-9BF8-415A-AD0F-6C1EA28F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9A73B-766D-40BF-9C9E-B269ACC8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7881-308C-4849-B69F-69AA933C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5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EFAC-49B3-4176-A4F3-AE52CEB0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190D-D4FE-4929-8D5E-4CD44949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DF409-33FE-405A-92F2-50FF997D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7A735-0F1D-48AD-98DA-EC4046C8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8370-D134-459D-9B14-5092B2E5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96EFC-5852-4768-BD10-4CE2D73B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8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67F0B-8578-4604-9622-274F7E24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9BF2EA-27BA-4A73-9CA0-291BB6D02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1D2DC-A527-492F-9342-3F283A200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ED263-8192-46B3-A0EB-506C9A4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3CA68-5403-480A-9D27-A1E7790B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346CC-542A-4D15-B113-7D326E58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2F38-A114-433E-A14C-C36EB92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CA6DC-D015-4BDE-BE44-E070B271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60A3-406E-4DE4-82F0-E05D12AF5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424F9-FE75-44B0-B7F8-1934F4B68391}" type="datetimeFigureOut">
              <a:rPr lang="en-US" smtClean="0"/>
              <a:t>26-May-19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BFA2-BE63-41FE-BD50-873AC5EC2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84538-8CD3-4425-8C7A-FD4C634E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812F9-BF55-46A0-B879-60677C864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45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900E4FEB-2EE6-4AB1-A40A-3924F80D391C}"/>
              </a:ext>
            </a:extLst>
          </p:cNvPr>
          <p:cNvSpPr/>
          <p:nvPr/>
        </p:nvSpPr>
        <p:spPr>
          <a:xfrm>
            <a:off x="2216264" y="582513"/>
            <a:ext cx="7632752" cy="6275487"/>
          </a:xfrm>
          <a:prstGeom prst="hexago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761F17-D48B-470B-B02E-D00BDDC5D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2CCB445C-9E7D-4542-BC53-826D0758B23E}"/>
              </a:ext>
            </a:extLst>
          </p:cNvPr>
          <p:cNvSpPr/>
          <p:nvPr/>
        </p:nvSpPr>
        <p:spPr>
          <a:xfrm>
            <a:off x="4255935" y="2133600"/>
            <a:ext cx="3427387" cy="3359709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60FEA8-6DC6-47F1-B2A5-89746906D88B}"/>
              </a:ext>
            </a:extLst>
          </p:cNvPr>
          <p:cNvSpPr/>
          <p:nvPr/>
        </p:nvSpPr>
        <p:spPr>
          <a:xfrm>
            <a:off x="5317115" y="3048389"/>
            <a:ext cx="1094705" cy="528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97B9B2-AE82-4A49-A205-1D99283172F7}"/>
              </a:ext>
            </a:extLst>
          </p:cNvPr>
          <p:cNvSpPr/>
          <p:nvPr/>
        </p:nvSpPr>
        <p:spPr>
          <a:xfrm>
            <a:off x="5188326" y="4101860"/>
            <a:ext cx="1352282" cy="6457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8CECEF-B92E-4874-B3E7-6CFFD1C31065}"/>
              </a:ext>
            </a:extLst>
          </p:cNvPr>
          <p:cNvSpPr/>
          <p:nvPr/>
        </p:nvSpPr>
        <p:spPr>
          <a:xfrm>
            <a:off x="6264850" y="2402288"/>
            <a:ext cx="1929397" cy="700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Repository</a:t>
            </a:r>
          </a:p>
          <a:p>
            <a:pPr algn="ctr"/>
            <a:r>
              <a:rPr lang="en-US" sz="1400" dirty="0"/>
              <a:t>Port 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8CC93549-2E6E-4CA3-ABEA-B9C24A1FA2C8}"/>
              </a:ext>
            </a:extLst>
          </p:cNvPr>
          <p:cNvSpPr/>
          <p:nvPr/>
        </p:nvSpPr>
        <p:spPr>
          <a:xfrm>
            <a:off x="10435248" y="733748"/>
            <a:ext cx="1648496" cy="10730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74A558-5348-4B54-A6D5-23ED2FE707CE}"/>
              </a:ext>
            </a:extLst>
          </p:cNvPr>
          <p:cNvSpPr/>
          <p:nvPr/>
        </p:nvSpPr>
        <p:spPr>
          <a:xfrm>
            <a:off x="7856526" y="1234776"/>
            <a:ext cx="1929397" cy="7003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Jpa</a:t>
            </a:r>
            <a:r>
              <a:rPr lang="en-US" sz="1400" dirty="0"/>
              <a:t> Crud Repository</a:t>
            </a:r>
          </a:p>
          <a:p>
            <a:pPr algn="ctr"/>
            <a:r>
              <a:rPr lang="en-US" sz="1400" dirty="0"/>
              <a:t>Adapter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A11FBC-F941-4750-9EA3-E1B0E9D7618C}"/>
              </a:ext>
            </a:extLst>
          </p:cNvPr>
          <p:cNvSpPr/>
          <p:nvPr/>
        </p:nvSpPr>
        <p:spPr>
          <a:xfrm>
            <a:off x="3669703" y="2250328"/>
            <a:ext cx="1871603" cy="731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Controller</a:t>
            </a:r>
          </a:p>
          <a:p>
            <a:pPr algn="ctr"/>
            <a:r>
              <a:rPr lang="en-US" sz="1400" dirty="0"/>
              <a:t>Port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C94B9F-5318-46BD-9ABB-F49651691A72}"/>
              </a:ext>
            </a:extLst>
          </p:cNvPr>
          <p:cNvSpPr/>
          <p:nvPr/>
        </p:nvSpPr>
        <p:spPr>
          <a:xfrm>
            <a:off x="1233354" y="3152156"/>
            <a:ext cx="2002746" cy="7111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Person Controller</a:t>
            </a:r>
          </a:p>
          <a:p>
            <a:pPr algn="ctr"/>
            <a:r>
              <a:rPr lang="en-US" sz="1400" dirty="0"/>
              <a:t>Adapter 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162DAE0-87D7-4233-9550-0D84EA0A3DDC}"/>
              </a:ext>
            </a:extLst>
          </p:cNvPr>
          <p:cNvSpPr/>
          <p:nvPr/>
        </p:nvSpPr>
        <p:spPr>
          <a:xfrm>
            <a:off x="1105207" y="1575309"/>
            <a:ext cx="1127018" cy="100140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</a:t>
            </a:r>
            <a:r>
              <a:rPr lang="en-US" dirty="0" err="1"/>
              <a:t>Api</a:t>
            </a:r>
            <a:r>
              <a:rPr lang="en-US" dirty="0"/>
              <a:t> Client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C1260C49-A735-421D-9FAF-E00CC6E9F60B}"/>
              </a:ext>
            </a:extLst>
          </p:cNvPr>
          <p:cNvSpPr/>
          <p:nvPr/>
        </p:nvSpPr>
        <p:spPr>
          <a:xfrm>
            <a:off x="1093484" y="4334498"/>
            <a:ext cx="1213642" cy="82629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UI Client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205DD8-1900-4772-9FCA-FEC25EFC624D}"/>
              </a:ext>
            </a:extLst>
          </p:cNvPr>
          <p:cNvSpPr/>
          <p:nvPr/>
        </p:nvSpPr>
        <p:spPr>
          <a:xfrm>
            <a:off x="6011101" y="4981753"/>
            <a:ext cx="2017869" cy="75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Communication</a:t>
            </a:r>
          </a:p>
          <a:p>
            <a:pPr algn="ctr"/>
            <a:r>
              <a:rPr lang="en-US" sz="1400" dirty="0"/>
              <a:t>Port 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D49B9E-5AE4-4991-A8E9-43F3978D70C4}"/>
              </a:ext>
            </a:extLst>
          </p:cNvPr>
          <p:cNvSpPr/>
          <p:nvPr/>
        </p:nvSpPr>
        <p:spPr>
          <a:xfrm>
            <a:off x="8853714" y="4216664"/>
            <a:ext cx="2012961" cy="753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Email Communication</a:t>
            </a:r>
          </a:p>
          <a:p>
            <a:pPr algn="ctr"/>
            <a:r>
              <a:rPr lang="en-US" sz="1400" dirty="0"/>
              <a:t>Adapter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E7B4C9-5E8D-4F74-934C-99CC24D73C36}"/>
              </a:ext>
            </a:extLst>
          </p:cNvPr>
          <p:cNvSpPr/>
          <p:nvPr/>
        </p:nvSpPr>
        <p:spPr>
          <a:xfrm>
            <a:off x="8040607" y="6045934"/>
            <a:ext cx="2012961" cy="645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SMS Communication</a:t>
            </a:r>
          </a:p>
          <a:p>
            <a:pPr algn="ctr"/>
            <a:r>
              <a:rPr lang="en-US" sz="1400" dirty="0"/>
              <a:t>Adapter </a:t>
            </a:r>
          </a:p>
        </p:txBody>
      </p:sp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1BD36171-8250-4F00-921C-5CD89A3ED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1428" y="5085314"/>
            <a:ext cx="914400" cy="9144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458C67-526A-4412-AEB6-5290EC74BE4E}"/>
              </a:ext>
            </a:extLst>
          </p:cNvPr>
          <p:cNvCxnSpPr/>
          <p:nvPr/>
        </p:nvCxnSpPr>
        <p:spPr>
          <a:xfrm flipV="1">
            <a:off x="5849257" y="3576422"/>
            <a:ext cx="0" cy="5210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9C3FA8-78A3-4F9F-AA18-B2D05FB4217F}"/>
              </a:ext>
            </a:extLst>
          </p:cNvPr>
          <p:cNvCxnSpPr>
            <a:stCxn id="7" idx="3"/>
            <a:endCxn id="9" idx="4"/>
          </p:cNvCxnSpPr>
          <p:nvPr/>
        </p:nvCxnSpPr>
        <p:spPr>
          <a:xfrm flipV="1">
            <a:off x="6540608" y="3102593"/>
            <a:ext cx="688941" cy="13221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F7A776-03FE-4CB9-975C-7FCE80DB204E}"/>
              </a:ext>
            </a:extLst>
          </p:cNvPr>
          <p:cNvCxnSpPr>
            <a:cxnSpLocks/>
            <a:stCxn id="9" idx="7"/>
            <a:endCxn id="11" idx="4"/>
          </p:cNvCxnSpPr>
          <p:nvPr/>
        </p:nvCxnSpPr>
        <p:spPr>
          <a:xfrm flipV="1">
            <a:off x="7911693" y="1935081"/>
            <a:ext cx="909532" cy="56976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7713FD-6F77-4B77-98A2-67A507C39E04}"/>
              </a:ext>
            </a:extLst>
          </p:cNvPr>
          <p:cNvCxnSpPr>
            <a:stCxn id="11" idx="6"/>
            <a:endCxn id="10" idx="2"/>
          </p:cNvCxnSpPr>
          <p:nvPr/>
        </p:nvCxnSpPr>
        <p:spPr>
          <a:xfrm flipV="1">
            <a:off x="9785923" y="1270286"/>
            <a:ext cx="649325" cy="31464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2DACE0-9C24-4F1D-8658-53A679E1C4C0}"/>
              </a:ext>
            </a:extLst>
          </p:cNvPr>
          <p:cNvCxnSpPr>
            <a:cxnSpLocks/>
            <a:stCxn id="17" idx="7"/>
            <a:endCxn id="20" idx="2"/>
          </p:cNvCxnSpPr>
          <p:nvPr/>
        </p:nvCxnSpPr>
        <p:spPr>
          <a:xfrm flipV="1">
            <a:off x="7733460" y="4593606"/>
            <a:ext cx="1120254" cy="4985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D01C28-8E11-4FD4-8280-884275C4EE14}"/>
              </a:ext>
            </a:extLst>
          </p:cNvPr>
          <p:cNvCxnSpPr>
            <a:cxnSpLocks/>
            <a:stCxn id="17" idx="5"/>
            <a:endCxn id="21" idx="0"/>
          </p:cNvCxnSpPr>
          <p:nvPr/>
        </p:nvCxnSpPr>
        <p:spPr>
          <a:xfrm>
            <a:off x="7733460" y="5625233"/>
            <a:ext cx="1313628" cy="42070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112A59-0B9C-45E2-B1EB-F924A4BC9ADA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10571884" y="4860144"/>
            <a:ext cx="539544" cy="6823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2CA46B-9F92-468F-A892-55E148F05655}"/>
              </a:ext>
            </a:extLst>
          </p:cNvPr>
          <p:cNvCxnSpPr>
            <a:cxnSpLocks/>
            <a:stCxn id="21" idx="6"/>
            <a:endCxn id="23" idx="1"/>
          </p:cNvCxnSpPr>
          <p:nvPr/>
        </p:nvCxnSpPr>
        <p:spPr>
          <a:xfrm flipV="1">
            <a:off x="10053568" y="5542514"/>
            <a:ext cx="1057860" cy="8259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2BD167-B9F2-489C-9B53-DC98C8F43FCD}"/>
              </a:ext>
            </a:extLst>
          </p:cNvPr>
          <p:cNvCxnSpPr>
            <a:cxnSpLocks/>
            <a:stCxn id="7" idx="1"/>
            <a:endCxn id="12" idx="4"/>
          </p:cNvCxnSpPr>
          <p:nvPr/>
        </p:nvCxnSpPr>
        <p:spPr>
          <a:xfrm flipH="1" flipV="1">
            <a:off x="4605505" y="2981930"/>
            <a:ext cx="582821" cy="14428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74EF02-B2CE-4781-A216-840C1B764A7A}"/>
              </a:ext>
            </a:extLst>
          </p:cNvPr>
          <p:cNvCxnSpPr>
            <a:cxnSpLocks/>
            <a:stCxn id="12" idx="3"/>
            <a:endCxn id="13" idx="7"/>
          </p:cNvCxnSpPr>
          <p:nvPr/>
        </p:nvCxnSpPr>
        <p:spPr>
          <a:xfrm flipH="1">
            <a:off x="2942805" y="2874789"/>
            <a:ext cx="1000988" cy="38151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75DDE2-2F36-4C4E-9A96-F34B05C3364F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1668716" y="2576715"/>
            <a:ext cx="566011" cy="5754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8F6F908-32B1-4739-8AA6-99C78A6127F3}"/>
              </a:ext>
            </a:extLst>
          </p:cNvPr>
          <p:cNvCxnSpPr>
            <a:cxnSpLocks/>
            <a:stCxn id="13" idx="4"/>
            <a:endCxn id="16" idx="0"/>
          </p:cNvCxnSpPr>
          <p:nvPr/>
        </p:nvCxnSpPr>
        <p:spPr>
          <a:xfrm flipH="1">
            <a:off x="1700305" y="3863313"/>
            <a:ext cx="534422" cy="4711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74B7305-80BC-4CDA-9B8F-651499CE5045}"/>
              </a:ext>
            </a:extLst>
          </p:cNvPr>
          <p:cNvCxnSpPr>
            <a:cxnSpLocks/>
            <a:stCxn id="7" idx="2"/>
            <a:endCxn id="17" idx="1"/>
          </p:cNvCxnSpPr>
          <p:nvPr/>
        </p:nvCxnSpPr>
        <p:spPr>
          <a:xfrm>
            <a:off x="5864467" y="4747644"/>
            <a:ext cx="442144" cy="3445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1EAC99-341D-4D4D-B601-FE90257558D7}"/>
              </a:ext>
            </a:extLst>
          </p:cNvPr>
          <p:cNvSpPr txBox="1"/>
          <p:nvPr/>
        </p:nvSpPr>
        <p:spPr>
          <a:xfrm>
            <a:off x="276467" y="127958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46802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`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Balaji Sivakumar</dc:creator>
  <cp:lastModifiedBy>Balaji Sivakumar</cp:lastModifiedBy>
  <cp:revision>4</cp:revision>
  <dcterms:created xsi:type="dcterms:W3CDTF">2019-05-26T17:22:54Z</dcterms:created>
  <dcterms:modified xsi:type="dcterms:W3CDTF">2019-05-26T17:34:34Z</dcterms:modified>
</cp:coreProperties>
</file>