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10" r:id="rId3"/>
    <p:sldId id="267" r:id="rId4"/>
    <p:sldId id="268" r:id="rId5"/>
    <p:sldId id="271" r:id="rId6"/>
    <p:sldId id="270" r:id="rId7"/>
    <p:sldId id="272" r:id="rId8"/>
    <p:sldId id="291" r:id="rId9"/>
    <p:sldId id="269" r:id="rId10"/>
    <p:sldId id="292" r:id="rId11"/>
    <p:sldId id="293" r:id="rId12"/>
    <p:sldId id="273" r:id="rId13"/>
    <p:sldId id="279" r:id="rId14"/>
    <p:sldId id="307" r:id="rId15"/>
    <p:sldId id="298" r:id="rId16"/>
    <p:sldId id="299" r:id="rId17"/>
    <p:sldId id="300" r:id="rId18"/>
    <p:sldId id="276" r:id="rId19"/>
    <p:sldId id="309" r:id="rId20"/>
    <p:sldId id="281" r:id="rId21"/>
    <p:sldId id="282" r:id="rId22"/>
    <p:sldId id="280" r:id="rId23"/>
    <p:sldId id="294" r:id="rId24"/>
    <p:sldId id="283" r:id="rId25"/>
    <p:sldId id="284" r:id="rId26"/>
    <p:sldId id="290" r:id="rId27"/>
    <p:sldId id="295" r:id="rId28"/>
    <p:sldId id="304" r:id="rId29"/>
    <p:sldId id="296" r:id="rId30"/>
    <p:sldId id="305" r:id="rId31"/>
    <p:sldId id="308" r:id="rId32"/>
    <p:sldId id="265" r:id="rId33"/>
    <p:sldId id="301" r:id="rId34"/>
    <p:sldId id="302" r:id="rId35"/>
    <p:sldId id="274" r:id="rId36"/>
    <p:sldId id="277" r:id="rId37"/>
    <p:sldId id="278" r:id="rId38"/>
    <p:sldId id="303" r:id="rId39"/>
    <p:sldId id="266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OCTJM+2PHy54iIxp66f2tY2E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27065-22E7-43C2-8427-EF68A4C5E9EB}" v="480" dt="2020-08-31T23:39:53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Eugenia Perotti" userId="d7741f18ec9e00fa" providerId="LiveId" clId="{7E327065-22E7-43C2-8427-EF68A4C5E9EB}"/>
    <pc:docChg chg="undo custSel mod addSld delSld modSld sldOrd">
      <pc:chgData name="María Eugenia Perotti" userId="d7741f18ec9e00fa" providerId="LiveId" clId="{7E327065-22E7-43C2-8427-EF68A4C5E9EB}" dt="2020-09-01T00:51:40.833" v="879" actId="14100"/>
      <pc:docMkLst>
        <pc:docMk/>
      </pc:docMkLst>
      <pc:sldChg chg="addSp delSp del">
        <pc:chgData name="María Eugenia Perotti" userId="d7741f18ec9e00fa" providerId="LiveId" clId="{7E327065-22E7-43C2-8427-EF68A4C5E9EB}" dt="2020-08-31T19:09:17.750" v="355" actId="2696"/>
        <pc:sldMkLst>
          <pc:docMk/>
          <pc:sldMk cId="0" sldId="261"/>
        </pc:sldMkLst>
        <pc:spChg chg="add del">
          <ac:chgData name="María Eugenia Perotti" userId="d7741f18ec9e00fa" providerId="LiveId" clId="{7E327065-22E7-43C2-8427-EF68A4C5E9EB}" dt="2020-08-31T18:11:27.729" v="165" actId="478"/>
          <ac:spMkLst>
            <pc:docMk/>
            <pc:sldMk cId="0" sldId="261"/>
            <ac:spMk id="139" creationId="{00000000-0000-0000-0000-000000000000}"/>
          </ac:spMkLst>
        </pc:spChg>
        <pc:grpChg chg="add del">
          <ac:chgData name="María Eugenia Perotti" userId="d7741f18ec9e00fa" providerId="LiveId" clId="{7E327065-22E7-43C2-8427-EF68A4C5E9EB}" dt="2020-08-31T18:11:25.235" v="164" actId="478"/>
          <ac:grpSpMkLst>
            <pc:docMk/>
            <pc:sldMk cId="0" sldId="261"/>
            <ac:grpSpMk id="142" creationId="{00000000-0000-0000-0000-000000000000}"/>
          </ac:grpSpMkLst>
        </pc:grpChg>
      </pc:sldChg>
      <pc:sldChg chg="modSp del">
        <pc:chgData name="María Eugenia Perotti" userId="d7741f18ec9e00fa" providerId="LiveId" clId="{7E327065-22E7-43C2-8427-EF68A4C5E9EB}" dt="2020-08-31T21:10:03.198" v="468" actId="2696"/>
        <pc:sldMkLst>
          <pc:docMk/>
          <pc:sldMk cId="0" sldId="264"/>
        </pc:sldMkLst>
        <pc:spChg chg="mod">
          <ac:chgData name="María Eugenia Perotti" userId="d7741f18ec9e00fa" providerId="LiveId" clId="{7E327065-22E7-43C2-8427-EF68A4C5E9EB}" dt="2020-08-31T21:09:41.487" v="463"/>
          <ac:spMkLst>
            <pc:docMk/>
            <pc:sldMk cId="0" sldId="264"/>
            <ac:spMk id="165" creationId="{00000000-0000-0000-0000-000000000000}"/>
          </ac:spMkLst>
        </pc:spChg>
        <pc:spChg chg="mod">
          <ac:chgData name="María Eugenia Perotti" userId="d7741f18ec9e00fa" providerId="LiveId" clId="{7E327065-22E7-43C2-8427-EF68A4C5E9EB}" dt="2020-08-31T21:09:34.481" v="461" actId="27636"/>
          <ac:spMkLst>
            <pc:docMk/>
            <pc:sldMk cId="0" sldId="264"/>
            <ac:spMk id="166" creationId="{00000000-0000-0000-0000-000000000000}"/>
          </ac:spMkLst>
        </pc:spChg>
      </pc:sldChg>
      <pc:sldChg chg="addSp delSp modSp mod setBg delDesignElem">
        <pc:chgData name="María Eugenia Perotti" userId="d7741f18ec9e00fa" providerId="LiveId" clId="{7E327065-22E7-43C2-8427-EF68A4C5E9EB}" dt="2020-08-31T23:03:08.241" v="566"/>
        <pc:sldMkLst>
          <pc:docMk/>
          <pc:sldMk cId="0" sldId="265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0" sldId="265"/>
            <ac:spMk id="123" creationId="{907EF6B7-1338-4443-8C46-6A318D952DFD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0" sldId="265"/>
            <ac:spMk id="125" creationId="{DAAE4CDD-124C-4DCF-9584-B6033B545DD5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0" sldId="265"/>
            <ac:spMk id="127" creationId="{081E4A58-353D-44AE-B2FC-2A74E2E400F7}"/>
          </ac:spMkLst>
        </pc:spChg>
        <pc:spChg chg="mod">
          <ac:chgData name="María Eugenia Perotti" userId="d7741f18ec9e00fa" providerId="LiveId" clId="{7E327065-22E7-43C2-8427-EF68A4C5E9EB}" dt="2020-08-31T17:01:44.441" v="2" actId="26606"/>
          <ac:spMkLst>
            <pc:docMk/>
            <pc:sldMk cId="0" sldId="265"/>
            <ac:spMk id="181" creationId="{00000000-0000-0000-0000-000000000000}"/>
          </ac:spMkLst>
        </pc:spChg>
        <pc:graphicFrameChg chg="add del mod">
          <ac:chgData name="María Eugenia Perotti" userId="d7741f18ec9e00fa" providerId="LiveId" clId="{7E327065-22E7-43C2-8427-EF68A4C5E9EB}" dt="2020-08-31T18:16:16.225" v="217" actId="478"/>
          <ac:graphicFrameMkLst>
            <pc:docMk/>
            <pc:sldMk cId="0" sldId="265"/>
            <ac:graphicFrameMk id="2" creationId="{9CE9F01A-DB25-43F3-B427-8B6CDEC8EB7B}"/>
          </ac:graphicFrameMkLst>
        </pc:graphicFrameChg>
      </pc:sldChg>
      <pc:sldChg chg="addSp delSp modSp mod setBg modAnim setClrOvrMap">
        <pc:chgData name="María Eugenia Perotti" userId="d7741f18ec9e00fa" providerId="LiveId" clId="{7E327065-22E7-43C2-8427-EF68A4C5E9EB}" dt="2020-08-31T23:03:08.241" v="566"/>
        <pc:sldMkLst>
          <pc:docMk/>
          <pc:sldMk cId="0" sldId="266"/>
        </pc:sldMkLst>
        <pc:spChg chg="add del">
          <ac:chgData name="María Eugenia Perotti" userId="d7741f18ec9e00fa" providerId="LiveId" clId="{7E327065-22E7-43C2-8427-EF68A4C5E9EB}" dt="2020-08-31T21:12:14.186" v="480" actId="478"/>
          <ac:spMkLst>
            <pc:docMk/>
            <pc:sldMk cId="0" sldId="266"/>
            <ac:spMk id="2" creationId="{C413C3E8-49FD-4221-81B0-F6B75B66586D}"/>
          </ac:spMkLst>
        </pc:spChg>
        <pc:spChg chg="mod ord">
          <ac:chgData name="María Eugenia Perotti" userId="d7741f18ec9e00fa" providerId="LiveId" clId="{7E327065-22E7-43C2-8427-EF68A4C5E9EB}" dt="2020-08-31T19:20:07.472" v="406" actId="26606"/>
          <ac:spMkLst>
            <pc:docMk/>
            <pc:sldMk cId="0" sldId="266"/>
            <ac:spMk id="191" creationId="{00000000-0000-0000-0000-000000000000}"/>
          </ac:spMkLst>
        </pc:spChg>
        <pc:spChg chg="mod">
          <ac:chgData name="María Eugenia Perotti" userId="d7741f18ec9e00fa" providerId="LiveId" clId="{7E327065-22E7-43C2-8427-EF68A4C5E9EB}" dt="2020-08-31T23:03:08.241" v="566"/>
          <ac:spMkLst>
            <pc:docMk/>
            <pc:sldMk cId="0" sldId="266"/>
            <ac:spMk id="192" creationId="{00000000-0000-0000-0000-000000000000}"/>
          </ac:spMkLst>
        </pc:spChg>
        <pc:spChg chg="ord">
          <ac:chgData name="María Eugenia Perotti" userId="d7741f18ec9e00fa" providerId="LiveId" clId="{7E327065-22E7-43C2-8427-EF68A4C5E9EB}" dt="2020-08-31T19:20:07.472" v="406" actId="26606"/>
          <ac:spMkLst>
            <pc:docMk/>
            <pc:sldMk cId="0" sldId="266"/>
            <ac:spMk id="193" creationId="{00000000-0000-0000-0000-000000000000}"/>
          </ac:spMkLst>
        </pc:spChg>
        <pc:spChg chg="mod ord">
          <ac:chgData name="María Eugenia Perotti" userId="d7741f18ec9e00fa" providerId="LiveId" clId="{7E327065-22E7-43C2-8427-EF68A4C5E9EB}" dt="2020-08-31T19:20:07.472" v="406" actId="26606"/>
          <ac:spMkLst>
            <pc:docMk/>
            <pc:sldMk cId="0" sldId="266"/>
            <ac:spMk id="194" creationId="{00000000-0000-0000-0000-000000000000}"/>
          </ac:spMkLst>
        </pc:spChg>
        <pc:spChg chg="add del">
          <ac:chgData name="María Eugenia Perotti" userId="d7741f18ec9e00fa" providerId="LiveId" clId="{7E327065-22E7-43C2-8427-EF68A4C5E9EB}" dt="2020-08-31T19:20:07.472" v="406" actId="26606"/>
          <ac:spMkLst>
            <pc:docMk/>
            <pc:sldMk cId="0" sldId="266"/>
            <ac:spMk id="196" creationId="{2EEE8F11-3582-44B7-9869-F2D26D7DD9D4}"/>
          </ac:spMkLst>
        </pc:spChg>
        <pc:spChg chg="add del">
          <ac:chgData name="María Eugenia Perotti" userId="d7741f18ec9e00fa" providerId="LiveId" clId="{7E327065-22E7-43C2-8427-EF68A4C5E9EB}" dt="2020-08-31T19:20:07.472" v="406" actId="26606"/>
          <ac:spMkLst>
            <pc:docMk/>
            <pc:sldMk cId="0" sldId="266"/>
            <ac:spMk id="197" creationId="{2141F1CC-6A53-4BCF-9127-AABB52E2497E}"/>
          </ac:spMkLst>
        </pc:spChg>
        <pc:spChg chg="add del">
          <ac:chgData name="María Eugenia Perotti" userId="d7741f18ec9e00fa" providerId="LiveId" clId="{7E327065-22E7-43C2-8427-EF68A4C5E9EB}" dt="2020-08-31T19:20:07.472" v="406" actId="26606"/>
          <ac:spMkLst>
            <pc:docMk/>
            <pc:sldMk cId="0" sldId="266"/>
            <ac:spMk id="198" creationId="{561B2B49-7142-4CA8-A929-4671548E6A5A}"/>
          </ac:spMkLst>
        </pc:spChg>
        <pc:picChg chg="mod">
          <ac:chgData name="María Eugenia Perotti" userId="d7741f18ec9e00fa" providerId="LiveId" clId="{7E327065-22E7-43C2-8427-EF68A4C5E9EB}" dt="2020-08-31T19:20:07.472" v="406" actId="26606"/>
          <ac:picMkLst>
            <pc:docMk/>
            <pc:sldMk cId="0" sldId="266"/>
            <ac:picMk id="195" creationId="{00000000-0000-0000-0000-000000000000}"/>
          </ac:picMkLst>
        </pc:picChg>
        <pc:picChg chg="add del mod">
          <ac:chgData name="María Eugenia Perotti" userId="d7741f18ec9e00fa" providerId="LiveId" clId="{7E327065-22E7-43C2-8427-EF68A4C5E9EB}" dt="2020-08-31T19:10:41.897" v="359" actId="478"/>
          <ac:picMkLst>
            <pc:docMk/>
            <pc:sldMk cId="0" sldId="266"/>
            <ac:picMk id="1026" creationId="{2298C389-D35A-4BB9-BA91-B2194DE7C086}"/>
          </ac:picMkLst>
        </pc:picChg>
        <pc:picChg chg="add del mod">
          <ac:chgData name="María Eugenia Perotti" userId="d7741f18ec9e00fa" providerId="LiveId" clId="{7E327065-22E7-43C2-8427-EF68A4C5E9EB}" dt="2020-08-31T21:12:16.022" v="481" actId="478"/>
          <ac:picMkLst>
            <pc:docMk/>
            <pc:sldMk cId="0" sldId="266"/>
            <ac:picMk id="1028" creationId="{58E59464-F4AD-44E5-97A0-D1A519A3A7A1}"/>
          </ac:picMkLst>
        </pc:picChg>
        <pc:picChg chg="add del mod ord">
          <ac:chgData name="María Eugenia Perotti" userId="d7741f18ec9e00fa" providerId="LiveId" clId="{7E327065-22E7-43C2-8427-EF68A4C5E9EB}" dt="2020-08-31T21:12:14.186" v="480" actId="478"/>
          <ac:picMkLst>
            <pc:docMk/>
            <pc:sldMk cId="0" sldId="266"/>
            <ac:picMk id="1030" creationId="{74E60537-B4CF-4DF0-9102-C4E325A79A00}"/>
          </ac:picMkLst>
        </pc:picChg>
        <pc:picChg chg="add mod">
          <ac:chgData name="María Eugenia Perotti" userId="d7741f18ec9e00fa" providerId="LiveId" clId="{7E327065-22E7-43C2-8427-EF68A4C5E9EB}" dt="2020-08-31T21:13:08.747" v="492" actId="1440"/>
          <ac:picMkLst>
            <pc:docMk/>
            <pc:sldMk cId="0" sldId="266"/>
            <ac:picMk id="1034" creationId="{AE6379FC-4C2A-4CF8-BB7E-F2887398968E}"/>
          </ac:picMkLst>
        </pc:picChg>
        <pc:picChg chg="add mod">
          <ac:chgData name="María Eugenia Perotti" userId="d7741f18ec9e00fa" providerId="LiveId" clId="{7E327065-22E7-43C2-8427-EF68A4C5E9EB}" dt="2020-08-31T21:13:08.747" v="492" actId="1440"/>
          <ac:picMkLst>
            <pc:docMk/>
            <pc:sldMk cId="0" sldId="266"/>
            <ac:picMk id="1036" creationId="{98008609-778A-4EB2-B8B6-2777975B6C29}"/>
          </ac:picMkLst>
        </pc:picChg>
      </pc:sldChg>
      <pc:sldChg chg="addSp delSp modSp delDesignElem">
        <pc:chgData name="María Eugenia Perotti" userId="d7741f18ec9e00fa" providerId="LiveId" clId="{7E327065-22E7-43C2-8427-EF68A4C5E9EB}" dt="2020-08-31T23:37:43.021" v="875" actId="12269"/>
        <pc:sldMkLst>
          <pc:docMk/>
          <pc:sldMk cId="4271376097" sldId="267"/>
        </pc:sldMkLst>
        <pc:spChg chg="mod">
          <ac:chgData name="María Eugenia Perotti" userId="d7741f18ec9e00fa" providerId="LiveId" clId="{7E327065-22E7-43C2-8427-EF68A4C5E9EB}" dt="2020-08-31T19:41:15.953" v="419" actId="20577"/>
          <ac:spMkLst>
            <pc:docMk/>
            <pc:sldMk cId="4271376097" sldId="267"/>
            <ac:spMk id="2" creationId="{F0A03102-C7F5-4D0C-A3AF-DD4A17E7D1F7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71376097" sldId="267"/>
            <ac:spMk id="9" creationId="{569BBA9B-8F4E-4D2B-BEFA-41A475443377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71376097" sldId="267"/>
            <ac:spMk id="11" creationId="{851012D1-8033-40B1-9EC0-91390FFC7403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71376097" sldId="267"/>
            <ac:spMk id="13" creationId="{2E80C965-DB6D-4F81-9E9E-B027384D0BD6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71376097" sldId="267"/>
            <ac:spMk id="15" creationId="{D291F021-C45C-4D44-A2B8-A789E386CC42}"/>
          </ac:spMkLst>
        </pc:spChg>
        <pc:graphicFrameChg chg="mod">
          <ac:chgData name="María Eugenia Perotti" userId="d7741f18ec9e00fa" providerId="LiveId" clId="{7E327065-22E7-43C2-8427-EF68A4C5E9EB}" dt="2020-08-31T23:37:43.021" v="875" actId="12269"/>
          <ac:graphicFrameMkLst>
            <pc:docMk/>
            <pc:sldMk cId="4271376097" sldId="267"/>
            <ac:graphicFrameMk id="4" creationId="{D35F326E-C2F0-4400-85D7-6FBCED14FA6F}"/>
          </ac:graphicFrameMkLst>
        </pc:graphicFrame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2893630316" sldId="268"/>
        </pc:sldMkLst>
        <pc:spChg chg="mod">
          <ac:chgData name="María Eugenia Perotti" userId="d7741f18ec9e00fa" providerId="LiveId" clId="{7E327065-22E7-43C2-8427-EF68A4C5E9EB}" dt="2020-08-31T23:03:08.241" v="566"/>
          <ac:spMkLst>
            <pc:docMk/>
            <pc:sldMk cId="2893630316" sldId="268"/>
            <ac:spMk id="4" creationId="{20C7F65D-37A1-4E03-A46E-B37D0BF88FBC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893630316" sldId="268"/>
            <ac:spMk id="10" creationId="{16F9E488-0718-4E1E-9D12-26779F606252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893630316" sldId="268"/>
            <ac:spMk id="12" creationId="{D20AEB5B-DFC7-42B4-9FAA-6B95E01D0FCE}"/>
          </ac:spMkLst>
        </pc:spChg>
        <pc:grpChg chg="add del">
          <ac:chgData name="María Eugenia Perotti" userId="d7741f18ec9e00fa" providerId="LiveId" clId="{7E327065-22E7-43C2-8427-EF68A4C5E9EB}" dt="2020-08-31T23:03:08.241" v="566"/>
          <ac:grpSpMkLst>
            <pc:docMk/>
            <pc:sldMk cId="2893630316" sldId="268"/>
            <ac:grpSpMk id="14" creationId="{64B93721-934F-4F1E-A868-0B2BA110D3B5}"/>
          </ac:grpSpMkLst>
        </pc:grp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1556302021" sldId="269"/>
        </pc:sldMkLst>
        <pc:spChg chg="mod">
          <ac:chgData name="María Eugenia Perotti" userId="d7741f18ec9e00fa" providerId="LiveId" clId="{7E327065-22E7-43C2-8427-EF68A4C5E9EB}" dt="2020-08-31T18:17:01.984" v="221" actId="26606"/>
          <ac:spMkLst>
            <pc:docMk/>
            <pc:sldMk cId="1556302021" sldId="269"/>
            <ac:spMk id="2" creationId="{8F4A7793-CAB8-4FCB-B18F-01F9A25EFE6D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556302021" sldId="269"/>
            <ac:spMk id="10" creationId="{955A2079-FA98-4876-80F0-72364A7D2EA4}"/>
          </ac:spMkLst>
        </pc:spChg>
        <pc:spChg chg="add del">
          <ac:chgData name="María Eugenia Perotti" userId="d7741f18ec9e00fa" providerId="LiveId" clId="{7E327065-22E7-43C2-8427-EF68A4C5E9EB}" dt="2020-08-31T18:17:01.984" v="221" actId="26606"/>
          <ac:spMkLst>
            <pc:docMk/>
            <pc:sldMk cId="1556302021" sldId="269"/>
            <ac:spMk id="15" creationId="{6C4028FD-8BAA-4A19-BFDE-594D991B7552}"/>
          </ac:spMkLst>
        </pc:spChg>
        <pc:graphicFrameChg chg="mod modGraphic">
          <ac:chgData name="María Eugenia Perotti" userId="d7741f18ec9e00fa" providerId="LiveId" clId="{7E327065-22E7-43C2-8427-EF68A4C5E9EB}" dt="2020-08-31T18:17:01.984" v="221" actId="26606"/>
          <ac:graphicFrameMkLst>
            <pc:docMk/>
            <pc:sldMk cId="1556302021" sldId="269"/>
            <ac:graphicFrameMk id="5" creationId="{AB6F892F-C49D-47C8-B9DC-57A0570DA5D1}"/>
          </ac:graphicFrameMkLst>
        </pc:graphicFrame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1522357644" sldId="270"/>
        </pc:sldMkLst>
        <pc:spChg chg="del">
          <ac:chgData name="María Eugenia Perotti" userId="d7741f18ec9e00fa" providerId="LiveId" clId="{7E327065-22E7-43C2-8427-EF68A4C5E9EB}" dt="2020-08-31T19:30:36.567" v="412" actId="26606"/>
          <ac:spMkLst>
            <pc:docMk/>
            <pc:sldMk cId="1522357644" sldId="270"/>
            <ac:spMk id="44" creationId="{B670DBD5-770C-4383-9F54-5B86E86BD5BB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522357644" sldId="270"/>
            <ac:spMk id="49" creationId="{9389D3E0-BA02-41D3-B2AC-8FD6AA893902}"/>
          </ac:spMkLst>
        </pc:spChg>
        <pc:graphicFrameChg chg="mod">
          <ac:chgData name="María Eugenia Perotti" userId="d7741f18ec9e00fa" providerId="LiveId" clId="{7E327065-22E7-43C2-8427-EF68A4C5E9EB}" dt="2020-08-31T19:43:11.682" v="428" actId="20577"/>
          <ac:graphicFrameMkLst>
            <pc:docMk/>
            <pc:sldMk cId="1522357644" sldId="270"/>
            <ac:graphicFrameMk id="4" creationId="{25F6AC61-724A-40CD-8B93-C5756702BD24}"/>
          </ac:graphicFrameMkLst>
        </pc:graphicFrame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3244805041" sldId="271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3244805041" sldId="271"/>
            <ac:spMk id="26" creationId="{385E1BDC-A9B0-4A87-82E3-F3187F69A802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3244805041" sldId="271"/>
            <ac:spMk id="28" creationId="{0990C621-3B8B-4820-8328-D47EF7CE823C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3244805041" sldId="271"/>
            <ac:spMk id="30" creationId="{C1A2385B-1D2A-4E17-84FA-6CB7F0AAE473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3244805041" sldId="271"/>
            <ac:spMk id="40" creationId="{5E791F2F-79DB-4CC0-9FA1-001E3E91E8B7}"/>
          </ac:spMkLst>
        </pc:spChg>
        <pc:picChg chg="mod">
          <ac:chgData name="María Eugenia Perotti" userId="d7741f18ec9e00fa" providerId="LiveId" clId="{7E327065-22E7-43C2-8427-EF68A4C5E9EB}" dt="2020-08-31T19:42:17.048" v="426" actId="1035"/>
          <ac:picMkLst>
            <pc:docMk/>
            <pc:sldMk cId="3244805041" sldId="271"/>
            <ac:picMk id="4" creationId="{AC41868A-FFC6-4677-9B88-2E7302B63D8F}"/>
          </ac:picMkLst>
        </pc:picChg>
        <pc:picChg chg="mod">
          <ac:chgData name="María Eugenia Perotti" userId="d7741f18ec9e00fa" providerId="LiveId" clId="{7E327065-22E7-43C2-8427-EF68A4C5E9EB}" dt="2020-08-31T19:42:15.353" v="424" actId="1076"/>
          <ac:picMkLst>
            <pc:docMk/>
            <pc:sldMk cId="3244805041" sldId="271"/>
            <ac:picMk id="5" creationId="{C4031C96-D973-4B9E-B1C5-543B1BC0DD19}"/>
          </ac:picMkLst>
        </pc:pic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2502229788" sldId="272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502229788" sldId="272"/>
            <ac:spMk id="11" creationId="{F4C0B10B-D2C4-4A54-AFAD-3D27DF88BB37}"/>
          </ac:spMkLst>
        </pc:spChg>
        <pc:grpChg chg="add del">
          <ac:chgData name="María Eugenia Perotti" userId="d7741f18ec9e00fa" providerId="LiveId" clId="{7E327065-22E7-43C2-8427-EF68A4C5E9EB}" dt="2020-08-31T23:03:08.241" v="566"/>
          <ac:grpSpMkLst>
            <pc:docMk/>
            <pc:sldMk cId="2502229788" sldId="272"/>
            <ac:grpSpMk id="13" creationId="{B6BADB90-C74B-40D6-86DC-503F65FCE8DC}"/>
          </ac:grpSpMkLst>
        </pc:grpChg>
        <pc:graphicFrameChg chg="mod">
          <ac:chgData name="María Eugenia Perotti" userId="d7741f18ec9e00fa" providerId="LiveId" clId="{7E327065-22E7-43C2-8427-EF68A4C5E9EB}" dt="2020-08-31T19:44:31.098" v="436" actId="13782"/>
          <ac:graphicFrameMkLst>
            <pc:docMk/>
            <pc:sldMk cId="2502229788" sldId="272"/>
            <ac:graphicFrameMk id="5" creationId="{3D957B90-7A15-4C03-84D6-73079099CD88}"/>
          </ac:graphicFrameMkLst>
        </pc:graphicFrameChg>
        <pc:picChg chg="mod">
          <ac:chgData name="María Eugenia Perotti" userId="d7741f18ec9e00fa" providerId="LiveId" clId="{7E327065-22E7-43C2-8427-EF68A4C5E9EB}" dt="2020-08-31T19:44:54.105" v="437" actId="1076"/>
          <ac:picMkLst>
            <pc:docMk/>
            <pc:sldMk cId="2502229788" sldId="272"/>
            <ac:picMk id="6" creationId="{2A47585A-5309-45B7-AEDC-B4CFB8AEF0AE}"/>
          </ac:picMkLst>
        </pc:pic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39609011" sldId="273"/>
        </pc:sldMkLst>
        <pc:spChg chg="mod">
          <ac:chgData name="María Eugenia Perotti" userId="d7741f18ec9e00fa" providerId="LiveId" clId="{7E327065-22E7-43C2-8427-EF68A4C5E9EB}" dt="2020-08-31T23:03:08.241" v="566"/>
          <ac:spMkLst>
            <pc:docMk/>
            <pc:sldMk cId="39609011" sldId="273"/>
            <ac:spMk id="2" creationId="{D41AD42C-CC51-4401-8E6E-59452B6BFC86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39609011" sldId="273"/>
            <ac:spMk id="10" creationId="{8761DDFE-071F-4200-B0AA-394476C2D2D6}"/>
          </ac:spMkLst>
        </pc:spChg>
      </pc:sldChg>
      <pc:sldChg chg="addSp delSp modSp mod setBg delDesignElem">
        <pc:chgData name="María Eugenia Perotti" userId="d7741f18ec9e00fa" providerId="LiveId" clId="{7E327065-22E7-43C2-8427-EF68A4C5E9EB}" dt="2020-08-31T23:03:08.241" v="566"/>
        <pc:sldMkLst>
          <pc:docMk/>
          <pc:sldMk cId="2873865028" sldId="274"/>
        </pc:sldMkLst>
        <pc:spChg chg="mod">
          <ac:chgData name="María Eugenia Perotti" userId="d7741f18ec9e00fa" providerId="LiveId" clId="{7E327065-22E7-43C2-8427-EF68A4C5E9EB}" dt="2020-08-31T17:01:29.828" v="0" actId="26606"/>
          <ac:spMkLst>
            <pc:docMk/>
            <pc:sldMk cId="2873865028" sldId="274"/>
            <ac:spMk id="2" creationId="{20599732-7AD3-4EA0-8D92-1397CE35E2C1}"/>
          </ac:spMkLst>
        </pc:spChg>
        <pc:spChg chg="mod">
          <ac:chgData name="María Eugenia Perotti" userId="d7741f18ec9e00fa" providerId="LiveId" clId="{7E327065-22E7-43C2-8427-EF68A4C5E9EB}" dt="2020-08-31T17:01:29.828" v="0" actId="26606"/>
          <ac:spMkLst>
            <pc:docMk/>
            <pc:sldMk cId="2873865028" sldId="274"/>
            <ac:spMk id="6" creationId="{C4B35785-9DCA-471E-9B9C-A41B839ACB5E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873865028" sldId="274"/>
            <ac:spMk id="11" creationId="{F5493CFF-E43B-4B10-ACE1-C8A1246629EA}"/>
          </ac:spMkLst>
        </pc:spChg>
        <pc:picChg chg="mod">
          <ac:chgData name="María Eugenia Perotti" userId="d7741f18ec9e00fa" providerId="LiveId" clId="{7E327065-22E7-43C2-8427-EF68A4C5E9EB}" dt="2020-08-31T17:01:29.828" v="0" actId="26606"/>
          <ac:picMkLst>
            <pc:docMk/>
            <pc:sldMk cId="2873865028" sldId="274"/>
            <ac:picMk id="5" creationId="{AF822D2E-359D-4CE7-8A2C-350AF9B4ADFE}"/>
          </ac:picMkLst>
        </pc:picChg>
      </pc:sldChg>
      <pc:sldChg chg="add del">
        <pc:chgData name="María Eugenia Perotti" userId="d7741f18ec9e00fa" providerId="LiveId" clId="{7E327065-22E7-43C2-8427-EF68A4C5E9EB}" dt="2020-08-31T17:03:10.366" v="27"/>
        <pc:sldMkLst>
          <pc:docMk/>
          <pc:sldMk cId="1601635058" sldId="276"/>
        </pc:sldMkLst>
      </pc:sldChg>
      <pc:sldChg chg="addSp delSp modSp add del mod ord setBg delDesignElem">
        <pc:chgData name="María Eugenia Perotti" userId="d7741f18ec9e00fa" providerId="LiveId" clId="{7E327065-22E7-43C2-8427-EF68A4C5E9EB}" dt="2020-08-31T23:03:08.241" v="566"/>
        <pc:sldMkLst>
          <pc:docMk/>
          <pc:sldMk cId="2413767347" sldId="276"/>
        </pc:sldMkLst>
        <pc:spChg chg="mod ord">
          <ac:chgData name="María Eugenia Perotti" userId="d7741f18ec9e00fa" providerId="LiveId" clId="{7E327065-22E7-43C2-8427-EF68A4C5E9EB}" dt="2020-08-31T21:21:09.970" v="531" actId="26606"/>
          <ac:spMkLst>
            <pc:docMk/>
            <pc:sldMk cId="2413767347" sldId="276"/>
            <ac:spMk id="2" creationId="{3D3DFF11-E5C7-4923-8262-163933FF151D}"/>
          </ac:spMkLst>
        </pc:spChg>
        <pc:spChg chg="add del">
          <ac:chgData name="María Eugenia Perotti" userId="d7741f18ec9e00fa" providerId="LiveId" clId="{7E327065-22E7-43C2-8427-EF68A4C5E9EB}" dt="2020-08-31T19:03:22.536" v="223" actId="26606"/>
          <ac:spMkLst>
            <pc:docMk/>
            <pc:sldMk cId="2413767347" sldId="276"/>
            <ac:spMk id="44" creationId="{95023A33-56DF-491A-AC86-C91A560AE75A}"/>
          </ac:spMkLst>
        </pc:spChg>
        <pc:spChg chg="add del">
          <ac:chgData name="María Eugenia Perotti" userId="d7741f18ec9e00fa" providerId="LiveId" clId="{7E327065-22E7-43C2-8427-EF68A4C5E9EB}" dt="2020-08-31T19:03:29.919" v="225" actId="26606"/>
          <ac:spMkLst>
            <pc:docMk/>
            <pc:sldMk cId="2413767347" sldId="276"/>
            <ac:spMk id="46" creationId="{A5711A0E-A428-4ED1-96CB-33D69FD842E4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413767347" sldId="276"/>
            <ac:spMk id="48" creationId="{95023A33-56DF-491A-AC86-C91A560AE75A}"/>
          </ac:spMkLst>
        </pc:spChg>
        <pc:spChg chg="add del">
          <ac:chgData name="María Eugenia Perotti" userId="d7741f18ec9e00fa" providerId="LiveId" clId="{7E327065-22E7-43C2-8427-EF68A4C5E9EB}" dt="2020-08-31T21:21:09.970" v="531" actId="26606"/>
          <ac:spMkLst>
            <pc:docMk/>
            <pc:sldMk cId="2413767347" sldId="276"/>
            <ac:spMk id="53" creationId="{70155189-D96C-4527-B0EC-654B946BE615}"/>
          </ac:spMkLst>
        </pc:spChg>
        <pc:picChg chg="mod modCrop">
          <ac:chgData name="María Eugenia Perotti" userId="d7741f18ec9e00fa" providerId="LiveId" clId="{7E327065-22E7-43C2-8427-EF68A4C5E9EB}" dt="2020-08-31T21:21:09.970" v="531" actId="26606"/>
          <ac:picMkLst>
            <pc:docMk/>
            <pc:sldMk cId="2413767347" sldId="276"/>
            <ac:picMk id="11" creationId="{591CA42A-54EC-4C5A-8D0B-C14B29AFF86A}"/>
          </ac:picMkLst>
        </pc:picChg>
        <pc:picChg chg="mod ord modCrop">
          <ac:chgData name="María Eugenia Perotti" userId="d7741f18ec9e00fa" providerId="LiveId" clId="{7E327065-22E7-43C2-8427-EF68A4C5E9EB}" dt="2020-08-31T21:21:09.970" v="531" actId="26606"/>
          <ac:picMkLst>
            <pc:docMk/>
            <pc:sldMk cId="2413767347" sldId="276"/>
            <ac:picMk id="13" creationId="{50ADC96F-5691-4B82-8DE3-370832221559}"/>
          </ac:picMkLst>
        </pc:picChg>
        <pc:picChg chg="mod ord modCrop">
          <ac:chgData name="María Eugenia Perotti" userId="d7741f18ec9e00fa" providerId="LiveId" clId="{7E327065-22E7-43C2-8427-EF68A4C5E9EB}" dt="2020-08-31T21:21:09.970" v="531" actId="26606"/>
          <ac:picMkLst>
            <pc:docMk/>
            <pc:sldMk cId="2413767347" sldId="276"/>
            <ac:picMk id="39" creationId="{C73B6678-EFCC-493C-96DE-C7EBBD267C8D}"/>
          </ac:picMkLst>
        </pc:picChg>
      </pc:sldChg>
      <pc:sldChg chg="addSp delSp modSp mod setBg delDesignElem">
        <pc:chgData name="María Eugenia Perotti" userId="d7741f18ec9e00fa" providerId="LiveId" clId="{7E327065-22E7-43C2-8427-EF68A4C5E9EB}" dt="2020-08-31T23:03:08.241" v="566"/>
        <pc:sldMkLst>
          <pc:docMk/>
          <pc:sldMk cId="1479367741" sldId="277"/>
        </pc:sldMkLst>
        <pc:spChg chg="mod">
          <ac:chgData name="María Eugenia Perotti" userId="d7741f18ec9e00fa" providerId="LiveId" clId="{7E327065-22E7-43C2-8427-EF68A4C5E9EB}" dt="2020-08-31T18:13:55.288" v="193" actId="26606"/>
          <ac:spMkLst>
            <pc:docMk/>
            <pc:sldMk cId="1479367741" sldId="277"/>
            <ac:spMk id="2" creationId="{719AE5B7-611F-4279-B3D6-8CA4F0DF7F04}"/>
          </ac:spMkLst>
        </pc:spChg>
        <pc:spChg chg="mod">
          <ac:chgData name="María Eugenia Perotti" userId="d7741f18ec9e00fa" providerId="LiveId" clId="{7E327065-22E7-43C2-8427-EF68A4C5E9EB}" dt="2020-08-31T18:13:55.288" v="193" actId="26606"/>
          <ac:spMkLst>
            <pc:docMk/>
            <pc:sldMk cId="1479367741" sldId="277"/>
            <ac:spMk id="6" creationId="{DE006F7A-C456-4AC2-958A-E4CF28D0F1A8}"/>
          </ac:spMkLst>
        </pc:spChg>
        <pc:spChg chg="add del">
          <ac:chgData name="María Eugenia Perotti" userId="d7741f18ec9e00fa" providerId="LiveId" clId="{7E327065-22E7-43C2-8427-EF68A4C5E9EB}" dt="2020-08-31T18:13:55.288" v="193" actId="26606"/>
          <ac:spMkLst>
            <pc:docMk/>
            <pc:sldMk cId="1479367741" sldId="277"/>
            <ac:spMk id="11" creationId="{F5493CFF-E43B-4B10-ACE1-C8A1246629EA}"/>
          </ac:spMkLst>
        </pc:spChg>
        <pc:spChg chg="add del">
          <ac:chgData name="María Eugenia Perotti" userId="d7741f18ec9e00fa" providerId="LiveId" clId="{7E327065-22E7-43C2-8427-EF68A4C5E9EB}" dt="2020-08-31T18:13:55.280" v="192" actId="26606"/>
          <ac:spMkLst>
            <pc:docMk/>
            <pc:sldMk cId="1479367741" sldId="277"/>
            <ac:spMk id="16" creationId="{81AEB8A9-B768-4E30-BA55-D919E6687343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479367741" sldId="277"/>
            <ac:spMk id="18" creationId="{72F84B47-E267-4194-8194-831DB7B5547F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479367741" sldId="277"/>
            <ac:spMk id="19" creationId="{5E39A796-BE83-48B1-B33F-35C4A32AAB57}"/>
          </ac:spMkLst>
        </pc:spChg>
        <pc:picChg chg="mod ord">
          <ac:chgData name="María Eugenia Perotti" userId="d7741f18ec9e00fa" providerId="LiveId" clId="{7E327065-22E7-43C2-8427-EF68A4C5E9EB}" dt="2020-08-31T18:13:55.288" v="193" actId="26606"/>
          <ac:picMkLst>
            <pc:docMk/>
            <pc:sldMk cId="1479367741" sldId="277"/>
            <ac:picMk id="5" creationId="{01EB77B7-96FC-4A15-B871-D0207E5CB4E3}"/>
          </ac:picMkLst>
        </pc:pic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28666708" sldId="279"/>
        </pc:sldMkLst>
        <pc:spChg chg="mod">
          <ac:chgData name="María Eugenia Perotti" userId="d7741f18ec9e00fa" providerId="LiveId" clId="{7E327065-22E7-43C2-8427-EF68A4C5E9EB}" dt="2020-08-31T17:53:44.097" v="118" actId="122"/>
          <ac:spMkLst>
            <pc:docMk/>
            <pc:sldMk cId="28666708" sldId="279"/>
            <ac:spMk id="2" creationId="{D41AD42C-CC51-4401-8E6E-59452B6BFC86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8666708" sldId="279"/>
            <ac:spMk id="13" creationId="{53F29798-D584-4792-9B62-3F5F5C36D619}"/>
          </ac:spMkLst>
        </pc:spChg>
      </pc:sldChg>
      <pc:sldChg chg="addSp delSp delDesignElem">
        <pc:chgData name="María Eugenia Perotti" userId="d7741f18ec9e00fa" providerId="LiveId" clId="{7E327065-22E7-43C2-8427-EF68A4C5E9EB}" dt="2020-08-31T23:03:08.241" v="566"/>
        <pc:sldMkLst>
          <pc:docMk/>
          <pc:sldMk cId="1892102686" sldId="281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892102686" sldId="281"/>
            <ac:spMk id="11" creationId="{EBF87945-A001-489F-9D9B-7D9435F0B9CA}"/>
          </ac:spMkLst>
        </pc:sp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2243303461" sldId="282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243303461" sldId="282"/>
            <ac:spMk id="24" creationId="{8761DDFE-071F-4200-B0AA-394476C2D2D6}"/>
          </ac:spMkLst>
        </pc:spChg>
        <pc:picChg chg="del">
          <ac:chgData name="María Eugenia Perotti" userId="d7741f18ec9e00fa" providerId="LiveId" clId="{7E327065-22E7-43C2-8427-EF68A4C5E9EB}" dt="2020-08-31T18:03:07.600" v="119" actId="478"/>
          <ac:picMkLst>
            <pc:docMk/>
            <pc:sldMk cId="2243303461" sldId="282"/>
            <ac:picMk id="4" creationId="{16503BEA-D6EC-42E3-AD14-B4EF609E6CCD}"/>
          </ac:picMkLst>
        </pc:picChg>
        <pc:picChg chg="add mod modCrop">
          <ac:chgData name="María Eugenia Perotti" userId="d7741f18ec9e00fa" providerId="LiveId" clId="{7E327065-22E7-43C2-8427-EF68A4C5E9EB}" dt="2020-08-31T18:03:29.417" v="124" actId="1076"/>
          <ac:picMkLst>
            <pc:docMk/>
            <pc:sldMk cId="2243303461" sldId="282"/>
            <ac:picMk id="6" creationId="{1F0C964F-3DE6-4E7F-AA90-D76857CEB931}"/>
          </ac:picMkLst>
        </pc:picChg>
      </pc:sldChg>
      <pc:sldChg chg="addSp delSp delDesignElem">
        <pc:chgData name="María Eugenia Perotti" userId="d7741f18ec9e00fa" providerId="LiveId" clId="{7E327065-22E7-43C2-8427-EF68A4C5E9EB}" dt="2020-08-31T23:03:08.241" v="566"/>
        <pc:sldMkLst>
          <pc:docMk/>
          <pc:sldMk cId="4255652196" sldId="283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55652196" sldId="283"/>
            <ac:spMk id="20" creationId="{1707FC24-6981-43D9-B525-C7832BA22463}"/>
          </ac:spMkLst>
        </pc:spChg>
      </pc:sldChg>
      <pc:sldChg chg="addSp delSp delDesignElem">
        <pc:chgData name="María Eugenia Perotti" userId="d7741f18ec9e00fa" providerId="LiveId" clId="{7E327065-22E7-43C2-8427-EF68A4C5E9EB}" dt="2020-08-31T23:03:08.241" v="566"/>
        <pc:sldMkLst>
          <pc:docMk/>
          <pc:sldMk cId="3936094521" sldId="284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3936094521" sldId="284"/>
            <ac:spMk id="46" creationId="{30992ED3-FA99-4FAD-A3CA-2B9B3BB8B48E}"/>
          </ac:spMkLst>
        </pc:spChg>
      </pc:sldChg>
      <pc:sldChg chg="del">
        <pc:chgData name="María Eugenia Perotti" userId="d7741f18ec9e00fa" providerId="LiveId" clId="{7E327065-22E7-43C2-8427-EF68A4C5E9EB}" dt="2020-08-31T17:45:31.910" v="87" actId="2696"/>
        <pc:sldMkLst>
          <pc:docMk/>
          <pc:sldMk cId="520822527" sldId="285"/>
        </pc:sldMkLst>
      </pc:sldChg>
      <pc:sldChg chg="del">
        <pc:chgData name="María Eugenia Perotti" userId="d7741f18ec9e00fa" providerId="LiveId" clId="{7E327065-22E7-43C2-8427-EF68A4C5E9EB}" dt="2020-08-31T17:46:26.036" v="88" actId="2696"/>
        <pc:sldMkLst>
          <pc:docMk/>
          <pc:sldMk cId="62878241" sldId="288"/>
        </pc:sldMkLst>
      </pc:sldChg>
      <pc:sldChg chg="add del">
        <pc:chgData name="María Eugenia Perotti" userId="d7741f18ec9e00fa" providerId="LiveId" clId="{7E327065-22E7-43C2-8427-EF68A4C5E9EB}" dt="2020-08-31T18:13:03.609" v="185" actId="2696"/>
        <pc:sldMkLst>
          <pc:docMk/>
          <pc:sldMk cId="270187027" sldId="289"/>
        </pc:sldMkLst>
      </pc:sldChg>
      <pc:sldChg chg="add del">
        <pc:chgData name="María Eugenia Perotti" userId="d7741f18ec9e00fa" providerId="LiveId" clId="{7E327065-22E7-43C2-8427-EF68A4C5E9EB}" dt="2020-08-31T17:03:10.366" v="27"/>
        <pc:sldMkLst>
          <pc:docMk/>
          <pc:sldMk cId="744733427" sldId="289"/>
        </pc:sldMkLst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2613322041" sldId="290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613322041" sldId="290"/>
            <ac:spMk id="24" creationId="{5E52985E-2553-471E-82AA-5ED7A329890A}"/>
          </ac:spMkLst>
        </pc:spChg>
        <pc:picChg chg="del">
          <ac:chgData name="María Eugenia Perotti" userId="d7741f18ec9e00fa" providerId="LiveId" clId="{7E327065-22E7-43C2-8427-EF68A4C5E9EB}" dt="2020-08-31T17:43:53.771" v="49" actId="478"/>
          <ac:picMkLst>
            <pc:docMk/>
            <pc:sldMk cId="2613322041" sldId="290"/>
            <ac:picMk id="4" creationId="{BA21DE24-937B-4C20-97B8-205E862C8983}"/>
          </ac:picMkLst>
        </pc:picChg>
        <pc:picChg chg="del">
          <ac:chgData name="María Eugenia Perotti" userId="d7741f18ec9e00fa" providerId="LiveId" clId="{7E327065-22E7-43C2-8427-EF68A4C5E9EB}" dt="2020-08-31T17:43:57.203" v="51" actId="478"/>
          <ac:picMkLst>
            <pc:docMk/>
            <pc:sldMk cId="2613322041" sldId="290"/>
            <ac:picMk id="6" creationId="{47F2FE67-8FB4-4B10-8050-9CA2CC9342C6}"/>
          </ac:picMkLst>
        </pc:picChg>
        <pc:picChg chg="add mod">
          <ac:chgData name="María Eugenia Perotti" userId="d7741f18ec9e00fa" providerId="LiveId" clId="{7E327065-22E7-43C2-8427-EF68A4C5E9EB}" dt="2020-08-31T19:08:30.577" v="272" actId="1076"/>
          <ac:picMkLst>
            <pc:docMk/>
            <pc:sldMk cId="2613322041" sldId="290"/>
            <ac:picMk id="8" creationId="{30566B6E-C0E2-4611-BCBD-924213280EA1}"/>
          </ac:picMkLst>
        </pc:picChg>
        <pc:picChg chg="add del mod">
          <ac:chgData name="María Eugenia Perotti" userId="d7741f18ec9e00fa" providerId="LiveId" clId="{7E327065-22E7-43C2-8427-EF68A4C5E9EB}" dt="2020-08-31T19:08:24.750" v="270" actId="478"/>
          <ac:picMkLst>
            <pc:docMk/>
            <pc:sldMk cId="2613322041" sldId="290"/>
            <ac:picMk id="9" creationId="{26D8AABF-8C8E-42BF-8EA6-6ADA51D189B6}"/>
          </ac:picMkLst>
        </pc:picChg>
        <pc:picChg chg="add mod">
          <ac:chgData name="María Eugenia Perotti" userId="d7741f18ec9e00fa" providerId="LiveId" clId="{7E327065-22E7-43C2-8427-EF68A4C5E9EB}" dt="2020-08-31T19:08:27.817" v="271" actId="1076"/>
          <ac:picMkLst>
            <pc:docMk/>
            <pc:sldMk cId="2613322041" sldId="290"/>
            <ac:picMk id="10" creationId="{2146A60C-4D48-43F2-8384-1890CA4DF345}"/>
          </ac:picMkLst>
        </pc:picChg>
        <pc:cxnChg chg="add del">
          <ac:chgData name="María Eugenia Perotti" userId="d7741f18ec9e00fa" providerId="LiveId" clId="{7E327065-22E7-43C2-8427-EF68A4C5E9EB}" dt="2020-08-31T23:03:08.241" v="566"/>
          <ac:cxnSpMkLst>
            <pc:docMk/>
            <pc:sldMk cId="2613322041" sldId="290"/>
            <ac:cxnSpMk id="26" creationId="{DAE3ABC6-4042-4293-A7DF-F01181363B7E}"/>
          </ac:cxnSpMkLst>
        </pc:cxnChg>
      </pc:sldChg>
      <pc:sldChg chg="addSp delSp delDesignElem">
        <pc:chgData name="María Eugenia Perotti" userId="d7741f18ec9e00fa" providerId="LiveId" clId="{7E327065-22E7-43C2-8427-EF68A4C5E9EB}" dt="2020-08-31T23:03:08.241" v="566"/>
        <pc:sldMkLst>
          <pc:docMk/>
          <pc:sldMk cId="2179312350" sldId="291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179312350" sldId="291"/>
            <ac:spMk id="10" creationId="{16F9E488-0718-4E1E-9D12-26779F606252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179312350" sldId="291"/>
            <ac:spMk id="12" creationId="{D20AEB5B-DFC7-42B4-9FAA-6B95E01D0FCE}"/>
          </ac:spMkLst>
        </pc:spChg>
        <pc:grpChg chg="add del">
          <ac:chgData name="María Eugenia Perotti" userId="d7741f18ec9e00fa" providerId="LiveId" clId="{7E327065-22E7-43C2-8427-EF68A4C5E9EB}" dt="2020-08-31T23:03:08.241" v="566"/>
          <ac:grpSpMkLst>
            <pc:docMk/>
            <pc:sldMk cId="2179312350" sldId="291"/>
            <ac:grpSpMk id="14" creationId="{64B93721-934F-4F1E-A868-0B2BA110D3B5}"/>
          </ac:grpSpMkLst>
        </pc:grpChg>
      </pc:sldChg>
      <pc:sldChg chg="addSp delSp modSp delDesignElem">
        <pc:chgData name="María Eugenia Perotti" userId="d7741f18ec9e00fa" providerId="LiveId" clId="{7E327065-22E7-43C2-8427-EF68A4C5E9EB}" dt="2020-09-01T00:51:40.833" v="879" actId="14100"/>
        <pc:sldMkLst>
          <pc:docMk/>
          <pc:sldMk cId="428350173" sldId="292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8350173" sldId="292"/>
            <ac:spMk id="16" creationId="{FC7A3AA1-44C4-4CBE-8808-D86A411AD665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28350173" sldId="292"/>
            <ac:spMk id="18" creationId="{091C9E05-1ED5-4438-8E0F-38219974999F}"/>
          </ac:spMkLst>
        </pc:spChg>
        <pc:picChg chg="mod">
          <ac:chgData name="María Eugenia Perotti" userId="d7741f18ec9e00fa" providerId="LiveId" clId="{7E327065-22E7-43C2-8427-EF68A4C5E9EB}" dt="2020-09-01T00:51:40.833" v="879" actId="14100"/>
          <ac:picMkLst>
            <pc:docMk/>
            <pc:sldMk cId="428350173" sldId="292"/>
            <ac:picMk id="4" creationId="{03E52D87-B992-4CBF-907E-C8F9C58816D9}"/>
          </ac:picMkLst>
        </pc:picChg>
        <pc:picChg chg="add del">
          <ac:chgData name="María Eugenia Perotti" userId="d7741f18ec9e00fa" providerId="LiveId" clId="{7E327065-22E7-43C2-8427-EF68A4C5E9EB}" dt="2020-08-31T23:03:08.241" v="566"/>
          <ac:picMkLst>
            <pc:docMk/>
            <pc:sldMk cId="428350173" sldId="292"/>
            <ac:picMk id="17" creationId="{4FDAB746-A9A3-4EC2-8997-5EB71BC96424}"/>
          </ac:picMkLst>
        </pc:picChg>
      </pc:sldChg>
      <pc:sldChg chg="addSp delSp modSp delDesignElem">
        <pc:chgData name="María Eugenia Perotti" userId="d7741f18ec9e00fa" providerId="LiveId" clId="{7E327065-22E7-43C2-8427-EF68A4C5E9EB}" dt="2020-08-31T23:03:08.241" v="566"/>
        <pc:sldMkLst>
          <pc:docMk/>
          <pc:sldMk cId="2217413710" sldId="293"/>
        </pc:sldMkLst>
        <pc:spChg chg="mod">
          <ac:chgData name="María Eugenia Perotti" userId="d7741f18ec9e00fa" providerId="LiveId" clId="{7E327065-22E7-43C2-8427-EF68A4C5E9EB}" dt="2020-08-31T23:03:08.241" v="566"/>
          <ac:spMkLst>
            <pc:docMk/>
            <pc:sldMk cId="2217413710" sldId="293"/>
            <ac:spMk id="2" creationId="{CEA9B9A9-438D-4465-BEC2-72FAD48C8DCA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217413710" sldId="293"/>
            <ac:spMk id="14" creationId="{091C9E05-1ED5-4438-8E0F-38219974999F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217413710" sldId="293"/>
            <ac:spMk id="15" creationId="{FC7A3AA1-44C4-4CBE-8808-D86A411AD665}"/>
          </ac:spMkLst>
        </pc:spChg>
        <pc:picChg chg="add del">
          <ac:chgData name="María Eugenia Perotti" userId="d7741f18ec9e00fa" providerId="LiveId" clId="{7E327065-22E7-43C2-8427-EF68A4C5E9EB}" dt="2020-08-31T23:03:08.241" v="566"/>
          <ac:picMkLst>
            <pc:docMk/>
            <pc:sldMk cId="2217413710" sldId="293"/>
            <ac:picMk id="16" creationId="{4FDAB746-A9A3-4EC2-8997-5EB71BC96424}"/>
          </ac:picMkLst>
        </pc:picChg>
      </pc:sldChg>
      <pc:sldChg chg="addSp delSp delDesignElem">
        <pc:chgData name="María Eugenia Perotti" userId="d7741f18ec9e00fa" providerId="LiveId" clId="{7E327065-22E7-43C2-8427-EF68A4C5E9EB}" dt="2020-08-31T23:03:08.241" v="566"/>
        <pc:sldMkLst>
          <pc:docMk/>
          <pc:sldMk cId="4053928686" sldId="295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053928686" sldId="295"/>
            <ac:spMk id="20" creationId="{1707FC24-6981-43D9-B525-C7832BA22463}"/>
          </ac:spMkLst>
        </pc:spChg>
      </pc:sldChg>
      <pc:sldChg chg="addSp delSp delDesignElem">
        <pc:chgData name="María Eugenia Perotti" userId="d7741f18ec9e00fa" providerId="LiveId" clId="{7E327065-22E7-43C2-8427-EF68A4C5E9EB}" dt="2020-08-31T23:03:08.241" v="566"/>
        <pc:sldMkLst>
          <pc:docMk/>
          <pc:sldMk cId="2095784320" sldId="296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095784320" sldId="296"/>
            <ac:spMk id="24" creationId="{5E52985E-2553-471E-82AA-5ED7A329890A}"/>
          </ac:spMkLst>
        </pc:spChg>
        <pc:cxnChg chg="add del">
          <ac:chgData name="María Eugenia Perotti" userId="d7741f18ec9e00fa" providerId="LiveId" clId="{7E327065-22E7-43C2-8427-EF68A4C5E9EB}" dt="2020-08-31T23:03:08.241" v="566"/>
          <ac:cxnSpMkLst>
            <pc:docMk/>
            <pc:sldMk cId="2095784320" sldId="296"/>
            <ac:cxnSpMk id="26" creationId="{DAE3ABC6-4042-4293-A7DF-F01181363B7E}"/>
          </ac:cxnSpMkLst>
        </pc:cxnChg>
      </pc:sldChg>
      <pc:sldChg chg="addSp delSp modSp add del mod ord setBg setClrOvrMap">
        <pc:chgData name="María Eugenia Perotti" userId="d7741f18ec9e00fa" providerId="LiveId" clId="{7E327065-22E7-43C2-8427-EF68A4C5E9EB}" dt="2020-08-31T21:08:52.472" v="454" actId="2696"/>
        <pc:sldMkLst>
          <pc:docMk/>
          <pc:sldMk cId="2154725217" sldId="297"/>
        </pc:sldMkLst>
        <pc:spChg chg="mod">
          <ac:chgData name="María Eugenia Perotti" userId="d7741f18ec9e00fa" providerId="LiveId" clId="{7E327065-22E7-43C2-8427-EF68A4C5E9EB}" dt="2020-08-31T17:50:40.273" v="93" actId="26606"/>
          <ac:spMkLst>
            <pc:docMk/>
            <pc:sldMk cId="2154725217" sldId="297"/>
            <ac:spMk id="2" creationId="{91C422C1-424E-4340-B4B6-3BFA6EE131B0}"/>
          </ac:spMkLst>
        </pc:spChg>
        <pc:spChg chg="mod">
          <ac:chgData name="María Eugenia Perotti" userId="d7741f18ec9e00fa" providerId="LiveId" clId="{7E327065-22E7-43C2-8427-EF68A4C5E9EB}" dt="2020-08-31T17:50:40.273" v="93" actId="26606"/>
          <ac:spMkLst>
            <pc:docMk/>
            <pc:sldMk cId="2154725217" sldId="297"/>
            <ac:spMk id="3" creationId="{D5CEEE5C-810F-4A65-BCE0-A6BDFC082DEB}"/>
          </ac:spMkLst>
        </pc:spChg>
        <pc:spChg chg="mod">
          <ac:chgData name="María Eugenia Perotti" userId="d7741f18ec9e00fa" providerId="LiveId" clId="{7E327065-22E7-43C2-8427-EF68A4C5E9EB}" dt="2020-08-31T17:50:40.273" v="93" actId="26606"/>
          <ac:spMkLst>
            <pc:docMk/>
            <pc:sldMk cId="2154725217" sldId="297"/>
            <ac:spMk id="4" creationId="{FEA75FFE-16F6-4305-B81D-E5961D702EF0}"/>
          </ac:spMkLst>
        </pc:spChg>
        <pc:spChg chg="add del">
          <ac:chgData name="María Eugenia Perotti" userId="d7741f18ec9e00fa" providerId="LiveId" clId="{7E327065-22E7-43C2-8427-EF68A4C5E9EB}" dt="2020-08-31T17:02:34.957" v="11" actId="26606"/>
          <ac:spMkLst>
            <pc:docMk/>
            <pc:sldMk cId="2154725217" sldId="297"/>
            <ac:spMk id="9" creationId="{19C052EA-05E2-403D-965E-52D1BFFA24DF}"/>
          </ac:spMkLst>
        </pc:spChg>
        <pc:spChg chg="add del">
          <ac:chgData name="María Eugenia Perotti" userId="d7741f18ec9e00fa" providerId="LiveId" clId="{7E327065-22E7-43C2-8427-EF68A4C5E9EB}" dt="2020-08-31T17:02:34.957" v="11" actId="26606"/>
          <ac:spMkLst>
            <pc:docMk/>
            <pc:sldMk cId="2154725217" sldId="297"/>
            <ac:spMk id="11" creationId="{4C1936B8-2FFB-4F78-8388-B8C282B8A5BC}"/>
          </ac:spMkLst>
        </pc:spChg>
        <pc:spChg chg="add del">
          <ac:chgData name="María Eugenia Perotti" userId="d7741f18ec9e00fa" providerId="LiveId" clId="{7E327065-22E7-43C2-8427-EF68A4C5E9EB}" dt="2020-08-31T17:02:37.266" v="13" actId="26606"/>
          <ac:spMkLst>
            <pc:docMk/>
            <pc:sldMk cId="2154725217" sldId="297"/>
            <ac:spMk id="13" creationId="{8CA06CD6-90CA-4C45-856C-6771339E1E22}"/>
          </ac:spMkLst>
        </pc:spChg>
        <pc:spChg chg="add del">
          <ac:chgData name="María Eugenia Perotti" userId="d7741f18ec9e00fa" providerId="LiveId" clId="{7E327065-22E7-43C2-8427-EF68A4C5E9EB}" dt="2020-08-31T17:02:38.316" v="15" actId="26606"/>
          <ac:spMkLst>
            <pc:docMk/>
            <pc:sldMk cId="2154725217" sldId="297"/>
            <ac:spMk id="16" creationId="{4C608BEB-860E-4094-8511-78603564A75E}"/>
          </ac:spMkLst>
        </pc:spChg>
        <pc:spChg chg="add del">
          <ac:chgData name="María Eugenia Perotti" userId="d7741f18ec9e00fa" providerId="LiveId" clId="{7E327065-22E7-43C2-8427-EF68A4C5E9EB}" dt="2020-08-31T17:50:40.273" v="93" actId="26606"/>
          <ac:spMkLst>
            <pc:docMk/>
            <pc:sldMk cId="2154725217" sldId="297"/>
            <ac:spMk id="19" creationId="{8CA06CD6-90CA-4C45-856C-6771339E1E22}"/>
          </ac:spMkLst>
        </pc:spChg>
        <pc:spChg chg="add">
          <ac:chgData name="María Eugenia Perotti" userId="d7741f18ec9e00fa" providerId="LiveId" clId="{7E327065-22E7-43C2-8427-EF68A4C5E9EB}" dt="2020-08-31T17:50:40.273" v="93" actId="26606"/>
          <ac:spMkLst>
            <pc:docMk/>
            <pc:sldMk cId="2154725217" sldId="297"/>
            <ac:spMk id="22" creationId="{4C608BEB-860E-4094-8511-78603564A75E}"/>
          </ac:spMkLst>
        </pc:spChg>
        <pc:spChg chg="add del">
          <ac:chgData name="María Eugenia Perotti" userId="d7741f18ec9e00fa" providerId="LiveId" clId="{7E327065-22E7-43C2-8427-EF68A4C5E9EB}" dt="2020-08-31T17:35:34.178" v="42" actId="26606"/>
          <ac:spMkLst>
            <pc:docMk/>
            <pc:sldMk cId="2154725217" sldId="297"/>
            <ac:spMk id="25" creationId="{4C608BEB-860E-4094-8511-78603564A75E}"/>
          </ac:spMkLst>
        </pc:spChg>
        <pc:spChg chg="add del">
          <ac:chgData name="María Eugenia Perotti" userId="d7741f18ec9e00fa" providerId="LiveId" clId="{7E327065-22E7-43C2-8427-EF68A4C5E9EB}" dt="2020-08-31T17:35:23.248" v="37" actId="26606"/>
          <ac:spMkLst>
            <pc:docMk/>
            <pc:sldMk cId="2154725217" sldId="297"/>
            <ac:spMk id="32" creationId="{C2554CA6-288E-4202-BC52-2E5A8F0C0AED}"/>
          </ac:spMkLst>
        </pc:spChg>
        <pc:spChg chg="add del">
          <ac:chgData name="María Eugenia Perotti" userId="d7741f18ec9e00fa" providerId="LiveId" clId="{7E327065-22E7-43C2-8427-EF68A4C5E9EB}" dt="2020-08-31T17:35:23.248" v="37" actId="26606"/>
          <ac:spMkLst>
            <pc:docMk/>
            <pc:sldMk cId="2154725217" sldId="297"/>
            <ac:spMk id="34" creationId="{B10BB131-AC8E-4A8E-A5D1-36260F720C3B}"/>
          </ac:spMkLst>
        </pc:spChg>
        <pc:spChg chg="add del">
          <ac:chgData name="María Eugenia Perotti" userId="d7741f18ec9e00fa" providerId="LiveId" clId="{7E327065-22E7-43C2-8427-EF68A4C5E9EB}" dt="2020-08-31T17:35:23.248" v="37" actId="26606"/>
          <ac:spMkLst>
            <pc:docMk/>
            <pc:sldMk cId="2154725217" sldId="297"/>
            <ac:spMk id="36" creationId="{5B7778FC-632E-4DCA-A7CB-0D7731CCF970}"/>
          </ac:spMkLst>
        </pc:spChg>
        <pc:spChg chg="add del">
          <ac:chgData name="María Eugenia Perotti" userId="d7741f18ec9e00fa" providerId="LiveId" clId="{7E327065-22E7-43C2-8427-EF68A4C5E9EB}" dt="2020-08-31T17:35:23.248" v="37" actId="26606"/>
          <ac:spMkLst>
            <pc:docMk/>
            <pc:sldMk cId="2154725217" sldId="297"/>
            <ac:spMk id="38" creationId="{FA23A907-97FB-4A8F-880A-DD77401C4296}"/>
          </ac:spMkLst>
        </pc:spChg>
        <pc:spChg chg="add del">
          <ac:chgData name="María Eugenia Perotti" userId="d7741f18ec9e00fa" providerId="LiveId" clId="{7E327065-22E7-43C2-8427-EF68A4C5E9EB}" dt="2020-08-31T17:35:24.784" v="39" actId="26606"/>
          <ac:spMkLst>
            <pc:docMk/>
            <pc:sldMk cId="2154725217" sldId="297"/>
            <ac:spMk id="40" creationId="{907EF6B7-1338-4443-8C46-6A318D952DFD}"/>
          </ac:spMkLst>
        </pc:spChg>
        <pc:spChg chg="add del">
          <ac:chgData name="María Eugenia Perotti" userId="d7741f18ec9e00fa" providerId="LiveId" clId="{7E327065-22E7-43C2-8427-EF68A4C5E9EB}" dt="2020-08-31T17:35:24.784" v="39" actId="26606"/>
          <ac:spMkLst>
            <pc:docMk/>
            <pc:sldMk cId="2154725217" sldId="297"/>
            <ac:spMk id="41" creationId="{DAAE4CDD-124C-4DCF-9584-B6033B545DD5}"/>
          </ac:spMkLst>
        </pc:spChg>
        <pc:spChg chg="add del">
          <ac:chgData name="María Eugenia Perotti" userId="d7741f18ec9e00fa" providerId="LiveId" clId="{7E327065-22E7-43C2-8427-EF68A4C5E9EB}" dt="2020-08-31T17:35:24.784" v="39" actId="26606"/>
          <ac:spMkLst>
            <pc:docMk/>
            <pc:sldMk cId="2154725217" sldId="297"/>
            <ac:spMk id="42" creationId="{081E4A58-353D-44AE-B2FC-2A74E2E400F7}"/>
          </ac:spMkLst>
        </pc:spChg>
        <pc:spChg chg="add del">
          <ac:chgData name="María Eugenia Perotti" userId="d7741f18ec9e00fa" providerId="LiveId" clId="{7E327065-22E7-43C2-8427-EF68A4C5E9EB}" dt="2020-08-31T17:35:33.074" v="41" actId="26606"/>
          <ac:spMkLst>
            <pc:docMk/>
            <pc:sldMk cId="2154725217" sldId="297"/>
            <ac:spMk id="44" creationId="{081EA652-8C6A-4E69-BEB9-170809474553}"/>
          </ac:spMkLst>
        </pc:spChg>
        <pc:spChg chg="add del">
          <ac:chgData name="María Eugenia Perotti" userId="d7741f18ec9e00fa" providerId="LiveId" clId="{7E327065-22E7-43C2-8427-EF68A4C5E9EB}" dt="2020-08-31T17:35:33.074" v="41" actId="26606"/>
          <ac:spMkLst>
            <pc:docMk/>
            <pc:sldMk cId="2154725217" sldId="297"/>
            <ac:spMk id="45" creationId="{A4026A73-1F7F-49F2-B319-8CA3B3D53269}"/>
          </ac:spMkLst>
        </pc:spChg>
        <pc:spChg chg="add del">
          <ac:chgData name="María Eugenia Perotti" userId="d7741f18ec9e00fa" providerId="LiveId" clId="{7E327065-22E7-43C2-8427-EF68A4C5E9EB}" dt="2020-08-31T17:35:33.074" v="41" actId="26606"/>
          <ac:spMkLst>
            <pc:docMk/>
            <pc:sldMk cId="2154725217" sldId="297"/>
            <ac:spMk id="46" creationId="{5298780A-33B9-4EA2-8F67-DE68AD62841B}"/>
          </ac:spMkLst>
        </pc:spChg>
        <pc:spChg chg="add del">
          <ac:chgData name="María Eugenia Perotti" userId="d7741f18ec9e00fa" providerId="LiveId" clId="{7E327065-22E7-43C2-8427-EF68A4C5E9EB}" dt="2020-08-31T17:35:33.074" v="41" actId="26606"/>
          <ac:spMkLst>
            <pc:docMk/>
            <pc:sldMk cId="2154725217" sldId="297"/>
            <ac:spMk id="47" creationId="{7F488E8B-4E1E-4402-8935-D4E6C02615C7}"/>
          </ac:spMkLst>
        </pc:spChg>
        <pc:cxnChg chg="add del">
          <ac:chgData name="María Eugenia Perotti" userId="d7741f18ec9e00fa" providerId="LiveId" clId="{7E327065-22E7-43C2-8427-EF68A4C5E9EB}" dt="2020-08-31T17:02:37.266" v="13" actId="26606"/>
          <ac:cxnSpMkLst>
            <pc:docMk/>
            <pc:sldMk cId="2154725217" sldId="297"/>
            <ac:cxnSpMk id="14" creationId="{5021601D-2758-4B15-A31C-FDA184C51B3A}"/>
          </ac:cxnSpMkLst>
        </pc:cxnChg>
        <pc:cxnChg chg="add del">
          <ac:chgData name="María Eugenia Perotti" userId="d7741f18ec9e00fa" providerId="LiveId" clId="{7E327065-22E7-43C2-8427-EF68A4C5E9EB}" dt="2020-08-31T17:02:38.316" v="15" actId="26606"/>
          <ac:cxnSpMkLst>
            <pc:docMk/>
            <pc:sldMk cId="2154725217" sldId="297"/>
            <ac:cxnSpMk id="17" creationId="{1F16A8D4-FE87-4604-88B2-394B5D1EB437}"/>
          </ac:cxnSpMkLst>
        </pc:cxnChg>
        <pc:cxnChg chg="add del">
          <ac:chgData name="María Eugenia Perotti" userId="d7741f18ec9e00fa" providerId="LiveId" clId="{7E327065-22E7-43C2-8427-EF68A4C5E9EB}" dt="2020-08-31T17:50:40.273" v="93" actId="26606"/>
          <ac:cxnSpMkLst>
            <pc:docMk/>
            <pc:sldMk cId="2154725217" sldId="297"/>
            <ac:cxnSpMk id="20" creationId="{5021601D-2758-4B15-A31C-FDA184C51B3A}"/>
          </ac:cxnSpMkLst>
        </pc:cxnChg>
        <pc:cxnChg chg="add">
          <ac:chgData name="María Eugenia Perotti" userId="d7741f18ec9e00fa" providerId="LiveId" clId="{7E327065-22E7-43C2-8427-EF68A4C5E9EB}" dt="2020-08-31T17:50:40.273" v="93" actId="26606"/>
          <ac:cxnSpMkLst>
            <pc:docMk/>
            <pc:sldMk cId="2154725217" sldId="297"/>
            <ac:cxnSpMk id="23" creationId="{1F16A8D4-FE87-4604-88B2-394B5D1EB437}"/>
          </ac:cxnSpMkLst>
        </pc:cxnChg>
        <pc:cxnChg chg="add del">
          <ac:chgData name="María Eugenia Perotti" userId="d7741f18ec9e00fa" providerId="LiveId" clId="{7E327065-22E7-43C2-8427-EF68A4C5E9EB}" dt="2020-08-31T17:35:34.178" v="42" actId="26606"/>
          <ac:cxnSpMkLst>
            <pc:docMk/>
            <pc:sldMk cId="2154725217" sldId="297"/>
            <ac:cxnSpMk id="27" creationId="{1F16A8D4-FE87-4604-88B2-394B5D1EB437}"/>
          </ac:cxnSpMkLst>
        </pc:cxnChg>
        <pc:cxnChg chg="add del">
          <ac:chgData name="María Eugenia Perotti" userId="d7741f18ec9e00fa" providerId="LiveId" clId="{7E327065-22E7-43C2-8427-EF68A4C5E9EB}" dt="2020-08-31T17:35:33.074" v="41" actId="26606"/>
          <ac:cxnSpMkLst>
            <pc:docMk/>
            <pc:sldMk cId="2154725217" sldId="297"/>
            <ac:cxnSpMk id="48" creationId="{23AAC9B5-8015-485C-ACF9-A750390E9A56}"/>
          </ac:cxnSpMkLst>
        </pc:cxnChg>
      </pc:sldChg>
      <pc:sldChg chg="addSp delSp add del setBg delDesignElem">
        <pc:chgData name="María Eugenia Perotti" userId="d7741f18ec9e00fa" providerId="LiveId" clId="{7E327065-22E7-43C2-8427-EF68A4C5E9EB}" dt="2020-08-31T17:03:10.366" v="27"/>
        <pc:sldMkLst>
          <pc:docMk/>
          <pc:sldMk cId="3534545264" sldId="297"/>
        </pc:sldMkLst>
        <pc:spChg chg="add del">
          <ac:chgData name="María Eugenia Perotti" userId="d7741f18ec9e00fa" providerId="LiveId" clId="{7E327065-22E7-43C2-8427-EF68A4C5E9EB}" dt="2020-08-31T17:03:10.366" v="27"/>
          <ac:spMkLst>
            <pc:docMk/>
            <pc:sldMk cId="3534545264" sldId="297"/>
            <ac:spMk id="19" creationId="{8CA06CD6-90CA-4C45-856C-6771339E1E22}"/>
          </ac:spMkLst>
        </pc:spChg>
        <pc:cxnChg chg="add del">
          <ac:chgData name="María Eugenia Perotti" userId="d7741f18ec9e00fa" providerId="LiveId" clId="{7E327065-22E7-43C2-8427-EF68A4C5E9EB}" dt="2020-08-31T17:03:10.366" v="27"/>
          <ac:cxnSpMkLst>
            <pc:docMk/>
            <pc:sldMk cId="3534545264" sldId="297"/>
            <ac:cxnSpMk id="20" creationId="{5021601D-2758-4B15-A31C-FDA184C51B3A}"/>
          </ac:cxnSpMkLst>
        </pc:cxnChg>
      </pc:sldChg>
      <pc:sldChg chg="add del ord">
        <pc:chgData name="María Eugenia Perotti" userId="d7741f18ec9e00fa" providerId="LiveId" clId="{7E327065-22E7-43C2-8427-EF68A4C5E9EB}" dt="2020-08-31T17:50:25.186" v="92"/>
        <pc:sldMkLst>
          <pc:docMk/>
          <pc:sldMk cId="2455767763" sldId="298"/>
        </pc:sldMkLst>
      </pc:sldChg>
      <pc:sldChg chg="add del">
        <pc:chgData name="María Eugenia Perotti" userId="d7741f18ec9e00fa" providerId="LiveId" clId="{7E327065-22E7-43C2-8427-EF68A4C5E9EB}" dt="2020-08-31T17:03:10.366" v="27"/>
        <pc:sldMkLst>
          <pc:docMk/>
          <pc:sldMk cId="3585686871" sldId="298"/>
        </pc:sldMkLst>
      </pc:sldChg>
      <pc:sldChg chg="addSp delSp modSp add del mod ord setBg delDesignElem">
        <pc:chgData name="María Eugenia Perotti" userId="d7741f18ec9e00fa" providerId="LiveId" clId="{7E327065-22E7-43C2-8427-EF68A4C5E9EB}" dt="2020-08-31T23:03:08.241" v="566"/>
        <pc:sldMkLst>
          <pc:docMk/>
          <pc:sldMk cId="1697630482" sldId="299"/>
        </pc:sldMkLst>
        <pc:spChg chg="mod ord">
          <ac:chgData name="María Eugenia Perotti" userId="d7741f18ec9e00fa" providerId="LiveId" clId="{7E327065-22E7-43C2-8427-EF68A4C5E9EB}" dt="2020-08-31T21:18:30.796" v="496" actId="20577"/>
          <ac:spMkLst>
            <pc:docMk/>
            <pc:sldMk cId="1697630482" sldId="299"/>
            <ac:spMk id="6" creationId="{C4A72672-0757-4F98-B82E-E18DD941F141}"/>
          </ac:spMkLst>
        </pc:spChg>
        <pc:spChg chg="add del">
          <ac:chgData name="María Eugenia Perotti" userId="d7741f18ec9e00fa" providerId="LiveId" clId="{7E327065-22E7-43C2-8427-EF68A4C5E9EB}" dt="2020-08-31T17:02:16.986" v="6" actId="26606"/>
          <ac:spMkLst>
            <pc:docMk/>
            <pc:sldMk cId="1697630482" sldId="299"/>
            <ac:spMk id="13" creationId="{F5493CFF-E43B-4B10-ACE1-C8A1246629EA}"/>
          </ac:spMkLst>
        </pc:spChg>
        <pc:spChg chg="add del">
          <ac:chgData name="María Eugenia Perotti" userId="d7741f18ec9e00fa" providerId="LiveId" clId="{7E327065-22E7-43C2-8427-EF68A4C5E9EB}" dt="2020-08-31T17:02:18.393" v="8" actId="26606"/>
          <ac:spMkLst>
            <pc:docMk/>
            <pc:sldMk cId="1697630482" sldId="299"/>
            <ac:spMk id="15" creationId="{70BEB1E7-2F88-40BC-B73D-42E5B6F80BFC}"/>
          </ac:spMkLst>
        </pc:spChg>
        <pc:spChg chg="add del">
          <ac:chgData name="María Eugenia Perotti" userId="d7741f18ec9e00fa" providerId="LiveId" clId="{7E327065-22E7-43C2-8427-EF68A4C5E9EB}" dt="2020-08-31T17:02:18.393" v="8" actId="26606"/>
          <ac:spMkLst>
            <pc:docMk/>
            <pc:sldMk cId="1697630482" sldId="299"/>
            <ac:spMk id="16" creationId="{4F7EBAE4-9945-4473-9E34-B2C66EA0F03D}"/>
          </ac:spMkLst>
        </pc:spChg>
        <pc:spChg chg="add del">
          <ac:chgData name="María Eugenia Perotti" userId="d7741f18ec9e00fa" providerId="LiveId" clId="{7E327065-22E7-43C2-8427-EF68A4C5E9EB}" dt="2020-08-31T17:02:18.393" v="8" actId="26606"/>
          <ac:spMkLst>
            <pc:docMk/>
            <pc:sldMk cId="1697630482" sldId="299"/>
            <ac:spMk id="17" creationId="{A7B99495-F43F-4D80-A44F-2CB4764EB90B}"/>
          </ac:spMkLst>
        </pc:spChg>
        <pc:spChg chg="add del">
          <ac:chgData name="María Eugenia Perotti" userId="d7741f18ec9e00fa" providerId="LiveId" clId="{7E327065-22E7-43C2-8427-EF68A4C5E9EB}" dt="2020-08-31T17:51:36.859" v="104" actId="26606"/>
          <ac:spMkLst>
            <pc:docMk/>
            <pc:sldMk cId="1697630482" sldId="299"/>
            <ac:spMk id="19" creationId="{F5493CFF-E43B-4B10-ACE1-C8A1246629EA}"/>
          </ac:spMkLst>
        </pc:spChg>
        <pc:spChg chg="add del">
          <ac:chgData name="María Eugenia Perotti" userId="d7741f18ec9e00fa" providerId="LiveId" clId="{7E327065-22E7-43C2-8427-EF68A4C5E9EB}" dt="2020-08-31T17:51:36.854" v="103" actId="26606"/>
          <ac:spMkLst>
            <pc:docMk/>
            <pc:sldMk cId="1697630482" sldId="299"/>
            <ac:spMk id="21" creationId="{F5493CFF-E43B-4B10-ACE1-C8A1246629EA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697630482" sldId="299"/>
            <ac:spMk id="23" creationId="{1ECAB1E8-8195-4748-BE71-FF806D86892E}"/>
          </ac:spMkLst>
        </pc:spChg>
        <pc:spChg chg="add del">
          <ac:chgData name="María Eugenia Perotti" userId="d7741f18ec9e00fa" providerId="LiveId" clId="{7E327065-22E7-43C2-8427-EF68A4C5E9EB}" dt="2020-08-31T17:51:00.283" v="95" actId="26606"/>
          <ac:spMkLst>
            <pc:docMk/>
            <pc:sldMk cId="1697630482" sldId="299"/>
            <ac:spMk id="24" creationId="{5E39A796-BE83-48B1-B33F-35C4A32AAB57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697630482" sldId="299"/>
            <ac:spMk id="25" creationId="{57F6BDD4-E066-4008-8011-6CC31AEB4556}"/>
          </ac:spMkLst>
        </pc:spChg>
        <pc:spChg chg="add del">
          <ac:chgData name="María Eugenia Perotti" userId="d7741f18ec9e00fa" providerId="LiveId" clId="{7E327065-22E7-43C2-8427-EF68A4C5E9EB}" dt="2020-08-31T17:51:00.283" v="95" actId="26606"/>
          <ac:spMkLst>
            <pc:docMk/>
            <pc:sldMk cId="1697630482" sldId="299"/>
            <ac:spMk id="26" creationId="{72F84B47-E267-4194-8194-831DB7B5547F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697630482" sldId="299"/>
            <ac:spMk id="28" creationId="{2711A8FB-68FC-45FC-B01E-38F809E2D439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697630482" sldId="299"/>
            <ac:spMk id="30" creationId="{2A865FE3-5FC9-4049-87CF-30019C46C0F5}"/>
          </ac:spMkLst>
        </pc:spChg>
        <pc:picChg chg="mod ord">
          <ac:chgData name="María Eugenia Perotti" userId="d7741f18ec9e00fa" providerId="LiveId" clId="{7E327065-22E7-43C2-8427-EF68A4C5E9EB}" dt="2020-08-31T17:51:36.859" v="104" actId="26606"/>
          <ac:picMkLst>
            <pc:docMk/>
            <pc:sldMk cId="1697630482" sldId="299"/>
            <ac:picMk id="8" creationId="{05B5B063-A0E1-43C1-B959-60C06DF8146B}"/>
          </ac:picMkLst>
        </pc:picChg>
      </pc:sldChg>
      <pc:sldChg chg="addSp delSp add del setBg delDesignElem">
        <pc:chgData name="María Eugenia Perotti" userId="d7741f18ec9e00fa" providerId="LiveId" clId="{7E327065-22E7-43C2-8427-EF68A4C5E9EB}" dt="2020-08-31T17:03:10.366" v="27"/>
        <pc:sldMkLst>
          <pc:docMk/>
          <pc:sldMk cId="1779880743" sldId="299"/>
        </pc:sldMkLst>
        <pc:spChg chg="add del">
          <ac:chgData name="María Eugenia Perotti" userId="d7741f18ec9e00fa" providerId="LiveId" clId="{7E327065-22E7-43C2-8427-EF68A4C5E9EB}" dt="2020-08-31T17:03:10.366" v="27"/>
          <ac:spMkLst>
            <pc:docMk/>
            <pc:sldMk cId="1779880743" sldId="299"/>
            <ac:spMk id="19" creationId="{F5493CFF-E43B-4B10-ACE1-C8A1246629EA}"/>
          </ac:spMkLst>
        </pc:spChg>
      </pc:sldChg>
      <pc:sldChg chg="addSp delSp add del setBg delDesignElem">
        <pc:chgData name="María Eugenia Perotti" userId="d7741f18ec9e00fa" providerId="LiveId" clId="{7E327065-22E7-43C2-8427-EF68A4C5E9EB}" dt="2020-08-31T17:03:10.366" v="27"/>
        <pc:sldMkLst>
          <pc:docMk/>
          <pc:sldMk cId="642054771" sldId="300"/>
        </pc:sldMkLst>
        <pc:spChg chg="add del">
          <ac:chgData name="María Eugenia Perotti" userId="d7741f18ec9e00fa" providerId="LiveId" clId="{7E327065-22E7-43C2-8427-EF68A4C5E9EB}" dt="2020-08-31T17:03:10.366" v="27"/>
          <ac:spMkLst>
            <pc:docMk/>
            <pc:sldMk cId="642054771" sldId="300"/>
            <ac:spMk id="10" creationId="{18FD74D4-C0F3-4E5B-9628-885593F0B528}"/>
          </ac:spMkLst>
        </pc:spChg>
        <pc:spChg chg="add del">
          <ac:chgData name="María Eugenia Perotti" userId="d7741f18ec9e00fa" providerId="LiveId" clId="{7E327065-22E7-43C2-8427-EF68A4C5E9EB}" dt="2020-08-31T17:03:10.366" v="27"/>
          <ac:spMkLst>
            <pc:docMk/>
            <pc:sldMk cId="642054771" sldId="300"/>
            <ac:spMk id="12" creationId="{E64FA8EC-281F-4A47-AF2E-9F85F2AABC2E}"/>
          </ac:spMkLst>
        </pc:spChg>
      </pc:sldChg>
      <pc:sldChg chg="addSp delSp modSp add del mod ord setBg delDesignElem">
        <pc:chgData name="María Eugenia Perotti" userId="d7741f18ec9e00fa" providerId="LiveId" clId="{7E327065-22E7-43C2-8427-EF68A4C5E9EB}" dt="2020-08-31T23:03:08.241" v="566"/>
        <pc:sldMkLst>
          <pc:docMk/>
          <pc:sldMk cId="1062650682" sldId="300"/>
        </pc:sldMkLst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062650682" sldId="300"/>
            <ac:spMk id="10" creationId="{18FD74D4-C0F3-4E5B-9628-885593F0B528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062650682" sldId="300"/>
            <ac:spMk id="12" creationId="{E64FA8EC-281F-4A47-AF2E-9F85F2AABC2E}"/>
          </ac:spMkLst>
        </pc:spChg>
        <pc:picChg chg="mod">
          <ac:chgData name="María Eugenia Perotti" userId="d7741f18ec9e00fa" providerId="LiveId" clId="{7E327065-22E7-43C2-8427-EF68A4C5E9EB}" dt="2020-08-31T17:02:02.988" v="4" actId="26606"/>
          <ac:picMkLst>
            <pc:docMk/>
            <pc:sldMk cId="1062650682" sldId="300"/>
            <ac:picMk id="5" creationId="{1ED3D77E-2BD3-4C75-998B-B6DD0EE376C3}"/>
          </ac:picMkLst>
        </pc:picChg>
      </pc:sldChg>
      <pc:sldChg chg="modSp">
        <pc:chgData name="María Eugenia Perotti" userId="d7741f18ec9e00fa" providerId="LiveId" clId="{7E327065-22E7-43C2-8427-EF68A4C5E9EB}" dt="2020-08-31T17:01:50.202" v="3" actId="1076"/>
        <pc:sldMkLst>
          <pc:docMk/>
          <pc:sldMk cId="3526220046" sldId="302"/>
        </pc:sldMkLst>
        <pc:picChg chg="mod">
          <ac:chgData name="María Eugenia Perotti" userId="d7741f18ec9e00fa" providerId="LiveId" clId="{7E327065-22E7-43C2-8427-EF68A4C5E9EB}" dt="2020-08-31T17:01:50.202" v="3" actId="1076"/>
          <ac:picMkLst>
            <pc:docMk/>
            <pc:sldMk cId="3526220046" sldId="302"/>
            <ac:picMk id="4" creationId="{3B2EFCA1-8770-409F-8D20-F9FA77B5AAD9}"/>
          </ac:picMkLst>
        </pc:picChg>
      </pc:sldChg>
      <pc:sldChg chg="modSp">
        <pc:chgData name="María Eugenia Perotti" userId="d7741f18ec9e00fa" providerId="LiveId" clId="{7E327065-22E7-43C2-8427-EF68A4C5E9EB}" dt="2020-08-31T18:13:25.197" v="190" actId="20577"/>
        <pc:sldMkLst>
          <pc:docMk/>
          <pc:sldMk cId="0" sldId="303"/>
        </pc:sldMkLst>
        <pc:spChg chg="mod">
          <ac:chgData name="María Eugenia Perotti" userId="d7741f18ec9e00fa" providerId="LiveId" clId="{7E327065-22E7-43C2-8427-EF68A4C5E9EB}" dt="2020-08-31T18:13:25.197" v="190" actId="20577"/>
          <ac:spMkLst>
            <pc:docMk/>
            <pc:sldMk cId="0" sldId="303"/>
            <ac:spMk id="192" creationId="{00000000-0000-0000-0000-000000000000}"/>
          </ac:spMkLst>
        </pc:spChg>
      </pc:sldChg>
      <pc:sldChg chg="addSp delSp modSp add ord delDesignElem">
        <pc:chgData name="María Eugenia Perotti" userId="d7741f18ec9e00fa" providerId="LiveId" clId="{7E327065-22E7-43C2-8427-EF68A4C5E9EB}" dt="2020-08-31T23:03:08.241" v="566"/>
        <pc:sldMkLst>
          <pc:docMk/>
          <pc:sldMk cId="251623550" sldId="304"/>
        </pc:sldMkLst>
        <pc:spChg chg="mod">
          <ac:chgData name="María Eugenia Perotti" userId="d7741f18ec9e00fa" providerId="LiveId" clId="{7E327065-22E7-43C2-8427-EF68A4C5E9EB}" dt="2020-08-31T17:45:29.088" v="86" actId="20577"/>
          <ac:spMkLst>
            <pc:docMk/>
            <pc:sldMk cId="251623550" sldId="304"/>
            <ac:spMk id="2" creationId="{9AC26868-3733-4B24-ACB3-871045E49EA9}"/>
          </ac:spMkLst>
        </pc:spChg>
        <pc:spChg chg="del">
          <ac:chgData name="María Eugenia Perotti" userId="d7741f18ec9e00fa" providerId="LiveId" clId="{7E327065-22E7-43C2-8427-EF68A4C5E9EB}" dt="2020-08-31T17:45:06.738" v="71" actId="478"/>
          <ac:spMkLst>
            <pc:docMk/>
            <pc:sldMk cId="251623550" sldId="304"/>
            <ac:spMk id="3" creationId="{4B29B2B3-588D-4549-8FD4-55DC1F67D135}"/>
          </ac:spMkLst>
        </pc:spChg>
        <pc:spChg chg="add mod">
          <ac:chgData name="María Eugenia Perotti" userId="d7741f18ec9e00fa" providerId="LiveId" clId="{7E327065-22E7-43C2-8427-EF68A4C5E9EB}" dt="2020-08-31T17:45:24.865" v="79" actId="20577"/>
          <ac:spMkLst>
            <pc:docMk/>
            <pc:sldMk cId="251623550" sldId="304"/>
            <ac:spMk id="6" creationId="{D967865B-1CEE-4EE1-8C2C-31A90D4A2AD0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251623550" sldId="304"/>
            <ac:spMk id="46" creationId="{30992ED3-FA99-4FAD-A3CA-2B9B3BB8B48E}"/>
          </ac:spMkLst>
        </pc:spChg>
        <pc:picChg chg="del">
          <ac:chgData name="María Eugenia Perotti" userId="d7741f18ec9e00fa" providerId="LiveId" clId="{7E327065-22E7-43C2-8427-EF68A4C5E9EB}" dt="2020-08-31T17:45:03.417" v="70" actId="478"/>
          <ac:picMkLst>
            <pc:docMk/>
            <pc:sldMk cId="251623550" sldId="304"/>
            <ac:picMk id="4" creationId="{CEAA74A4-352E-487B-A79F-09969E3DEF9C}"/>
          </ac:picMkLst>
        </pc:picChg>
        <pc:picChg chg="add mod">
          <ac:chgData name="María Eugenia Perotti" userId="d7741f18ec9e00fa" providerId="LiveId" clId="{7E327065-22E7-43C2-8427-EF68A4C5E9EB}" dt="2020-08-31T17:47:01.554" v="91" actId="1076"/>
          <ac:picMkLst>
            <pc:docMk/>
            <pc:sldMk cId="251623550" sldId="304"/>
            <ac:picMk id="8" creationId="{01D3512E-C320-4114-951B-A1365B97E90A}"/>
          </ac:picMkLst>
        </pc:picChg>
        <pc:picChg chg="add mod">
          <ac:chgData name="María Eugenia Perotti" userId="d7741f18ec9e00fa" providerId="LiveId" clId="{7E327065-22E7-43C2-8427-EF68A4C5E9EB}" dt="2020-08-31T17:46:58.929" v="90" actId="1076"/>
          <ac:picMkLst>
            <pc:docMk/>
            <pc:sldMk cId="251623550" sldId="304"/>
            <ac:picMk id="9" creationId="{5A27CB60-1965-4AAB-B100-9601FCD2E517}"/>
          </ac:picMkLst>
        </pc:picChg>
      </pc:sldChg>
      <pc:sldChg chg="add del">
        <pc:chgData name="María Eugenia Perotti" userId="d7741f18ec9e00fa" providerId="LiveId" clId="{7E327065-22E7-43C2-8427-EF68A4C5E9EB}" dt="2020-08-31T17:44:39.156" v="67" actId="2696"/>
        <pc:sldMkLst>
          <pc:docMk/>
          <pc:sldMk cId="2601896737" sldId="304"/>
        </pc:sldMkLst>
      </pc:sldChg>
      <pc:sldChg chg="add del">
        <pc:chgData name="María Eugenia Perotti" userId="d7741f18ec9e00fa" providerId="LiveId" clId="{7E327065-22E7-43C2-8427-EF68A4C5E9EB}" dt="2020-08-31T18:11:40.223" v="167" actId="2696"/>
        <pc:sldMkLst>
          <pc:docMk/>
          <pc:sldMk cId="118938928" sldId="305"/>
        </pc:sldMkLst>
      </pc:sldChg>
      <pc:sldChg chg="modSp add">
        <pc:chgData name="María Eugenia Perotti" userId="d7741f18ec9e00fa" providerId="LiveId" clId="{7E327065-22E7-43C2-8427-EF68A4C5E9EB}" dt="2020-08-31T18:13:01.926" v="184" actId="12"/>
        <pc:sldMkLst>
          <pc:docMk/>
          <pc:sldMk cId="1740437979" sldId="305"/>
        </pc:sldMkLst>
        <pc:spChg chg="mod">
          <ac:chgData name="María Eugenia Perotti" userId="d7741f18ec9e00fa" providerId="LiveId" clId="{7E327065-22E7-43C2-8427-EF68A4C5E9EB}" dt="2020-08-31T18:12:46.065" v="181" actId="20577"/>
          <ac:spMkLst>
            <pc:docMk/>
            <pc:sldMk cId="1740437979" sldId="305"/>
            <ac:spMk id="190" creationId="{00000000-0000-0000-0000-000000000000}"/>
          </ac:spMkLst>
        </pc:spChg>
        <pc:spChg chg="mod">
          <ac:chgData name="María Eugenia Perotti" userId="d7741f18ec9e00fa" providerId="LiveId" clId="{7E327065-22E7-43C2-8427-EF68A4C5E9EB}" dt="2020-08-31T18:13:01.926" v="184" actId="12"/>
          <ac:spMkLst>
            <pc:docMk/>
            <pc:sldMk cId="1740437979" sldId="305"/>
            <ac:spMk id="192" creationId="{00000000-0000-0000-0000-000000000000}"/>
          </ac:spMkLst>
        </pc:spChg>
      </pc:sldChg>
      <pc:sldChg chg="addSp delSp modSp add del">
        <pc:chgData name="María Eugenia Perotti" userId="d7741f18ec9e00fa" providerId="LiveId" clId="{7E327065-22E7-43C2-8427-EF68A4C5E9EB}" dt="2020-08-31T18:11:24.631" v="163"/>
        <pc:sldMkLst>
          <pc:docMk/>
          <pc:sldMk cId="2686954524" sldId="305"/>
        </pc:sldMkLst>
        <pc:spChg chg="add del">
          <ac:chgData name="María Eugenia Perotti" userId="d7741f18ec9e00fa" providerId="LiveId" clId="{7E327065-22E7-43C2-8427-EF68A4C5E9EB}" dt="2020-08-31T18:11:23.649" v="162"/>
          <ac:spMkLst>
            <pc:docMk/>
            <pc:sldMk cId="2686954524" sldId="305"/>
            <ac:spMk id="2" creationId="{9B12381A-EB83-4141-A0DC-34C5580EAED6}"/>
          </ac:spMkLst>
        </pc:spChg>
        <pc:spChg chg="add del">
          <ac:chgData name="María Eugenia Perotti" userId="d7741f18ec9e00fa" providerId="LiveId" clId="{7E327065-22E7-43C2-8427-EF68A4C5E9EB}" dt="2020-08-31T18:11:23.649" v="162"/>
          <ac:spMkLst>
            <pc:docMk/>
            <pc:sldMk cId="2686954524" sldId="305"/>
            <ac:spMk id="3" creationId="{0DE11328-4FC7-4824-8A28-C69ABDB701BF}"/>
          </ac:spMkLst>
        </pc:spChg>
        <pc:spChg chg="add del mod">
          <ac:chgData name="María Eugenia Perotti" userId="d7741f18ec9e00fa" providerId="LiveId" clId="{7E327065-22E7-43C2-8427-EF68A4C5E9EB}" dt="2020-08-31T18:11:23.649" v="162"/>
          <ac:spMkLst>
            <pc:docMk/>
            <pc:sldMk cId="2686954524" sldId="305"/>
            <ac:spMk id="4" creationId="{B603619A-6698-409B-969D-5626F07FB437}"/>
          </ac:spMkLst>
        </pc:spChg>
        <pc:spChg chg="add del mod">
          <ac:chgData name="María Eugenia Perotti" userId="d7741f18ec9e00fa" providerId="LiveId" clId="{7E327065-22E7-43C2-8427-EF68A4C5E9EB}" dt="2020-08-31T18:11:23.649" v="162"/>
          <ac:spMkLst>
            <pc:docMk/>
            <pc:sldMk cId="2686954524" sldId="305"/>
            <ac:spMk id="5" creationId="{32AB28C7-A973-4CF9-8679-F997C0750654}"/>
          </ac:spMkLst>
        </pc:spChg>
      </pc:sldChg>
      <pc:sldChg chg="addSp delSp modSp add del ord">
        <pc:chgData name="María Eugenia Perotti" userId="d7741f18ec9e00fa" providerId="LiveId" clId="{7E327065-22E7-43C2-8427-EF68A4C5E9EB}" dt="2020-08-31T18:15:39.246" v="215" actId="2696"/>
        <pc:sldMkLst>
          <pc:docMk/>
          <pc:sldMk cId="2856000636" sldId="306"/>
        </pc:sldMkLst>
        <pc:spChg chg="del">
          <ac:chgData name="María Eugenia Perotti" userId="d7741f18ec9e00fa" providerId="LiveId" clId="{7E327065-22E7-43C2-8427-EF68A4C5E9EB}" dt="2020-08-31T18:14:52.371" v="195"/>
          <ac:spMkLst>
            <pc:docMk/>
            <pc:sldMk cId="2856000636" sldId="306"/>
            <ac:spMk id="2" creationId="{454CBCFD-8461-4A6F-93D5-B2CA88E097C8}"/>
          </ac:spMkLst>
        </pc:spChg>
        <pc:spChg chg="del">
          <ac:chgData name="María Eugenia Perotti" userId="d7741f18ec9e00fa" providerId="LiveId" clId="{7E327065-22E7-43C2-8427-EF68A4C5E9EB}" dt="2020-08-31T18:14:52.371" v="195"/>
          <ac:spMkLst>
            <pc:docMk/>
            <pc:sldMk cId="2856000636" sldId="306"/>
            <ac:spMk id="3" creationId="{BF8B8A33-9D36-40BA-8E03-0FA8EEBE87B0}"/>
          </ac:spMkLst>
        </pc:spChg>
        <pc:spChg chg="add mod">
          <ac:chgData name="María Eugenia Perotti" userId="d7741f18ec9e00fa" providerId="LiveId" clId="{7E327065-22E7-43C2-8427-EF68A4C5E9EB}" dt="2020-08-31T18:14:57.133" v="209" actId="20577"/>
          <ac:spMkLst>
            <pc:docMk/>
            <pc:sldMk cId="2856000636" sldId="306"/>
            <ac:spMk id="4" creationId="{0F1E7517-9274-44A6-88F2-AA7AFD9741B8}"/>
          </ac:spMkLst>
        </pc:spChg>
        <pc:spChg chg="add mod">
          <ac:chgData name="María Eugenia Perotti" userId="d7741f18ec9e00fa" providerId="LiveId" clId="{7E327065-22E7-43C2-8427-EF68A4C5E9EB}" dt="2020-08-31T18:15:19.793" v="213" actId="20577"/>
          <ac:spMkLst>
            <pc:docMk/>
            <pc:sldMk cId="2856000636" sldId="306"/>
            <ac:spMk id="5" creationId="{9D80E842-909A-4E9B-B8D5-FC5D436B815F}"/>
          </ac:spMkLst>
        </pc:spChg>
      </pc:sldChg>
      <pc:sldChg chg="modSp add del ord">
        <pc:chgData name="María Eugenia Perotti" userId="d7741f18ec9e00fa" providerId="LiveId" clId="{7E327065-22E7-43C2-8427-EF68A4C5E9EB}" dt="2020-08-31T21:11:00.660" v="478" actId="2696"/>
        <pc:sldMkLst>
          <pc:docMk/>
          <pc:sldMk cId="3882362451" sldId="306"/>
        </pc:sldMkLst>
        <pc:spChg chg="mod">
          <ac:chgData name="María Eugenia Perotti" userId="d7741f18ec9e00fa" providerId="LiveId" clId="{7E327065-22E7-43C2-8427-EF68A4C5E9EB}" dt="2020-08-31T19:08:55.761" v="291" actId="20577"/>
          <ac:spMkLst>
            <pc:docMk/>
            <pc:sldMk cId="3882362451" sldId="306"/>
            <ac:spMk id="165" creationId="{00000000-0000-0000-0000-000000000000}"/>
          </ac:spMkLst>
        </pc:spChg>
        <pc:spChg chg="mod">
          <ac:chgData name="María Eugenia Perotti" userId="d7741f18ec9e00fa" providerId="LiveId" clId="{7E327065-22E7-43C2-8427-EF68A4C5E9EB}" dt="2020-08-31T19:09:08.876" v="353" actId="20577"/>
          <ac:spMkLst>
            <pc:docMk/>
            <pc:sldMk cId="3882362451" sldId="306"/>
            <ac:spMk id="166" creationId="{00000000-0000-0000-0000-000000000000}"/>
          </ac:spMkLst>
        </pc:spChg>
      </pc:sldChg>
      <pc:sldChg chg="addSp delSp modSp add mod setBg delDesignElem">
        <pc:chgData name="María Eugenia Perotti" userId="d7741f18ec9e00fa" providerId="LiveId" clId="{7E327065-22E7-43C2-8427-EF68A4C5E9EB}" dt="2020-08-31T23:03:08.241" v="566"/>
        <pc:sldMkLst>
          <pc:docMk/>
          <pc:sldMk cId="4007582172" sldId="307"/>
        </pc:sldMkLst>
        <pc:spChg chg="mod">
          <ac:chgData name="María Eugenia Perotti" userId="d7741f18ec9e00fa" providerId="LiveId" clId="{7E327065-22E7-43C2-8427-EF68A4C5E9EB}" dt="2020-08-31T21:18:03.753" v="495" actId="20577"/>
          <ac:spMkLst>
            <pc:docMk/>
            <pc:sldMk cId="4007582172" sldId="307"/>
            <ac:spMk id="2" creationId="{C29DCB9B-D4B3-4291-8AE0-462D83754333}"/>
          </ac:spMkLst>
        </pc:spChg>
        <pc:spChg chg="mod">
          <ac:chgData name="María Eugenia Perotti" userId="d7741f18ec9e00fa" providerId="LiveId" clId="{7E327065-22E7-43C2-8427-EF68A4C5E9EB}" dt="2020-08-31T21:09:06.293" v="460" actId="20577"/>
          <ac:spMkLst>
            <pc:docMk/>
            <pc:sldMk cId="4007582172" sldId="307"/>
            <ac:spMk id="3" creationId="{C41154A6-9596-4A57-AA0B-38BAE0714AC3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007582172" sldId="307"/>
            <ac:spMk id="8" creationId="{907EF6B7-1338-4443-8C46-6A318D952DFD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007582172" sldId="307"/>
            <ac:spMk id="10" creationId="{DAAE4CDD-124C-4DCF-9584-B6033B545DD5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4007582172" sldId="307"/>
            <ac:spMk id="12" creationId="{081E4A58-353D-44AE-B2FC-2A74E2E400F7}"/>
          </ac:spMkLst>
        </pc:spChg>
      </pc:sldChg>
      <pc:sldChg chg="addSp delSp modSp add mod setBg delDesignElem">
        <pc:chgData name="María Eugenia Perotti" userId="d7741f18ec9e00fa" providerId="LiveId" clId="{7E327065-22E7-43C2-8427-EF68A4C5E9EB}" dt="2020-08-31T23:03:08.241" v="566"/>
        <pc:sldMkLst>
          <pc:docMk/>
          <pc:sldMk cId="1332880998" sldId="308"/>
        </pc:sldMkLst>
        <pc:spChg chg="del">
          <ac:chgData name="María Eugenia Perotti" userId="d7741f18ec9e00fa" providerId="LiveId" clId="{7E327065-22E7-43C2-8427-EF68A4C5E9EB}" dt="2020-08-31T21:09:46.341" v="464"/>
          <ac:spMkLst>
            <pc:docMk/>
            <pc:sldMk cId="1332880998" sldId="308"/>
            <ac:spMk id="2" creationId="{4677A6A5-7205-40ED-9AB2-0F49999B081D}"/>
          </ac:spMkLst>
        </pc:spChg>
        <pc:spChg chg="del">
          <ac:chgData name="María Eugenia Perotti" userId="d7741f18ec9e00fa" providerId="LiveId" clId="{7E327065-22E7-43C2-8427-EF68A4C5E9EB}" dt="2020-08-31T21:09:46.341" v="464"/>
          <ac:spMkLst>
            <pc:docMk/>
            <pc:sldMk cId="1332880998" sldId="308"/>
            <ac:spMk id="3" creationId="{D9C42BA7-48E8-462C-8FF4-61A8EB7093EA}"/>
          </ac:spMkLst>
        </pc:spChg>
        <pc:spChg chg="add mod">
          <ac:chgData name="María Eugenia Perotti" userId="d7741f18ec9e00fa" providerId="LiveId" clId="{7E327065-22E7-43C2-8427-EF68A4C5E9EB}" dt="2020-08-31T21:10:09" v="469" actId="26606"/>
          <ac:spMkLst>
            <pc:docMk/>
            <pc:sldMk cId="1332880998" sldId="308"/>
            <ac:spMk id="4" creationId="{1C190E2D-E96F-4123-8316-35D9E2FDA17A}"/>
          </ac:spMkLst>
        </pc:spChg>
        <pc:spChg chg="add mod">
          <ac:chgData name="María Eugenia Perotti" userId="d7741f18ec9e00fa" providerId="LiveId" clId="{7E327065-22E7-43C2-8427-EF68A4C5E9EB}" dt="2020-08-31T21:10:09" v="469" actId="26606"/>
          <ac:spMkLst>
            <pc:docMk/>
            <pc:sldMk cId="1332880998" sldId="308"/>
            <ac:spMk id="5" creationId="{0F0FEB99-A3E5-4298-90C7-4541366BDFB0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332880998" sldId="308"/>
            <ac:spMk id="10" creationId="{4E1BEB12-92AF-4445-98AD-4C7756E7C93B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332880998" sldId="308"/>
            <ac:spMk id="12" creationId="{D0522C2C-7B5C-48A7-A969-03941E5D2E76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332880998" sldId="308"/>
            <ac:spMk id="14" creationId="{9C682A1A-5B2D-4111-BBD6-620165633E5B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332880998" sldId="308"/>
            <ac:spMk id="16" creationId="{D6EE29F2-D77F-4BD0-A20B-334D316A1C9D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1332880998" sldId="308"/>
            <ac:spMk id="18" creationId="{22D09ED2-868F-42C6-866E-F92E0CEF314F}"/>
          </ac:spMkLst>
        </pc:spChg>
      </pc:sldChg>
      <pc:sldChg chg="addSp delSp modSp add ord delDesignElem">
        <pc:chgData name="María Eugenia Perotti" userId="d7741f18ec9e00fa" providerId="LiveId" clId="{7E327065-22E7-43C2-8427-EF68A4C5E9EB}" dt="2020-08-31T23:03:08.241" v="566"/>
        <pc:sldMkLst>
          <pc:docMk/>
          <pc:sldMk cId="608362057" sldId="309"/>
        </pc:sldMkLst>
        <pc:spChg chg="mod">
          <ac:chgData name="María Eugenia Perotti" userId="d7741f18ec9e00fa" providerId="LiveId" clId="{7E327065-22E7-43C2-8427-EF68A4C5E9EB}" dt="2020-08-31T21:10:49.902" v="476"/>
          <ac:spMkLst>
            <pc:docMk/>
            <pc:sldMk cId="608362057" sldId="309"/>
            <ac:spMk id="4" creationId="{1C190E2D-E96F-4123-8316-35D9E2FDA17A}"/>
          </ac:spMkLst>
        </pc:spChg>
        <pc:spChg chg="mod">
          <ac:chgData name="María Eugenia Perotti" userId="d7741f18ec9e00fa" providerId="LiveId" clId="{7E327065-22E7-43C2-8427-EF68A4C5E9EB}" dt="2020-08-31T21:10:57.216" v="477"/>
          <ac:spMkLst>
            <pc:docMk/>
            <pc:sldMk cId="608362057" sldId="309"/>
            <ac:spMk id="5" creationId="{0F0FEB99-A3E5-4298-90C7-4541366BDFB0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608362057" sldId="309"/>
            <ac:spMk id="10" creationId="{4E1BEB12-92AF-4445-98AD-4C7756E7C93B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608362057" sldId="309"/>
            <ac:spMk id="12" creationId="{D0522C2C-7B5C-48A7-A969-03941E5D2E76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608362057" sldId="309"/>
            <ac:spMk id="14" creationId="{9C682A1A-5B2D-4111-BBD6-620165633E5B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608362057" sldId="309"/>
            <ac:spMk id="16" creationId="{D6EE29F2-D77F-4BD0-A20B-334D316A1C9D}"/>
          </ac:spMkLst>
        </pc:spChg>
        <pc:spChg chg="add del">
          <ac:chgData name="María Eugenia Perotti" userId="d7741f18ec9e00fa" providerId="LiveId" clId="{7E327065-22E7-43C2-8427-EF68A4C5E9EB}" dt="2020-08-31T23:03:08.241" v="566"/>
          <ac:spMkLst>
            <pc:docMk/>
            <pc:sldMk cId="608362057" sldId="309"/>
            <ac:spMk id="18" creationId="{22D09ED2-868F-42C6-866E-F92E0CEF314F}"/>
          </ac:spMkLst>
        </pc:spChg>
      </pc:sldChg>
      <pc:sldChg chg="delSp add del setBg delDesignElem">
        <pc:chgData name="María Eugenia Perotti" userId="d7741f18ec9e00fa" providerId="LiveId" clId="{7E327065-22E7-43C2-8427-EF68A4C5E9EB}" dt="2020-08-31T21:10:31.764" v="472" actId="2696"/>
        <pc:sldMkLst>
          <pc:docMk/>
          <pc:sldMk cId="2388616512" sldId="309"/>
        </pc:sldMkLst>
        <pc:spChg chg="del">
          <ac:chgData name="María Eugenia Perotti" userId="d7741f18ec9e00fa" providerId="LiveId" clId="{7E327065-22E7-43C2-8427-EF68A4C5E9EB}" dt="2020-08-31T21:10:24.414" v="471"/>
          <ac:spMkLst>
            <pc:docMk/>
            <pc:sldMk cId="2388616512" sldId="309"/>
            <ac:spMk id="10" creationId="{4E1BEB12-92AF-4445-98AD-4C7756E7C93B}"/>
          </ac:spMkLst>
        </pc:spChg>
        <pc:spChg chg="del">
          <ac:chgData name="María Eugenia Perotti" userId="d7741f18ec9e00fa" providerId="LiveId" clId="{7E327065-22E7-43C2-8427-EF68A4C5E9EB}" dt="2020-08-31T21:10:24.414" v="471"/>
          <ac:spMkLst>
            <pc:docMk/>
            <pc:sldMk cId="2388616512" sldId="309"/>
            <ac:spMk id="12" creationId="{D0522C2C-7B5C-48A7-A969-03941E5D2E76}"/>
          </ac:spMkLst>
        </pc:spChg>
        <pc:spChg chg="del">
          <ac:chgData name="María Eugenia Perotti" userId="d7741f18ec9e00fa" providerId="LiveId" clId="{7E327065-22E7-43C2-8427-EF68A4C5E9EB}" dt="2020-08-31T21:10:24.414" v="471"/>
          <ac:spMkLst>
            <pc:docMk/>
            <pc:sldMk cId="2388616512" sldId="309"/>
            <ac:spMk id="14" creationId="{9C682A1A-5B2D-4111-BBD6-620165633E5B}"/>
          </ac:spMkLst>
        </pc:spChg>
        <pc:spChg chg="del">
          <ac:chgData name="María Eugenia Perotti" userId="d7741f18ec9e00fa" providerId="LiveId" clId="{7E327065-22E7-43C2-8427-EF68A4C5E9EB}" dt="2020-08-31T21:10:24.414" v="471"/>
          <ac:spMkLst>
            <pc:docMk/>
            <pc:sldMk cId="2388616512" sldId="309"/>
            <ac:spMk id="16" creationId="{D6EE29F2-D77F-4BD0-A20B-334D316A1C9D}"/>
          </ac:spMkLst>
        </pc:spChg>
        <pc:spChg chg="del">
          <ac:chgData name="María Eugenia Perotti" userId="d7741f18ec9e00fa" providerId="LiveId" clId="{7E327065-22E7-43C2-8427-EF68A4C5E9EB}" dt="2020-08-31T21:10:24.414" v="471"/>
          <ac:spMkLst>
            <pc:docMk/>
            <pc:sldMk cId="2388616512" sldId="309"/>
            <ac:spMk id="18" creationId="{22D09ED2-868F-42C6-866E-F92E0CEF314F}"/>
          </ac:spMkLst>
        </pc:spChg>
      </pc:sldChg>
      <pc:sldChg chg="addSp modSp add mod setBg">
        <pc:chgData name="María Eugenia Perotti" userId="d7741f18ec9e00fa" providerId="LiveId" clId="{7E327065-22E7-43C2-8427-EF68A4C5E9EB}" dt="2020-08-31T23:39:53.209" v="876" actId="6549"/>
        <pc:sldMkLst>
          <pc:docMk/>
          <pc:sldMk cId="3584843439" sldId="310"/>
        </pc:sldMkLst>
        <pc:spChg chg="mod">
          <ac:chgData name="María Eugenia Perotti" userId="d7741f18ec9e00fa" providerId="LiveId" clId="{7E327065-22E7-43C2-8427-EF68A4C5E9EB}" dt="2020-08-31T23:32:33.408" v="666" actId="26606"/>
          <ac:spMkLst>
            <pc:docMk/>
            <pc:sldMk cId="3584843439" sldId="310"/>
            <ac:spMk id="2" creationId="{81171365-C1E0-45D4-AD9A-43FD7302C477}"/>
          </ac:spMkLst>
        </pc:spChg>
        <pc:spChg chg="mod">
          <ac:chgData name="María Eugenia Perotti" userId="d7741f18ec9e00fa" providerId="LiveId" clId="{7E327065-22E7-43C2-8427-EF68A4C5E9EB}" dt="2020-08-31T23:39:53.209" v="876" actId="6549"/>
          <ac:spMkLst>
            <pc:docMk/>
            <pc:sldMk cId="3584843439" sldId="310"/>
            <ac:spMk id="3" creationId="{E98C21C2-58E3-40E3-B29E-CBD7348684CA}"/>
          </ac:spMkLst>
        </pc:spChg>
        <pc:spChg chg="add">
          <ac:chgData name="María Eugenia Perotti" userId="d7741f18ec9e00fa" providerId="LiveId" clId="{7E327065-22E7-43C2-8427-EF68A4C5E9EB}" dt="2020-08-31T23:32:33.408" v="666" actId="26606"/>
          <ac:spMkLst>
            <pc:docMk/>
            <pc:sldMk cId="3584843439" sldId="310"/>
            <ac:spMk id="8" creationId="{907EF6B7-1338-4443-8C46-6A318D952DFD}"/>
          </ac:spMkLst>
        </pc:spChg>
        <pc:spChg chg="add">
          <ac:chgData name="María Eugenia Perotti" userId="d7741f18ec9e00fa" providerId="LiveId" clId="{7E327065-22E7-43C2-8427-EF68A4C5E9EB}" dt="2020-08-31T23:32:33.408" v="666" actId="26606"/>
          <ac:spMkLst>
            <pc:docMk/>
            <pc:sldMk cId="3584843439" sldId="310"/>
            <ac:spMk id="10" creationId="{DAAE4CDD-124C-4DCF-9584-B6033B545DD5}"/>
          </ac:spMkLst>
        </pc:spChg>
        <pc:spChg chg="add">
          <ac:chgData name="María Eugenia Perotti" userId="d7741f18ec9e00fa" providerId="LiveId" clId="{7E327065-22E7-43C2-8427-EF68A4C5E9EB}" dt="2020-08-31T23:32:33.408" v="666" actId="26606"/>
          <ac:spMkLst>
            <pc:docMk/>
            <pc:sldMk cId="3584843439" sldId="310"/>
            <ac:spMk id="12" creationId="{081E4A58-353D-44AE-B2FC-2A74E2E400F7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9D0A8-46E7-4FD9-992F-E3127223C496}" type="doc">
      <dgm:prSet loTypeId="urn:microsoft.com/office/officeart/2005/8/layout/hProcess9" loCatId="process" qsTypeId="urn:microsoft.com/office/officeart/2005/8/quickstyle/simple2" qsCatId="simple" csTypeId="urn:microsoft.com/office/officeart/2005/8/colors/accent4_1" csCatId="accent4" phldr="1"/>
      <dgm:spPr/>
    </dgm:pt>
    <dgm:pt modelId="{0EC8D8B1-76E4-4351-B698-236EDA6CA125}">
      <dgm:prSet phldrT="[Text]"/>
      <dgm:spPr/>
      <dgm:t>
        <a:bodyPr/>
        <a:lstStyle/>
        <a:p>
          <a:r>
            <a:rPr lang="en-US" dirty="0" err="1"/>
            <a:t>Obtenci</a:t>
          </a:r>
          <a:r>
            <a:rPr lang="es-AR" dirty="0" err="1"/>
            <a:t>ón</a:t>
          </a:r>
          <a:r>
            <a:rPr lang="es-AR" dirty="0"/>
            <a:t> de Tweets</a:t>
          </a:r>
          <a:endParaRPr lang="en-US" dirty="0"/>
        </a:p>
      </dgm:t>
    </dgm:pt>
    <dgm:pt modelId="{F35869BA-9EF1-4EC4-AEE6-BE7C7F15D68A}" type="parTrans" cxnId="{C940A83A-0540-4F2D-BE30-7AF92CAFD8B3}">
      <dgm:prSet/>
      <dgm:spPr/>
      <dgm:t>
        <a:bodyPr/>
        <a:lstStyle/>
        <a:p>
          <a:endParaRPr lang="en-US"/>
        </a:p>
      </dgm:t>
    </dgm:pt>
    <dgm:pt modelId="{4640F689-08C8-4B30-AADC-0A318C283E2D}" type="sibTrans" cxnId="{C940A83A-0540-4F2D-BE30-7AF92CAFD8B3}">
      <dgm:prSet/>
      <dgm:spPr/>
      <dgm:t>
        <a:bodyPr/>
        <a:lstStyle/>
        <a:p>
          <a:endParaRPr lang="en-US"/>
        </a:p>
      </dgm:t>
    </dgm:pt>
    <dgm:pt modelId="{87E43D27-6970-4C98-A3A6-1FC4A9FB6F56}">
      <dgm:prSet phldrT="[Text]"/>
      <dgm:spPr/>
      <dgm:t>
        <a:bodyPr/>
        <a:lstStyle/>
        <a:p>
          <a:r>
            <a:rPr lang="es-AR" dirty="0" err="1"/>
            <a:t>Sentiment</a:t>
          </a:r>
          <a:r>
            <a:rPr lang="es-AR" dirty="0"/>
            <a:t> </a:t>
          </a:r>
          <a:r>
            <a:rPr lang="es-AR" dirty="0" err="1"/>
            <a:t>Analysis</a:t>
          </a:r>
          <a:endParaRPr lang="en-US" dirty="0"/>
        </a:p>
      </dgm:t>
    </dgm:pt>
    <dgm:pt modelId="{A062D076-F376-4A23-993E-2D41AE517025}" type="parTrans" cxnId="{1F1C1712-329B-41B1-9F7C-8F56F587C387}">
      <dgm:prSet/>
      <dgm:spPr/>
      <dgm:t>
        <a:bodyPr/>
        <a:lstStyle/>
        <a:p>
          <a:endParaRPr lang="en-US"/>
        </a:p>
      </dgm:t>
    </dgm:pt>
    <dgm:pt modelId="{90BF04B7-8EC0-476A-BFC8-EFF83EBD7F4B}" type="sibTrans" cxnId="{1F1C1712-329B-41B1-9F7C-8F56F587C387}">
      <dgm:prSet/>
      <dgm:spPr/>
      <dgm:t>
        <a:bodyPr/>
        <a:lstStyle/>
        <a:p>
          <a:endParaRPr lang="en-US"/>
        </a:p>
      </dgm:t>
    </dgm:pt>
    <dgm:pt modelId="{E5B9D7A9-A216-4466-BDB5-067921008B45}">
      <dgm:prSet phldrT="[Text]"/>
      <dgm:spPr/>
      <dgm:t>
        <a:bodyPr/>
        <a:lstStyle/>
        <a:p>
          <a:r>
            <a:rPr lang="es-AR" dirty="0" err="1"/>
            <a:t>Topic</a:t>
          </a:r>
          <a:r>
            <a:rPr lang="es-AR" dirty="0"/>
            <a:t> </a:t>
          </a:r>
          <a:r>
            <a:rPr lang="es-AR" dirty="0" err="1"/>
            <a:t>Modeling</a:t>
          </a:r>
          <a:endParaRPr lang="en-US" dirty="0"/>
        </a:p>
      </dgm:t>
    </dgm:pt>
    <dgm:pt modelId="{BA199DFE-392C-4D7F-9DEB-CB1743AAC5CA}" type="parTrans" cxnId="{5F29E751-78CD-4BA8-A0A5-19F3E82267E9}">
      <dgm:prSet/>
      <dgm:spPr/>
      <dgm:t>
        <a:bodyPr/>
        <a:lstStyle/>
        <a:p>
          <a:endParaRPr lang="en-US"/>
        </a:p>
      </dgm:t>
    </dgm:pt>
    <dgm:pt modelId="{0D11597E-E783-4A6D-9822-1AC8677A7F70}" type="sibTrans" cxnId="{5F29E751-78CD-4BA8-A0A5-19F3E82267E9}">
      <dgm:prSet/>
      <dgm:spPr/>
      <dgm:t>
        <a:bodyPr/>
        <a:lstStyle/>
        <a:p>
          <a:endParaRPr lang="en-US"/>
        </a:p>
      </dgm:t>
    </dgm:pt>
    <dgm:pt modelId="{A48935E0-A47A-4E16-934F-0D82F99764DA}">
      <dgm:prSet phldrT="[Text]"/>
      <dgm:spPr/>
      <dgm:t>
        <a:bodyPr/>
        <a:lstStyle/>
        <a:p>
          <a:r>
            <a:rPr lang="es-AR" dirty="0"/>
            <a:t>EDA y limpieza</a:t>
          </a:r>
          <a:endParaRPr lang="en-US" dirty="0"/>
        </a:p>
      </dgm:t>
    </dgm:pt>
    <dgm:pt modelId="{76C9D214-1CAD-411D-BDCA-FDF31A8F76C8}" type="parTrans" cxnId="{E16849A4-C7B9-4822-BC0D-8068225D490E}">
      <dgm:prSet/>
      <dgm:spPr/>
      <dgm:t>
        <a:bodyPr/>
        <a:lstStyle/>
        <a:p>
          <a:endParaRPr lang="en-US"/>
        </a:p>
      </dgm:t>
    </dgm:pt>
    <dgm:pt modelId="{A61A517B-7262-4237-AC9B-ACB96ECAE387}" type="sibTrans" cxnId="{E16849A4-C7B9-4822-BC0D-8068225D490E}">
      <dgm:prSet/>
      <dgm:spPr/>
      <dgm:t>
        <a:bodyPr/>
        <a:lstStyle/>
        <a:p>
          <a:endParaRPr lang="en-US"/>
        </a:p>
      </dgm:t>
    </dgm:pt>
    <dgm:pt modelId="{66198A8C-5B5A-4FE2-9127-68C92F7AC605}" type="pres">
      <dgm:prSet presAssocID="{3E19D0A8-46E7-4FD9-992F-E3127223C496}" presName="CompostProcess" presStyleCnt="0">
        <dgm:presLayoutVars>
          <dgm:dir/>
          <dgm:resizeHandles val="exact"/>
        </dgm:presLayoutVars>
      </dgm:prSet>
      <dgm:spPr/>
    </dgm:pt>
    <dgm:pt modelId="{EF735B5E-E790-444C-825B-DC67C638E9C8}" type="pres">
      <dgm:prSet presAssocID="{3E19D0A8-46E7-4FD9-992F-E3127223C496}" presName="arrow" presStyleLbl="bgShp" presStyleIdx="0" presStyleCnt="1"/>
      <dgm:spPr/>
    </dgm:pt>
    <dgm:pt modelId="{06CD0544-9562-4936-8286-1B3C57E304F8}" type="pres">
      <dgm:prSet presAssocID="{3E19D0A8-46E7-4FD9-992F-E3127223C496}" presName="linearProcess" presStyleCnt="0"/>
      <dgm:spPr/>
    </dgm:pt>
    <dgm:pt modelId="{932F18E2-B3FC-4E92-A4E5-5A3ACBAEB62A}" type="pres">
      <dgm:prSet presAssocID="{0EC8D8B1-76E4-4351-B698-236EDA6CA125}" presName="textNode" presStyleLbl="node1" presStyleIdx="0" presStyleCnt="4">
        <dgm:presLayoutVars>
          <dgm:bulletEnabled val="1"/>
        </dgm:presLayoutVars>
      </dgm:prSet>
      <dgm:spPr/>
    </dgm:pt>
    <dgm:pt modelId="{AC781502-D6F7-4C2F-8B1E-18D16C6C5F55}" type="pres">
      <dgm:prSet presAssocID="{4640F689-08C8-4B30-AADC-0A318C283E2D}" presName="sibTrans" presStyleCnt="0"/>
      <dgm:spPr/>
    </dgm:pt>
    <dgm:pt modelId="{4195789B-3D21-46E8-9171-E486B3E0E9E8}" type="pres">
      <dgm:prSet presAssocID="{A48935E0-A47A-4E16-934F-0D82F99764DA}" presName="textNode" presStyleLbl="node1" presStyleIdx="1" presStyleCnt="4">
        <dgm:presLayoutVars>
          <dgm:bulletEnabled val="1"/>
        </dgm:presLayoutVars>
      </dgm:prSet>
      <dgm:spPr/>
    </dgm:pt>
    <dgm:pt modelId="{9500EBD3-E408-4E81-8E16-6C0F352E9306}" type="pres">
      <dgm:prSet presAssocID="{A61A517B-7262-4237-AC9B-ACB96ECAE387}" presName="sibTrans" presStyleCnt="0"/>
      <dgm:spPr/>
    </dgm:pt>
    <dgm:pt modelId="{5E5A951D-460E-4367-BBB1-4F6604DEF206}" type="pres">
      <dgm:prSet presAssocID="{87E43D27-6970-4C98-A3A6-1FC4A9FB6F56}" presName="textNode" presStyleLbl="node1" presStyleIdx="2" presStyleCnt="4">
        <dgm:presLayoutVars>
          <dgm:bulletEnabled val="1"/>
        </dgm:presLayoutVars>
      </dgm:prSet>
      <dgm:spPr/>
    </dgm:pt>
    <dgm:pt modelId="{A42035AA-6BA6-4B3B-B7D9-834657BC5B1A}" type="pres">
      <dgm:prSet presAssocID="{90BF04B7-8EC0-476A-BFC8-EFF83EBD7F4B}" presName="sibTrans" presStyleCnt="0"/>
      <dgm:spPr/>
    </dgm:pt>
    <dgm:pt modelId="{3B20B2FC-DC04-4DA0-AB0B-14CC5FA00D68}" type="pres">
      <dgm:prSet presAssocID="{E5B9D7A9-A216-4466-BDB5-067921008B4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55E4F10-99EF-4ADA-BDFE-D2369843859D}" type="presOf" srcId="{3E19D0A8-46E7-4FD9-992F-E3127223C496}" destId="{66198A8C-5B5A-4FE2-9127-68C92F7AC605}" srcOrd="0" destOrd="0" presId="urn:microsoft.com/office/officeart/2005/8/layout/hProcess9"/>
    <dgm:cxn modelId="{1F1C1712-329B-41B1-9F7C-8F56F587C387}" srcId="{3E19D0A8-46E7-4FD9-992F-E3127223C496}" destId="{87E43D27-6970-4C98-A3A6-1FC4A9FB6F56}" srcOrd="2" destOrd="0" parTransId="{A062D076-F376-4A23-993E-2D41AE517025}" sibTransId="{90BF04B7-8EC0-476A-BFC8-EFF83EBD7F4B}"/>
    <dgm:cxn modelId="{C940A83A-0540-4F2D-BE30-7AF92CAFD8B3}" srcId="{3E19D0A8-46E7-4FD9-992F-E3127223C496}" destId="{0EC8D8B1-76E4-4351-B698-236EDA6CA125}" srcOrd="0" destOrd="0" parTransId="{F35869BA-9EF1-4EC4-AEE6-BE7C7F15D68A}" sibTransId="{4640F689-08C8-4B30-AADC-0A318C283E2D}"/>
    <dgm:cxn modelId="{5F29E751-78CD-4BA8-A0A5-19F3E82267E9}" srcId="{3E19D0A8-46E7-4FD9-992F-E3127223C496}" destId="{E5B9D7A9-A216-4466-BDB5-067921008B45}" srcOrd="3" destOrd="0" parTransId="{BA199DFE-392C-4D7F-9DEB-CB1743AAC5CA}" sibTransId="{0D11597E-E783-4A6D-9822-1AC8677A7F70}"/>
    <dgm:cxn modelId="{E16849A4-C7B9-4822-BC0D-8068225D490E}" srcId="{3E19D0A8-46E7-4FD9-992F-E3127223C496}" destId="{A48935E0-A47A-4E16-934F-0D82F99764DA}" srcOrd="1" destOrd="0" parTransId="{76C9D214-1CAD-411D-BDCA-FDF31A8F76C8}" sibTransId="{A61A517B-7262-4237-AC9B-ACB96ECAE387}"/>
    <dgm:cxn modelId="{2D0FDDD0-6FD1-461E-AF4F-73895A8CB77E}" type="presOf" srcId="{A48935E0-A47A-4E16-934F-0D82F99764DA}" destId="{4195789B-3D21-46E8-9171-E486B3E0E9E8}" srcOrd="0" destOrd="0" presId="urn:microsoft.com/office/officeart/2005/8/layout/hProcess9"/>
    <dgm:cxn modelId="{5443D6EE-864E-4351-93A2-AA8F9B87CF71}" type="presOf" srcId="{0EC8D8B1-76E4-4351-B698-236EDA6CA125}" destId="{932F18E2-B3FC-4E92-A4E5-5A3ACBAEB62A}" srcOrd="0" destOrd="0" presId="urn:microsoft.com/office/officeart/2005/8/layout/hProcess9"/>
    <dgm:cxn modelId="{A51C77F2-A500-44B0-8662-3473B3E3970B}" type="presOf" srcId="{E5B9D7A9-A216-4466-BDB5-067921008B45}" destId="{3B20B2FC-DC04-4DA0-AB0B-14CC5FA00D68}" srcOrd="0" destOrd="0" presId="urn:microsoft.com/office/officeart/2005/8/layout/hProcess9"/>
    <dgm:cxn modelId="{C37D83FA-D239-436B-A05C-8BB929D6B73B}" type="presOf" srcId="{87E43D27-6970-4C98-A3A6-1FC4A9FB6F56}" destId="{5E5A951D-460E-4367-BBB1-4F6604DEF206}" srcOrd="0" destOrd="0" presId="urn:microsoft.com/office/officeart/2005/8/layout/hProcess9"/>
    <dgm:cxn modelId="{0DEB9293-0ED5-4B59-9F83-E196B95FEB32}" type="presParOf" srcId="{66198A8C-5B5A-4FE2-9127-68C92F7AC605}" destId="{EF735B5E-E790-444C-825B-DC67C638E9C8}" srcOrd="0" destOrd="0" presId="urn:microsoft.com/office/officeart/2005/8/layout/hProcess9"/>
    <dgm:cxn modelId="{D52601D6-173A-4FDC-A02E-6A0CD2A8CA3A}" type="presParOf" srcId="{66198A8C-5B5A-4FE2-9127-68C92F7AC605}" destId="{06CD0544-9562-4936-8286-1B3C57E304F8}" srcOrd="1" destOrd="0" presId="urn:microsoft.com/office/officeart/2005/8/layout/hProcess9"/>
    <dgm:cxn modelId="{EB011FE0-D765-4694-B5DE-57FB0AE43F8B}" type="presParOf" srcId="{06CD0544-9562-4936-8286-1B3C57E304F8}" destId="{932F18E2-B3FC-4E92-A4E5-5A3ACBAEB62A}" srcOrd="0" destOrd="0" presId="urn:microsoft.com/office/officeart/2005/8/layout/hProcess9"/>
    <dgm:cxn modelId="{B54C2EE0-331E-4E01-9E76-CAC81147663F}" type="presParOf" srcId="{06CD0544-9562-4936-8286-1B3C57E304F8}" destId="{AC781502-D6F7-4C2F-8B1E-18D16C6C5F55}" srcOrd="1" destOrd="0" presId="urn:microsoft.com/office/officeart/2005/8/layout/hProcess9"/>
    <dgm:cxn modelId="{EAD4BDCC-0E75-4A47-AFE1-851347EEB5B2}" type="presParOf" srcId="{06CD0544-9562-4936-8286-1B3C57E304F8}" destId="{4195789B-3D21-46E8-9171-E486B3E0E9E8}" srcOrd="2" destOrd="0" presId="urn:microsoft.com/office/officeart/2005/8/layout/hProcess9"/>
    <dgm:cxn modelId="{98DBF7F6-50E7-4B10-92B6-7BA8A27EDEB9}" type="presParOf" srcId="{06CD0544-9562-4936-8286-1B3C57E304F8}" destId="{9500EBD3-E408-4E81-8E16-6C0F352E9306}" srcOrd="3" destOrd="0" presId="urn:microsoft.com/office/officeart/2005/8/layout/hProcess9"/>
    <dgm:cxn modelId="{E806EB24-A7FF-4F97-B420-4C20FB15D275}" type="presParOf" srcId="{06CD0544-9562-4936-8286-1B3C57E304F8}" destId="{5E5A951D-460E-4367-BBB1-4F6604DEF206}" srcOrd="4" destOrd="0" presId="urn:microsoft.com/office/officeart/2005/8/layout/hProcess9"/>
    <dgm:cxn modelId="{3A6FF48F-29B0-431C-80B4-9A6EE0AE5006}" type="presParOf" srcId="{06CD0544-9562-4936-8286-1B3C57E304F8}" destId="{A42035AA-6BA6-4B3B-B7D9-834657BC5B1A}" srcOrd="5" destOrd="0" presId="urn:microsoft.com/office/officeart/2005/8/layout/hProcess9"/>
    <dgm:cxn modelId="{5B58C92B-6F53-4730-A45F-581E98579E66}" type="presParOf" srcId="{06CD0544-9562-4936-8286-1B3C57E304F8}" destId="{3B20B2FC-DC04-4DA0-AB0B-14CC5FA00D6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9E27C-190C-43FF-9ADD-56DA01E33BD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70406-6AEA-4A8B-8782-D519535C7433}">
      <dgm:prSet phldrT="[Text]"/>
      <dgm:spPr/>
      <dgm:t>
        <a:bodyPr/>
        <a:lstStyle/>
        <a:p>
          <a:pPr>
            <a:buSzPts val="2800"/>
          </a:pPr>
          <a:r>
            <a:rPr lang="es-ES" dirty="0"/>
            <a:t>Ciudades</a:t>
          </a:r>
          <a:endParaRPr lang="en-US" dirty="0"/>
        </a:p>
      </dgm:t>
    </dgm:pt>
    <dgm:pt modelId="{43EB28A4-8C41-463B-A1DC-01DD1CB80C3B}" type="parTrans" cxnId="{F42742B3-29CD-481A-81D8-F57A9ED061C4}">
      <dgm:prSet/>
      <dgm:spPr/>
      <dgm:t>
        <a:bodyPr/>
        <a:lstStyle/>
        <a:p>
          <a:endParaRPr lang="en-US"/>
        </a:p>
      </dgm:t>
    </dgm:pt>
    <dgm:pt modelId="{59EAFEEB-5486-4891-8ABD-A57614475828}" type="sibTrans" cxnId="{F42742B3-29CD-481A-81D8-F57A9ED061C4}">
      <dgm:prSet/>
      <dgm:spPr/>
      <dgm:t>
        <a:bodyPr/>
        <a:lstStyle/>
        <a:p>
          <a:endParaRPr lang="en-US"/>
        </a:p>
      </dgm:t>
    </dgm:pt>
    <dgm:pt modelId="{9A5B0130-F7F7-4369-83FF-7B705D88DCE5}">
      <dgm:prSet/>
      <dgm:spPr/>
      <dgm:t>
        <a:bodyPr/>
        <a:lstStyle/>
        <a:p>
          <a:r>
            <a:rPr lang="es-ES"/>
            <a:t>Buenos Aires</a:t>
          </a:r>
          <a:endParaRPr lang="es-ES" dirty="0"/>
        </a:p>
      </dgm:t>
    </dgm:pt>
    <dgm:pt modelId="{2CF5880A-585A-41C1-82EA-B000E2FFA88C}" type="parTrans" cxnId="{7572CF91-D3F0-4549-8A32-074936003595}">
      <dgm:prSet/>
      <dgm:spPr/>
      <dgm:t>
        <a:bodyPr/>
        <a:lstStyle/>
        <a:p>
          <a:endParaRPr lang="en-US"/>
        </a:p>
      </dgm:t>
    </dgm:pt>
    <dgm:pt modelId="{085FDA40-9863-4AFB-AF4A-C1C5E78A356E}" type="sibTrans" cxnId="{7572CF91-D3F0-4549-8A32-074936003595}">
      <dgm:prSet/>
      <dgm:spPr/>
      <dgm:t>
        <a:bodyPr/>
        <a:lstStyle/>
        <a:p>
          <a:endParaRPr lang="en-US"/>
        </a:p>
      </dgm:t>
    </dgm:pt>
    <dgm:pt modelId="{0392B208-169D-4811-BD39-6584BBE68DA7}">
      <dgm:prSet/>
      <dgm:spPr/>
      <dgm:t>
        <a:bodyPr/>
        <a:lstStyle/>
        <a:p>
          <a:r>
            <a:rPr lang="es-ES" dirty="0" err="1"/>
            <a:t>Cordoba</a:t>
          </a:r>
          <a:endParaRPr lang="es-ES" dirty="0"/>
        </a:p>
      </dgm:t>
    </dgm:pt>
    <dgm:pt modelId="{E78E5733-9E97-450B-B7F4-5D312A18ECAF}" type="parTrans" cxnId="{B8D2AAE7-5006-4431-BA88-FB4C7B096FFD}">
      <dgm:prSet/>
      <dgm:spPr/>
      <dgm:t>
        <a:bodyPr/>
        <a:lstStyle/>
        <a:p>
          <a:endParaRPr lang="en-US"/>
        </a:p>
      </dgm:t>
    </dgm:pt>
    <dgm:pt modelId="{A9EEE90E-FB19-45C2-A5B2-F1296F502B2C}" type="sibTrans" cxnId="{B8D2AAE7-5006-4431-BA88-FB4C7B096FFD}">
      <dgm:prSet/>
      <dgm:spPr/>
      <dgm:t>
        <a:bodyPr/>
        <a:lstStyle/>
        <a:p>
          <a:endParaRPr lang="en-US"/>
        </a:p>
      </dgm:t>
    </dgm:pt>
    <dgm:pt modelId="{E799F660-E596-4142-9E45-208C6300EB10}">
      <dgm:prSet/>
      <dgm:spPr/>
      <dgm:t>
        <a:bodyPr/>
        <a:lstStyle/>
        <a:p>
          <a:r>
            <a:rPr lang="es-ES"/>
            <a:t>Rosario</a:t>
          </a:r>
          <a:endParaRPr lang="es-ES" dirty="0"/>
        </a:p>
      </dgm:t>
    </dgm:pt>
    <dgm:pt modelId="{E6D54AB7-5EED-438A-B2ED-26747C887B84}" type="parTrans" cxnId="{0FBCEBDB-6400-4630-A195-4186D6A87217}">
      <dgm:prSet/>
      <dgm:spPr/>
      <dgm:t>
        <a:bodyPr/>
        <a:lstStyle/>
        <a:p>
          <a:endParaRPr lang="en-US"/>
        </a:p>
      </dgm:t>
    </dgm:pt>
    <dgm:pt modelId="{19ABC4C5-34D3-43C5-972A-8D1C8B5F4A4D}" type="sibTrans" cxnId="{0FBCEBDB-6400-4630-A195-4186D6A87217}">
      <dgm:prSet/>
      <dgm:spPr/>
      <dgm:t>
        <a:bodyPr/>
        <a:lstStyle/>
        <a:p>
          <a:endParaRPr lang="en-US"/>
        </a:p>
      </dgm:t>
    </dgm:pt>
    <dgm:pt modelId="{16BBDE3C-E558-44EA-A83B-CF95556B5F90}">
      <dgm:prSet/>
      <dgm:spPr/>
      <dgm:t>
        <a:bodyPr/>
        <a:lstStyle/>
        <a:p>
          <a:r>
            <a:rPr lang="es-ES"/>
            <a:t>Mendoza</a:t>
          </a:r>
          <a:endParaRPr lang="es-ES" dirty="0"/>
        </a:p>
      </dgm:t>
    </dgm:pt>
    <dgm:pt modelId="{4D2F773F-2C2E-490D-A9D6-406DDAD4907E}" type="parTrans" cxnId="{906C9BAC-4177-419B-ACC1-C0191CB4A5A2}">
      <dgm:prSet/>
      <dgm:spPr/>
      <dgm:t>
        <a:bodyPr/>
        <a:lstStyle/>
        <a:p>
          <a:endParaRPr lang="en-US"/>
        </a:p>
      </dgm:t>
    </dgm:pt>
    <dgm:pt modelId="{41EDA61E-7C72-4770-85F6-3473EF404EF9}" type="sibTrans" cxnId="{906C9BAC-4177-419B-ACC1-C0191CB4A5A2}">
      <dgm:prSet/>
      <dgm:spPr/>
      <dgm:t>
        <a:bodyPr/>
        <a:lstStyle/>
        <a:p>
          <a:endParaRPr lang="en-US"/>
        </a:p>
      </dgm:t>
    </dgm:pt>
    <dgm:pt modelId="{F7044866-43A7-4BEC-B3B7-426E4271FD32}">
      <dgm:prSet/>
      <dgm:spPr/>
      <dgm:t>
        <a:bodyPr/>
        <a:lstStyle/>
        <a:p>
          <a:r>
            <a:rPr lang="es-ES"/>
            <a:t>Tucumán</a:t>
          </a:r>
          <a:endParaRPr lang="es-ES" dirty="0"/>
        </a:p>
      </dgm:t>
    </dgm:pt>
    <dgm:pt modelId="{401F415B-7E54-43CB-AA6F-04FDD7A9B3CB}" type="parTrans" cxnId="{988D174D-7227-4EC9-88A1-C25446A1DCA2}">
      <dgm:prSet/>
      <dgm:spPr/>
      <dgm:t>
        <a:bodyPr/>
        <a:lstStyle/>
        <a:p>
          <a:endParaRPr lang="en-US"/>
        </a:p>
      </dgm:t>
    </dgm:pt>
    <dgm:pt modelId="{BF462C1A-F270-4CBF-B7AC-FC5B5A1372D3}" type="sibTrans" cxnId="{988D174D-7227-4EC9-88A1-C25446A1DCA2}">
      <dgm:prSet/>
      <dgm:spPr/>
      <dgm:t>
        <a:bodyPr/>
        <a:lstStyle/>
        <a:p>
          <a:endParaRPr lang="en-US"/>
        </a:p>
      </dgm:t>
    </dgm:pt>
    <dgm:pt modelId="{432E73FE-742F-4FAB-8955-EAD66A6FBA99}">
      <dgm:prSet/>
      <dgm:spPr/>
      <dgm:t>
        <a:bodyPr/>
        <a:lstStyle/>
        <a:p>
          <a:r>
            <a:rPr lang="es-ES"/>
            <a:t>San Juan</a:t>
          </a:r>
          <a:endParaRPr lang="es-ES" dirty="0"/>
        </a:p>
      </dgm:t>
    </dgm:pt>
    <dgm:pt modelId="{BE2B460C-947B-4725-BC0B-97968247A2E5}" type="parTrans" cxnId="{90BA7CD7-59FC-4D65-ABB8-5B1B20976928}">
      <dgm:prSet/>
      <dgm:spPr/>
      <dgm:t>
        <a:bodyPr/>
        <a:lstStyle/>
        <a:p>
          <a:endParaRPr lang="en-US"/>
        </a:p>
      </dgm:t>
    </dgm:pt>
    <dgm:pt modelId="{A2012CD9-A8B1-4E37-B8F4-9F7265A1F684}" type="sibTrans" cxnId="{90BA7CD7-59FC-4D65-ABB8-5B1B20976928}">
      <dgm:prSet/>
      <dgm:spPr/>
      <dgm:t>
        <a:bodyPr/>
        <a:lstStyle/>
        <a:p>
          <a:endParaRPr lang="en-US"/>
        </a:p>
      </dgm:t>
    </dgm:pt>
    <dgm:pt modelId="{81170E8D-4590-422E-BBEC-5181B158BCA3}">
      <dgm:prSet/>
      <dgm:spPr/>
      <dgm:t>
        <a:bodyPr/>
        <a:lstStyle/>
        <a:p>
          <a:r>
            <a:rPr lang="es-ES"/>
            <a:t>Neuquén</a:t>
          </a:r>
          <a:endParaRPr lang="es-ES" dirty="0"/>
        </a:p>
      </dgm:t>
    </dgm:pt>
    <dgm:pt modelId="{DBBEAFB1-43AF-450F-BCCB-FDCC9F1A10EB}" type="parTrans" cxnId="{2336E525-C206-40B0-986D-C0D6B90CD259}">
      <dgm:prSet/>
      <dgm:spPr/>
      <dgm:t>
        <a:bodyPr/>
        <a:lstStyle/>
        <a:p>
          <a:endParaRPr lang="en-US"/>
        </a:p>
      </dgm:t>
    </dgm:pt>
    <dgm:pt modelId="{C20CB77E-4BF9-4745-BE6B-FF5825FE7A39}" type="sibTrans" cxnId="{2336E525-C206-40B0-986D-C0D6B90CD259}">
      <dgm:prSet/>
      <dgm:spPr/>
      <dgm:t>
        <a:bodyPr/>
        <a:lstStyle/>
        <a:p>
          <a:endParaRPr lang="en-US"/>
        </a:p>
      </dgm:t>
    </dgm:pt>
    <dgm:pt modelId="{AD1C5D9D-6D13-4284-9488-EC08A0A2048F}">
      <dgm:prSet/>
      <dgm:spPr/>
      <dgm:t>
        <a:bodyPr/>
        <a:lstStyle/>
        <a:p>
          <a:r>
            <a:rPr lang="es-ES"/>
            <a:t>Paraná</a:t>
          </a:r>
          <a:endParaRPr lang="es-ES" dirty="0"/>
        </a:p>
      </dgm:t>
    </dgm:pt>
    <dgm:pt modelId="{5B6C2658-DA73-465D-931B-4EABB4649575}" type="parTrans" cxnId="{3B90EE21-CED8-452D-9442-DCEBAEEF62B6}">
      <dgm:prSet/>
      <dgm:spPr/>
      <dgm:t>
        <a:bodyPr/>
        <a:lstStyle/>
        <a:p>
          <a:endParaRPr lang="en-US"/>
        </a:p>
      </dgm:t>
    </dgm:pt>
    <dgm:pt modelId="{679F9400-640F-46E8-AB6D-B95C61F79BC3}" type="sibTrans" cxnId="{3B90EE21-CED8-452D-9442-DCEBAEEF62B6}">
      <dgm:prSet/>
      <dgm:spPr/>
      <dgm:t>
        <a:bodyPr/>
        <a:lstStyle/>
        <a:p>
          <a:endParaRPr lang="en-US"/>
        </a:p>
      </dgm:t>
    </dgm:pt>
    <dgm:pt modelId="{5D01592B-BA0B-4162-B445-7594FDAF6724}">
      <dgm:prSet/>
      <dgm:spPr/>
      <dgm:t>
        <a:bodyPr/>
        <a:lstStyle/>
        <a:p>
          <a:r>
            <a:rPr lang="es-ES" dirty="0"/>
            <a:t>Comodoro Rivadavia</a:t>
          </a:r>
        </a:p>
      </dgm:t>
    </dgm:pt>
    <dgm:pt modelId="{CD664865-7134-4C64-9092-CA44EEADFE29}" type="parTrans" cxnId="{EACF7606-3968-4714-8E25-FD02F7CEA158}">
      <dgm:prSet/>
      <dgm:spPr/>
      <dgm:t>
        <a:bodyPr/>
        <a:lstStyle/>
        <a:p>
          <a:endParaRPr lang="en-US"/>
        </a:p>
      </dgm:t>
    </dgm:pt>
    <dgm:pt modelId="{7183BEEE-CDC5-49B3-9A95-4CC22EAFEB6A}" type="sibTrans" cxnId="{EACF7606-3968-4714-8E25-FD02F7CEA158}">
      <dgm:prSet/>
      <dgm:spPr/>
      <dgm:t>
        <a:bodyPr/>
        <a:lstStyle/>
        <a:p>
          <a:endParaRPr lang="en-US"/>
        </a:p>
      </dgm:t>
    </dgm:pt>
    <dgm:pt modelId="{5E5A3F2E-9B0A-472C-8463-46EB27FCAAB3}">
      <dgm:prSet/>
      <dgm:spPr/>
      <dgm:t>
        <a:bodyPr/>
        <a:lstStyle/>
        <a:p>
          <a:r>
            <a:rPr lang="en-US" dirty="0"/>
            <a:t>@</a:t>
          </a:r>
          <a:r>
            <a:rPr lang="en-US" dirty="0" err="1"/>
            <a:t>Cuentas</a:t>
          </a:r>
          <a:endParaRPr lang="en-US" dirty="0"/>
        </a:p>
      </dgm:t>
    </dgm:pt>
    <dgm:pt modelId="{D94395A8-8CE4-42F0-BE51-C3B821295798}" type="parTrans" cxnId="{3447A797-3067-436E-BB89-81A637AED7BB}">
      <dgm:prSet/>
      <dgm:spPr/>
      <dgm:t>
        <a:bodyPr/>
        <a:lstStyle/>
        <a:p>
          <a:endParaRPr lang="en-US"/>
        </a:p>
      </dgm:t>
    </dgm:pt>
    <dgm:pt modelId="{40B08718-11B8-4844-A496-DE408E5A8859}" type="sibTrans" cxnId="{3447A797-3067-436E-BB89-81A637AED7BB}">
      <dgm:prSet/>
      <dgm:spPr/>
      <dgm:t>
        <a:bodyPr/>
        <a:lstStyle/>
        <a:p>
          <a:endParaRPr lang="en-US"/>
        </a:p>
      </dgm:t>
    </dgm:pt>
    <dgm:pt modelId="{E54CB80C-1837-43DC-AF73-214067D436C9}">
      <dgm:prSet/>
      <dgm:spPr/>
      <dgm:t>
        <a:bodyPr/>
        <a:lstStyle/>
        <a:p>
          <a:r>
            <a:rPr lang="en-US" dirty="0" err="1"/>
            <a:t>Ministerio</a:t>
          </a:r>
          <a:r>
            <a:rPr lang="en-US" dirty="0"/>
            <a:t> de </a:t>
          </a:r>
          <a:r>
            <a:rPr lang="en-US" dirty="0" err="1"/>
            <a:t>Salud</a:t>
          </a:r>
          <a:r>
            <a:rPr lang="en-US" dirty="0"/>
            <a:t> de la </a:t>
          </a:r>
          <a:r>
            <a:rPr lang="en-US" dirty="0" err="1"/>
            <a:t>Nación</a:t>
          </a:r>
          <a:r>
            <a:rPr lang="en-US" dirty="0"/>
            <a:t> | @</a:t>
          </a:r>
          <a:r>
            <a:rPr lang="en-US" dirty="0" err="1"/>
            <a:t>msalnacion</a:t>
          </a:r>
          <a:endParaRPr lang="en-US" dirty="0"/>
        </a:p>
      </dgm:t>
    </dgm:pt>
    <dgm:pt modelId="{F1991232-7E02-4709-8FEC-34DF362A7120}" type="parTrans" cxnId="{2431F6A1-FF1F-4F25-BE8E-EDC752CCE5B8}">
      <dgm:prSet/>
      <dgm:spPr/>
      <dgm:t>
        <a:bodyPr/>
        <a:lstStyle/>
        <a:p>
          <a:endParaRPr lang="en-US"/>
        </a:p>
      </dgm:t>
    </dgm:pt>
    <dgm:pt modelId="{DEF9F1D9-528C-4C97-AEB8-2B401ED29CCC}" type="sibTrans" cxnId="{2431F6A1-FF1F-4F25-BE8E-EDC752CCE5B8}">
      <dgm:prSet/>
      <dgm:spPr/>
      <dgm:t>
        <a:bodyPr/>
        <a:lstStyle/>
        <a:p>
          <a:endParaRPr lang="en-US"/>
        </a:p>
      </dgm:t>
    </dgm:pt>
    <dgm:pt modelId="{5ED2672C-DAF9-42E8-8582-235432F3BE65}">
      <dgm:prSet/>
      <dgm:spPr/>
      <dgm:t>
        <a:bodyPr/>
        <a:lstStyle/>
        <a:p>
          <a:r>
            <a:rPr lang="en-US"/>
            <a:t>Casa Rosada | @CasaRosada</a:t>
          </a:r>
          <a:endParaRPr lang="en-US" dirty="0"/>
        </a:p>
      </dgm:t>
    </dgm:pt>
    <dgm:pt modelId="{5E12E795-DDBF-4EAC-B4E7-37AC315235B6}" type="parTrans" cxnId="{1A7B3718-EA55-4105-B58A-3FEB3C7D5A13}">
      <dgm:prSet/>
      <dgm:spPr/>
      <dgm:t>
        <a:bodyPr/>
        <a:lstStyle/>
        <a:p>
          <a:endParaRPr lang="en-US"/>
        </a:p>
      </dgm:t>
    </dgm:pt>
    <dgm:pt modelId="{CEF9996C-5B58-490C-9AE5-AB5E9FBB257C}" type="sibTrans" cxnId="{1A7B3718-EA55-4105-B58A-3FEB3C7D5A13}">
      <dgm:prSet/>
      <dgm:spPr/>
      <dgm:t>
        <a:bodyPr/>
        <a:lstStyle/>
        <a:p>
          <a:endParaRPr lang="en-US"/>
        </a:p>
      </dgm:t>
    </dgm:pt>
    <dgm:pt modelId="{6F6804A5-494A-4311-B792-C9F99E780E64}">
      <dgm:prSet/>
      <dgm:spPr/>
      <dgm:t>
        <a:bodyPr/>
        <a:lstStyle/>
        <a:p>
          <a:r>
            <a:rPr lang="en-US"/>
            <a:t>Horacio Rodríguez Larreta | @horaciorlarreta</a:t>
          </a:r>
          <a:endParaRPr lang="en-US" dirty="0"/>
        </a:p>
      </dgm:t>
    </dgm:pt>
    <dgm:pt modelId="{AB70C8AE-5023-4356-82AB-A5C45641A946}" type="parTrans" cxnId="{6545BC66-791A-4D0B-A5FC-C4682791E52E}">
      <dgm:prSet/>
      <dgm:spPr/>
      <dgm:t>
        <a:bodyPr/>
        <a:lstStyle/>
        <a:p>
          <a:endParaRPr lang="en-US"/>
        </a:p>
      </dgm:t>
    </dgm:pt>
    <dgm:pt modelId="{AAEB9CD1-979D-4A5F-8FD6-1767434E88AE}" type="sibTrans" cxnId="{6545BC66-791A-4D0B-A5FC-C4682791E52E}">
      <dgm:prSet/>
      <dgm:spPr/>
      <dgm:t>
        <a:bodyPr/>
        <a:lstStyle/>
        <a:p>
          <a:endParaRPr lang="en-US"/>
        </a:p>
      </dgm:t>
    </dgm:pt>
    <dgm:pt modelId="{CD80E548-81D6-494B-8EAD-0F749B760EF2}">
      <dgm:prSet/>
      <dgm:spPr/>
      <dgm:t>
        <a:bodyPr/>
        <a:lstStyle/>
        <a:p>
          <a:r>
            <a:rPr lang="en-US"/>
            <a:t>Alberto Fernández | @alferdez</a:t>
          </a:r>
          <a:endParaRPr lang="en-US" dirty="0"/>
        </a:p>
      </dgm:t>
    </dgm:pt>
    <dgm:pt modelId="{6874E597-B3A9-4FF9-8E7A-1873FAABEBE3}" type="parTrans" cxnId="{8E934632-173A-414E-9B97-1AEE2F145C8F}">
      <dgm:prSet/>
      <dgm:spPr/>
      <dgm:t>
        <a:bodyPr/>
        <a:lstStyle/>
        <a:p>
          <a:endParaRPr lang="en-US"/>
        </a:p>
      </dgm:t>
    </dgm:pt>
    <dgm:pt modelId="{60B5A617-88E9-42F1-969F-E8178B624213}" type="sibTrans" cxnId="{8E934632-173A-414E-9B97-1AEE2F145C8F}">
      <dgm:prSet/>
      <dgm:spPr/>
      <dgm:t>
        <a:bodyPr/>
        <a:lstStyle/>
        <a:p>
          <a:endParaRPr lang="en-US"/>
        </a:p>
      </dgm:t>
    </dgm:pt>
    <dgm:pt modelId="{97D8213F-2A0E-4F21-9E72-BE434CD7B52B}">
      <dgm:prSet/>
      <dgm:spPr/>
      <dgm:t>
        <a:bodyPr/>
        <a:lstStyle/>
        <a:p>
          <a:r>
            <a:rPr lang="en-US"/>
            <a:t>Alberto Fernández Prensa | @alferdezprensa</a:t>
          </a:r>
          <a:endParaRPr lang="en-US" dirty="0"/>
        </a:p>
      </dgm:t>
    </dgm:pt>
    <dgm:pt modelId="{60F9125F-8123-43FE-93FA-196692596F60}" type="parTrans" cxnId="{8A9EE825-3FE7-4E98-A06E-8D2690065511}">
      <dgm:prSet/>
      <dgm:spPr/>
      <dgm:t>
        <a:bodyPr/>
        <a:lstStyle/>
        <a:p>
          <a:endParaRPr lang="en-US"/>
        </a:p>
      </dgm:t>
    </dgm:pt>
    <dgm:pt modelId="{BF97DD0D-0781-4FBC-AAEA-D05644FD3470}" type="sibTrans" cxnId="{8A9EE825-3FE7-4E98-A06E-8D2690065511}">
      <dgm:prSet/>
      <dgm:spPr/>
      <dgm:t>
        <a:bodyPr/>
        <a:lstStyle/>
        <a:p>
          <a:endParaRPr lang="en-US"/>
        </a:p>
      </dgm:t>
    </dgm:pt>
    <dgm:pt modelId="{B13DCC72-F1A6-4719-AF66-FE0A8AE36C50}">
      <dgm:prSet/>
      <dgm:spPr/>
      <dgm:t>
        <a:bodyPr/>
        <a:lstStyle/>
        <a:p>
          <a:r>
            <a:rPr lang="en-US" dirty="0"/>
            <a:t>Axel </a:t>
          </a:r>
          <a:r>
            <a:rPr lang="en-US" dirty="0" err="1"/>
            <a:t>Kicillof</a:t>
          </a:r>
          <a:r>
            <a:rPr lang="en-US" dirty="0"/>
            <a:t> | @</a:t>
          </a:r>
          <a:r>
            <a:rPr lang="en-US" dirty="0" err="1"/>
            <a:t>Kicillofok</a:t>
          </a:r>
          <a:endParaRPr lang="en-US" dirty="0"/>
        </a:p>
      </dgm:t>
    </dgm:pt>
    <dgm:pt modelId="{450DF5C7-3FFE-4D20-899B-D2D57D70B7F7}" type="parTrans" cxnId="{26923F85-A72A-49D4-A366-E3B4141F2A54}">
      <dgm:prSet/>
      <dgm:spPr/>
      <dgm:t>
        <a:bodyPr/>
        <a:lstStyle/>
        <a:p>
          <a:endParaRPr lang="en-US"/>
        </a:p>
      </dgm:t>
    </dgm:pt>
    <dgm:pt modelId="{8F1272F7-199E-43BB-A68B-74747529FBDA}" type="sibTrans" cxnId="{26923F85-A72A-49D4-A366-E3B4141F2A54}">
      <dgm:prSet/>
      <dgm:spPr/>
      <dgm:t>
        <a:bodyPr/>
        <a:lstStyle/>
        <a:p>
          <a:endParaRPr lang="en-US"/>
        </a:p>
      </dgm:t>
    </dgm:pt>
    <dgm:pt modelId="{9B31AC24-D65B-41F8-B3EF-A1B22FB8E71C}">
      <dgm:prSet/>
      <dgm:spPr/>
      <dgm:t>
        <a:bodyPr/>
        <a:lstStyle/>
        <a:p>
          <a:r>
            <a:rPr lang="en-US"/>
            <a:t>Cristina Kirchner | @</a:t>
          </a:r>
          <a:r>
            <a:rPr lang="en-US" dirty="0" err="1"/>
            <a:t>CFKArgentina</a:t>
          </a:r>
          <a:endParaRPr lang="en-US" dirty="0"/>
        </a:p>
      </dgm:t>
    </dgm:pt>
    <dgm:pt modelId="{EEA65FE9-559D-411E-8A51-222E25D168E1}" type="parTrans" cxnId="{ECDB5FB8-BFD5-4E19-B06B-6ED2E83656C0}">
      <dgm:prSet/>
      <dgm:spPr/>
      <dgm:t>
        <a:bodyPr/>
        <a:lstStyle/>
        <a:p>
          <a:endParaRPr lang="en-US"/>
        </a:p>
      </dgm:t>
    </dgm:pt>
    <dgm:pt modelId="{583FDD85-9B3D-436D-B867-05A7F0A3FB3B}" type="sibTrans" cxnId="{ECDB5FB8-BFD5-4E19-B06B-6ED2E83656C0}">
      <dgm:prSet/>
      <dgm:spPr/>
      <dgm:t>
        <a:bodyPr/>
        <a:lstStyle/>
        <a:p>
          <a:endParaRPr lang="en-US"/>
        </a:p>
      </dgm:t>
    </dgm:pt>
    <dgm:pt modelId="{2C026AA5-0FED-4827-846A-68CD635C26FB}">
      <dgm:prSet/>
      <dgm:spPr/>
      <dgm:t>
        <a:bodyPr/>
        <a:lstStyle/>
        <a:p>
          <a:r>
            <a:rPr lang="pt-BR" dirty="0"/>
            <a:t>#Hashtags</a:t>
          </a:r>
        </a:p>
      </dgm:t>
    </dgm:pt>
    <dgm:pt modelId="{A16CED30-B018-4469-AB8E-96D4E88D46A7}" type="parTrans" cxnId="{B9748B0A-7D13-4FD2-A3B0-43AC816F829F}">
      <dgm:prSet/>
      <dgm:spPr/>
      <dgm:t>
        <a:bodyPr/>
        <a:lstStyle/>
        <a:p>
          <a:endParaRPr lang="en-US"/>
        </a:p>
      </dgm:t>
    </dgm:pt>
    <dgm:pt modelId="{9233F1AF-70D1-4930-B4FB-7F8D717246A3}" type="sibTrans" cxnId="{B9748B0A-7D13-4FD2-A3B0-43AC816F829F}">
      <dgm:prSet/>
      <dgm:spPr/>
      <dgm:t>
        <a:bodyPr/>
        <a:lstStyle/>
        <a:p>
          <a:endParaRPr lang="en-US"/>
        </a:p>
      </dgm:t>
    </dgm:pt>
    <dgm:pt modelId="{9C426A56-A5E2-4021-870B-E68972FAE7AF}">
      <dgm:prSet/>
      <dgm:spPr/>
      <dgm:t>
        <a:bodyPr/>
        <a:lstStyle/>
        <a:p>
          <a:r>
            <a:rPr lang="pt-BR"/>
            <a:t>#covid19</a:t>
          </a:r>
          <a:endParaRPr lang="pt-BR" dirty="0"/>
        </a:p>
      </dgm:t>
    </dgm:pt>
    <dgm:pt modelId="{C55ABDB3-4C01-4A8B-BCB7-F33A221723AE}" type="parTrans" cxnId="{DCA6A184-D040-4EC0-9EE9-3BB743A917FB}">
      <dgm:prSet/>
      <dgm:spPr/>
      <dgm:t>
        <a:bodyPr/>
        <a:lstStyle/>
        <a:p>
          <a:endParaRPr lang="en-US"/>
        </a:p>
      </dgm:t>
    </dgm:pt>
    <dgm:pt modelId="{89FBD638-10C2-4551-B319-55DA4180E0F2}" type="sibTrans" cxnId="{DCA6A184-D040-4EC0-9EE9-3BB743A917FB}">
      <dgm:prSet/>
      <dgm:spPr/>
      <dgm:t>
        <a:bodyPr/>
        <a:lstStyle/>
        <a:p>
          <a:endParaRPr lang="en-US"/>
        </a:p>
      </dgm:t>
    </dgm:pt>
    <dgm:pt modelId="{932581D2-E604-42AB-AF3B-2E54F9908CC6}">
      <dgm:prSet/>
      <dgm:spPr/>
      <dgm:t>
        <a:bodyPr/>
        <a:lstStyle/>
        <a:p>
          <a:r>
            <a:rPr lang="pt-BR"/>
            <a:t>#covid</a:t>
          </a:r>
          <a:endParaRPr lang="pt-BR" dirty="0"/>
        </a:p>
      </dgm:t>
    </dgm:pt>
    <dgm:pt modelId="{07228B39-EA62-4A14-AF33-6BFC6D4EFDF8}" type="parTrans" cxnId="{F7AEB07D-35A0-4FF6-8B3F-426E1F2E8BE2}">
      <dgm:prSet/>
      <dgm:spPr/>
      <dgm:t>
        <a:bodyPr/>
        <a:lstStyle/>
        <a:p>
          <a:endParaRPr lang="en-US"/>
        </a:p>
      </dgm:t>
    </dgm:pt>
    <dgm:pt modelId="{DBB9249A-BD5A-4FA3-BDB7-81340AC378B6}" type="sibTrans" cxnId="{F7AEB07D-35A0-4FF6-8B3F-426E1F2E8BE2}">
      <dgm:prSet/>
      <dgm:spPr/>
      <dgm:t>
        <a:bodyPr/>
        <a:lstStyle/>
        <a:p>
          <a:endParaRPr lang="en-US"/>
        </a:p>
      </dgm:t>
    </dgm:pt>
    <dgm:pt modelId="{FED676D6-55F5-445A-A852-6455ADB4AC5B}">
      <dgm:prSet/>
      <dgm:spPr/>
      <dgm:t>
        <a:bodyPr/>
        <a:lstStyle/>
        <a:p>
          <a:r>
            <a:rPr lang="pt-BR"/>
            <a:t>#coronavirus</a:t>
          </a:r>
          <a:endParaRPr lang="pt-BR" dirty="0"/>
        </a:p>
      </dgm:t>
    </dgm:pt>
    <dgm:pt modelId="{2604EAD0-FC68-45DE-BE6A-93BAA2B75069}" type="parTrans" cxnId="{B13D7167-8A2F-41CC-820B-4ABE7939A78F}">
      <dgm:prSet/>
      <dgm:spPr/>
      <dgm:t>
        <a:bodyPr/>
        <a:lstStyle/>
        <a:p>
          <a:endParaRPr lang="en-US"/>
        </a:p>
      </dgm:t>
    </dgm:pt>
    <dgm:pt modelId="{E8598041-F237-46CA-A779-839DE7C6E845}" type="sibTrans" cxnId="{B13D7167-8A2F-41CC-820B-4ABE7939A78F}">
      <dgm:prSet/>
      <dgm:spPr/>
      <dgm:t>
        <a:bodyPr/>
        <a:lstStyle/>
        <a:p>
          <a:endParaRPr lang="en-US"/>
        </a:p>
      </dgm:t>
    </dgm:pt>
    <dgm:pt modelId="{A6021486-4AF7-4D30-9EC1-96E638CA371E}">
      <dgm:prSet/>
      <dgm:spPr/>
      <dgm:t>
        <a:bodyPr/>
        <a:lstStyle/>
        <a:p>
          <a:r>
            <a:rPr lang="pt-BR" dirty="0"/>
            <a:t>#cuarentena</a:t>
          </a:r>
        </a:p>
      </dgm:t>
    </dgm:pt>
    <dgm:pt modelId="{463268DB-E5DB-47C0-920F-D86A35988DA3}" type="parTrans" cxnId="{A6222134-C7D0-4049-A2CB-145C029AC104}">
      <dgm:prSet/>
      <dgm:spPr/>
      <dgm:t>
        <a:bodyPr/>
        <a:lstStyle/>
        <a:p>
          <a:endParaRPr lang="en-US"/>
        </a:p>
      </dgm:t>
    </dgm:pt>
    <dgm:pt modelId="{8CCD06E6-AE6B-4247-884D-49ABB6FA10F6}" type="sibTrans" cxnId="{A6222134-C7D0-4049-A2CB-145C029AC104}">
      <dgm:prSet/>
      <dgm:spPr/>
      <dgm:t>
        <a:bodyPr/>
        <a:lstStyle/>
        <a:p>
          <a:endParaRPr lang="en-US"/>
        </a:p>
      </dgm:t>
    </dgm:pt>
    <dgm:pt modelId="{8FEFA5C4-F6B3-4BA7-AE5D-A282C82DD65E}">
      <dgm:prSet/>
      <dgm:spPr/>
      <dgm:t>
        <a:bodyPr/>
        <a:lstStyle/>
        <a:p>
          <a:r>
            <a:rPr lang="pt-BR" dirty="0"/>
            <a:t>#albertofernandez</a:t>
          </a:r>
          <a:endParaRPr lang="en-US" dirty="0"/>
        </a:p>
      </dgm:t>
    </dgm:pt>
    <dgm:pt modelId="{B0EBD350-27A2-4B31-BFCA-6D75AE213DEA}" type="parTrans" cxnId="{B2BA71A7-B799-4E7B-B62C-41631440CA91}">
      <dgm:prSet/>
      <dgm:spPr/>
      <dgm:t>
        <a:bodyPr/>
        <a:lstStyle/>
        <a:p>
          <a:endParaRPr lang="en-US"/>
        </a:p>
      </dgm:t>
    </dgm:pt>
    <dgm:pt modelId="{7C516981-91A4-4FF5-BA86-19539ED9A5DD}" type="sibTrans" cxnId="{B2BA71A7-B799-4E7B-B62C-41631440CA91}">
      <dgm:prSet/>
      <dgm:spPr/>
      <dgm:t>
        <a:bodyPr/>
        <a:lstStyle/>
        <a:p>
          <a:endParaRPr lang="en-US"/>
        </a:p>
      </dgm:t>
    </dgm:pt>
    <dgm:pt modelId="{3B0A9FAD-5B7F-43A8-B39A-82D60FD7FDFC}">
      <dgm:prSet/>
      <dgm:spPr/>
      <dgm:t>
        <a:bodyPr/>
        <a:lstStyle/>
        <a:p>
          <a:r>
            <a:rPr lang="es-AR" dirty="0"/>
            <a:t>Fechas</a:t>
          </a:r>
          <a:endParaRPr lang="en-US" dirty="0"/>
        </a:p>
      </dgm:t>
    </dgm:pt>
    <dgm:pt modelId="{BDDF72CE-8AED-4121-9F20-830D69FC7485}" type="parTrans" cxnId="{6F54C1D8-F869-4702-8504-838D9B4FEAB0}">
      <dgm:prSet/>
      <dgm:spPr/>
      <dgm:t>
        <a:bodyPr/>
        <a:lstStyle/>
        <a:p>
          <a:endParaRPr lang="en-US"/>
        </a:p>
      </dgm:t>
    </dgm:pt>
    <dgm:pt modelId="{9C325CAD-0B43-4176-A91A-B150A5961F14}" type="sibTrans" cxnId="{6F54C1D8-F869-4702-8504-838D9B4FEAB0}">
      <dgm:prSet/>
      <dgm:spPr/>
      <dgm:t>
        <a:bodyPr/>
        <a:lstStyle/>
        <a:p>
          <a:endParaRPr lang="en-US"/>
        </a:p>
      </dgm:t>
    </dgm:pt>
    <dgm:pt modelId="{A35B0F47-82C5-49D5-93F0-7D8D0B4AEF21}">
      <dgm:prSet/>
      <dgm:spPr/>
      <dgm:t>
        <a:bodyPr/>
        <a:lstStyle/>
        <a:p>
          <a:r>
            <a:rPr lang="es-AR" dirty="0"/>
            <a:t>Anuncios de extensión de cuarentena</a:t>
          </a:r>
          <a:endParaRPr lang="en-US" dirty="0"/>
        </a:p>
      </dgm:t>
    </dgm:pt>
    <dgm:pt modelId="{3F9B0506-6BE8-4706-A16C-B3C3C27FB659}" type="parTrans" cxnId="{25D3B7AD-7DDB-4A34-B689-6268E398E2AD}">
      <dgm:prSet/>
      <dgm:spPr/>
      <dgm:t>
        <a:bodyPr/>
        <a:lstStyle/>
        <a:p>
          <a:endParaRPr lang="en-US"/>
        </a:p>
      </dgm:t>
    </dgm:pt>
    <dgm:pt modelId="{2534FAED-C4A1-4A28-A555-3749CA6FAD0C}" type="sibTrans" cxnId="{25D3B7AD-7DDB-4A34-B689-6268E398E2AD}">
      <dgm:prSet/>
      <dgm:spPr/>
      <dgm:t>
        <a:bodyPr/>
        <a:lstStyle/>
        <a:p>
          <a:endParaRPr lang="en-US"/>
        </a:p>
      </dgm:t>
    </dgm:pt>
    <dgm:pt modelId="{9B4389C6-918B-4070-BB1C-A6E247C44756}" type="pres">
      <dgm:prSet presAssocID="{F0D9E27C-190C-43FF-9ADD-56DA01E33BDC}" presName="layout" presStyleCnt="0">
        <dgm:presLayoutVars>
          <dgm:chMax/>
          <dgm:chPref/>
          <dgm:dir/>
          <dgm:resizeHandles/>
        </dgm:presLayoutVars>
      </dgm:prSet>
      <dgm:spPr/>
    </dgm:pt>
    <dgm:pt modelId="{C050CEA9-4AAE-4089-B7C5-9C83AF1F9EFD}" type="pres">
      <dgm:prSet presAssocID="{63670406-6AEA-4A8B-8782-D519535C7433}" presName="root" presStyleCnt="0">
        <dgm:presLayoutVars>
          <dgm:chMax/>
          <dgm:chPref/>
        </dgm:presLayoutVars>
      </dgm:prSet>
      <dgm:spPr/>
    </dgm:pt>
    <dgm:pt modelId="{E15FC3EF-9DC1-4BF7-A7AE-5A17A25E83DA}" type="pres">
      <dgm:prSet presAssocID="{63670406-6AEA-4A8B-8782-D519535C7433}" presName="rootComposite" presStyleCnt="0">
        <dgm:presLayoutVars/>
      </dgm:prSet>
      <dgm:spPr/>
    </dgm:pt>
    <dgm:pt modelId="{E48884BC-F8CE-42BF-8E1B-E6BE806544B8}" type="pres">
      <dgm:prSet presAssocID="{63670406-6AEA-4A8B-8782-D519535C7433}" presName="ParentAccent" presStyleLbl="alignNode1" presStyleIdx="0" presStyleCnt="4"/>
      <dgm:spPr/>
    </dgm:pt>
    <dgm:pt modelId="{CD0A9D68-904A-4D10-8B46-4EC1465ACCA8}" type="pres">
      <dgm:prSet presAssocID="{63670406-6AEA-4A8B-8782-D519535C7433}" presName="ParentSmallAccent" presStyleLbl="fgAcc1" presStyleIdx="0" presStyleCnt="4"/>
      <dgm:spPr/>
    </dgm:pt>
    <dgm:pt modelId="{8B4BFE7C-F752-42FB-BC0E-E966A0F430BA}" type="pres">
      <dgm:prSet presAssocID="{63670406-6AEA-4A8B-8782-D519535C7433}" presName="Parent" presStyleLbl="revTx" presStyleIdx="0" presStyleCnt="26">
        <dgm:presLayoutVars>
          <dgm:chMax/>
          <dgm:chPref val="4"/>
          <dgm:bulletEnabled val="1"/>
        </dgm:presLayoutVars>
      </dgm:prSet>
      <dgm:spPr/>
    </dgm:pt>
    <dgm:pt modelId="{6CCAA46D-5603-4463-B2B7-6CFD812B5298}" type="pres">
      <dgm:prSet presAssocID="{63670406-6AEA-4A8B-8782-D519535C7433}" presName="childShape" presStyleCnt="0">
        <dgm:presLayoutVars>
          <dgm:chMax val="0"/>
          <dgm:chPref val="0"/>
        </dgm:presLayoutVars>
      </dgm:prSet>
      <dgm:spPr/>
    </dgm:pt>
    <dgm:pt modelId="{116BD4F7-C5C2-4047-AF6A-9C2266DF1DF6}" type="pres">
      <dgm:prSet presAssocID="{9A5B0130-F7F7-4369-83FF-7B705D88DCE5}" presName="childComposite" presStyleCnt="0">
        <dgm:presLayoutVars>
          <dgm:chMax val="0"/>
          <dgm:chPref val="0"/>
        </dgm:presLayoutVars>
      </dgm:prSet>
      <dgm:spPr/>
    </dgm:pt>
    <dgm:pt modelId="{4520FBFF-18AE-4D18-957C-E32FE398B8CF}" type="pres">
      <dgm:prSet presAssocID="{9A5B0130-F7F7-4369-83FF-7B705D88DCE5}" presName="ChildAccent" presStyleLbl="solidFgAcc1" presStyleIdx="0" presStyleCnt="22"/>
      <dgm:spPr/>
    </dgm:pt>
    <dgm:pt modelId="{76795A77-3058-4FA0-8824-F5CCBC49403A}" type="pres">
      <dgm:prSet presAssocID="{9A5B0130-F7F7-4369-83FF-7B705D88DCE5}" presName="Child" presStyleLbl="revTx" presStyleIdx="1" presStyleCnt="26">
        <dgm:presLayoutVars>
          <dgm:chMax val="0"/>
          <dgm:chPref val="0"/>
          <dgm:bulletEnabled val="1"/>
        </dgm:presLayoutVars>
      </dgm:prSet>
      <dgm:spPr/>
    </dgm:pt>
    <dgm:pt modelId="{1D7C19A9-7B7D-4B2C-BBD9-05DC76B9E882}" type="pres">
      <dgm:prSet presAssocID="{0392B208-169D-4811-BD39-6584BBE68DA7}" presName="childComposite" presStyleCnt="0">
        <dgm:presLayoutVars>
          <dgm:chMax val="0"/>
          <dgm:chPref val="0"/>
        </dgm:presLayoutVars>
      </dgm:prSet>
      <dgm:spPr/>
    </dgm:pt>
    <dgm:pt modelId="{FC631A22-C642-4F08-B4C2-8B6B34AD5EFB}" type="pres">
      <dgm:prSet presAssocID="{0392B208-169D-4811-BD39-6584BBE68DA7}" presName="ChildAccent" presStyleLbl="solidFgAcc1" presStyleIdx="1" presStyleCnt="22"/>
      <dgm:spPr/>
    </dgm:pt>
    <dgm:pt modelId="{A96E90B7-CF14-4C24-B012-60793FE7C693}" type="pres">
      <dgm:prSet presAssocID="{0392B208-169D-4811-BD39-6584BBE68DA7}" presName="Child" presStyleLbl="revTx" presStyleIdx="2" presStyleCnt="26">
        <dgm:presLayoutVars>
          <dgm:chMax val="0"/>
          <dgm:chPref val="0"/>
          <dgm:bulletEnabled val="1"/>
        </dgm:presLayoutVars>
      </dgm:prSet>
      <dgm:spPr/>
    </dgm:pt>
    <dgm:pt modelId="{6122FDC5-7622-4AA5-AA80-D18DDA80217D}" type="pres">
      <dgm:prSet presAssocID="{E799F660-E596-4142-9E45-208C6300EB10}" presName="childComposite" presStyleCnt="0">
        <dgm:presLayoutVars>
          <dgm:chMax val="0"/>
          <dgm:chPref val="0"/>
        </dgm:presLayoutVars>
      </dgm:prSet>
      <dgm:spPr/>
    </dgm:pt>
    <dgm:pt modelId="{68EE52D0-018D-45F3-A979-8099211712D0}" type="pres">
      <dgm:prSet presAssocID="{E799F660-E596-4142-9E45-208C6300EB10}" presName="ChildAccent" presStyleLbl="solidFgAcc1" presStyleIdx="2" presStyleCnt="22"/>
      <dgm:spPr/>
    </dgm:pt>
    <dgm:pt modelId="{153D82F7-1087-4B3C-967A-EA9D26467064}" type="pres">
      <dgm:prSet presAssocID="{E799F660-E596-4142-9E45-208C6300EB10}" presName="Child" presStyleLbl="revTx" presStyleIdx="3" presStyleCnt="26">
        <dgm:presLayoutVars>
          <dgm:chMax val="0"/>
          <dgm:chPref val="0"/>
          <dgm:bulletEnabled val="1"/>
        </dgm:presLayoutVars>
      </dgm:prSet>
      <dgm:spPr/>
    </dgm:pt>
    <dgm:pt modelId="{6E06577F-34A3-4A2C-BFAA-2E9EBDB2472F}" type="pres">
      <dgm:prSet presAssocID="{16BBDE3C-E558-44EA-A83B-CF95556B5F90}" presName="childComposite" presStyleCnt="0">
        <dgm:presLayoutVars>
          <dgm:chMax val="0"/>
          <dgm:chPref val="0"/>
        </dgm:presLayoutVars>
      </dgm:prSet>
      <dgm:spPr/>
    </dgm:pt>
    <dgm:pt modelId="{1C6A87E6-5F55-4899-8B2D-4A8D26688EBE}" type="pres">
      <dgm:prSet presAssocID="{16BBDE3C-E558-44EA-A83B-CF95556B5F90}" presName="ChildAccent" presStyleLbl="solidFgAcc1" presStyleIdx="3" presStyleCnt="22"/>
      <dgm:spPr/>
    </dgm:pt>
    <dgm:pt modelId="{13B0D9BC-EB35-46F1-8263-2F975309A1D4}" type="pres">
      <dgm:prSet presAssocID="{16BBDE3C-E558-44EA-A83B-CF95556B5F90}" presName="Child" presStyleLbl="revTx" presStyleIdx="4" presStyleCnt="26">
        <dgm:presLayoutVars>
          <dgm:chMax val="0"/>
          <dgm:chPref val="0"/>
          <dgm:bulletEnabled val="1"/>
        </dgm:presLayoutVars>
      </dgm:prSet>
      <dgm:spPr/>
    </dgm:pt>
    <dgm:pt modelId="{AB174268-F137-4084-9D2E-D23AE0D67253}" type="pres">
      <dgm:prSet presAssocID="{F7044866-43A7-4BEC-B3B7-426E4271FD32}" presName="childComposite" presStyleCnt="0">
        <dgm:presLayoutVars>
          <dgm:chMax val="0"/>
          <dgm:chPref val="0"/>
        </dgm:presLayoutVars>
      </dgm:prSet>
      <dgm:spPr/>
    </dgm:pt>
    <dgm:pt modelId="{6E495933-849B-4B15-8715-21225EB21E08}" type="pres">
      <dgm:prSet presAssocID="{F7044866-43A7-4BEC-B3B7-426E4271FD32}" presName="ChildAccent" presStyleLbl="solidFgAcc1" presStyleIdx="4" presStyleCnt="22"/>
      <dgm:spPr/>
    </dgm:pt>
    <dgm:pt modelId="{53D1FF25-E292-4F50-96DA-58B102525FC0}" type="pres">
      <dgm:prSet presAssocID="{F7044866-43A7-4BEC-B3B7-426E4271FD32}" presName="Child" presStyleLbl="revTx" presStyleIdx="5" presStyleCnt="26">
        <dgm:presLayoutVars>
          <dgm:chMax val="0"/>
          <dgm:chPref val="0"/>
          <dgm:bulletEnabled val="1"/>
        </dgm:presLayoutVars>
      </dgm:prSet>
      <dgm:spPr/>
    </dgm:pt>
    <dgm:pt modelId="{9CDCFEE6-DF95-42FA-AE84-5D78D9264776}" type="pres">
      <dgm:prSet presAssocID="{432E73FE-742F-4FAB-8955-EAD66A6FBA99}" presName="childComposite" presStyleCnt="0">
        <dgm:presLayoutVars>
          <dgm:chMax val="0"/>
          <dgm:chPref val="0"/>
        </dgm:presLayoutVars>
      </dgm:prSet>
      <dgm:spPr/>
    </dgm:pt>
    <dgm:pt modelId="{863C53DF-E95A-49E7-836E-0203D1B9A225}" type="pres">
      <dgm:prSet presAssocID="{432E73FE-742F-4FAB-8955-EAD66A6FBA99}" presName="ChildAccent" presStyleLbl="solidFgAcc1" presStyleIdx="5" presStyleCnt="22"/>
      <dgm:spPr/>
    </dgm:pt>
    <dgm:pt modelId="{815A2646-7613-4D5E-99BA-7EB390715AE8}" type="pres">
      <dgm:prSet presAssocID="{432E73FE-742F-4FAB-8955-EAD66A6FBA99}" presName="Child" presStyleLbl="revTx" presStyleIdx="6" presStyleCnt="26">
        <dgm:presLayoutVars>
          <dgm:chMax val="0"/>
          <dgm:chPref val="0"/>
          <dgm:bulletEnabled val="1"/>
        </dgm:presLayoutVars>
      </dgm:prSet>
      <dgm:spPr/>
    </dgm:pt>
    <dgm:pt modelId="{6C55E934-6745-47CE-A12B-F9581AA27F26}" type="pres">
      <dgm:prSet presAssocID="{81170E8D-4590-422E-BBEC-5181B158BCA3}" presName="childComposite" presStyleCnt="0">
        <dgm:presLayoutVars>
          <dgm:chMax val="0"/>
          <dgm:chPref val="0"/>
        </dgm:presLayoutVars>
      </dgm:prSet>
      <dgm:spPr/>
    </dgm:pt>
    <dgm:pt modelId="{74A57921-F048-4A1B-B9CD-46778229FD0B}" type="pres">
      <dgm:prSet presAssocID="{81170E8D-4590-422E-BBEC-5181B158BCA3}" presName="ChildAccent" presStyleLbl="solidFgAcc1" presStyleIdx="6" presStyleCnt="22"/>
      <dgm:spPr/>
    </dgm:pt>
    <dgm:pt modelId="{0BA23C0F-10AD-459B-B3A9-88CB4D24C692}" type="pres">
      <dgm:prSet presAssocID="{81170E8D-4590-422E-BBEC-5181B158BCA3}" presName="Child" presStyleLbl="revTx" presStyleIdx="7" presStyleCnt="26">
        <dgm:presLayoutVars>
          <dgm:chMax val="0"/>
          <dgm:chPref val="0"/>
          <dgm:bulletEnabled val="1"/>
        </dgm:presLayoutVars>
      </dgm:prSet>
      <dgm:spPr/>
    </dgm:pt>
    <dgm:pt modelId="{390BECCC-A189-45C7-A87B-44DB136E6983}" type="pres">
      <dgm:prSet presAssocID="{AD1C5D9D-6D13-4284-9488-EC08A0A2048F}" presName="childComposite" presStyleCnt="0">
        <dgm:presLayoutVars>
          <dgm:chMax val="0"/>
          <dgm:chPref val="0"/>
        </dgm:presLayoutVars>
      </dgm:prSet>
      <dgm:spPr/>
    </dgm:pt>
    <dgm:pt modelId="{B72CECEB-0130-47E3-8F15-DDA647339031}" type="pres">
      <dgm:prSet presAssocID="{AD1C5D9D-6D13-4284-9488-EC08A0A2048F}" presName="ChildAccent" presStyleLbl="solidFgAcc1" presStyleIdx="7" presStyleCnt="22"/>
      <dgm:spPr/>
    </dgm:pt>
    <dgm:pt modelId="{AF4153B8-8774-4386-99C3-E83CFD0596CD}" type="pres">
      <dgm:prSet presAssocID="{AD1C5D9D-6D13-4284-9488-EC08A0A2048F}" presName="Child" presStyleLbl="revTx" presStyleIdx="8" presStyleCnt="26">
        <dgm:presLayoutVars>
          <dgm:chMax val="0"/>
          <dgm:chPref val="0"/>
          <dgm:bulletEnabled val="1"/>
        </dgm:presLayoutVars>
      </dgm:prSet>
      <dgm:spPr/>
    </dgm:pt>
    <dgm:pt modelId="{68078CB0-5325-4D0E-A64E-E43BD6D9A4A5}" type="pres">
      <dgm:prSet presAssocID="{5D01592B-BA0B-4162-B445-7594FDAF6724}" presName="childComposite" presStyleCnt="0">
        <dgm:presLayoutVars>
          <dgm:chMax val="0"/>
          <dgm:chPref val="0"/>
        </dgm:presLayoutVars>
      </dgm:prSet>
      <dgm:spPr/>
    </dgm:pt>
    <dgm:pt modelId="{AFC10B30-DD3A-4520-B9DC-D5CB78E62CA0}" type="pres">
      <dgm:prSet presAssocID="{5D01592B-BA0B-4162-B445-7594FDAF6724}" presName="ChildAccent" presStyleLbl="solidFgAcc1" presStyleIdx="8" presStyleCnt="22"/>
      <dgm:spPr/>
    </dgm:pt>
    <dgm:pt modelId="{1769BEFA-D700-4B56-BC1F-95689A8B1341}" type="pres">
      <dgm:prSet presAssocID="{5D01592B-BA0B-4162-B445-7594FDAF6724}" presName="Child" presStyleLbl="revTx" presStyleIdx="9" presStyleCnt="26">
        <dgm:presLayoutVars>
          <dgm:chMax val="0"/>
          <dgm:chPref val="0"/>
          <dgm:bulletEnabled val="1"/>
        </dgm:presLayoutVars>
      </dgm:prSet>
      <dgm:spPr/>
    </dgm:pt>
    <dgm:pt modelId="{CD9ED603-5122-495B-8900-386A6891CD85}" type="pres">
      <dgm:prSet presAssocID="{5E5A3F2E-9B0A-472C-8463-46EB27FCAAB3}" presName="root" presStyleCnt="0">
        <dgm:presLayoutVars>
          <dgm:chMax/>
          <dgm:chPref/>
        </dgm:presLayoutVars>
      </dgm:prSet>
      <dgm:spPr/>
    </dgm:pt>
    <dgm:pt modelId="{592ABDD9-C31B-4215-8BD6-31A9D7524215}" type="pres">
      <dgm:prSet presAssocID="{5E5A3F2E-9B0A-472C-8463-46EB27FCAAB3}" presName="rootComposite" presStyleCnt="0">
        <dgm:presLayoutVars/>
      </dgm:prSet>
      <dgm:spPr/>
    </dgm:pt>
    <dgm:pt modelId="{BF44B168-593E-4980-BD02-24A90357CDAD}" type="pres">
      <dgm:prSet presAssocID="{5E5A3F2E-9B0A-472C-8463-46EB27FCAAB3}" presName="ParentAccent" presStyleLbl="alignNode1" presStyleIdx="1" presStyleCnt="4"/>
      <dgm:spPr/>
    </dgm:pt>
    <dgm:pt modelId="{BA71DF52-B347-4765-A0CF-6F368DB783E5}" type="pres">
      <dgm:prSet presAssocID="{5E5A3F2E-9B0A-472C-8463-46EB27FCAAB3}" presName="ParentSmallAccent" presStyleLbl="fgAcc1" presStyleIdx="1" presStyleCnt="4"/>
      <dgm:spPr/>
    </dgm:pt>
    <dgm:pt modelId="{334F6516-2D49-4E95-94EA-BC3AAB8962D8}" type="pres">
      <dgm:prSet presAssocID="{5E5A3F2E-9B0A-472C-8463-46EB27FCAAB3}" presName="Parent" presStyleLbl="revTx" presStyleIdx="10" presStyleCnt="26">
        <dgm:presLayoutVars>
          <dgm:chMax/>
          <dgm:chPref val="4"/>
          <dgm:bulletEnabled val="1"/>
        </dgm:presLayoutVars>
      </dgm:prSet>
      <dgm:spPr/>
    </dgm:pt>
    <dgm:pt modelId="{69688EF9-215D-4D6E-B634-F4DD1F8DC767}" type="pres">
      <dgm:prSet presAssocID="{5E5A3F2E-9B0A-472C-8463-46EB27FCAAB3}" presName="childShape" presStyleCnt="0">
        <dgm:presLayoutVars>
          <dgm:chMax val="0"/>
          <dgm:chPref val="0"/>
        </dgm:presLayoutVars>
      </dgm:prSet>
      <dgm:spPr/>
    </dgm:pt>
    <dgm:pt modelId="{329EF175-D594-4BEB-9636-9D7D45E90F50}" type="pres">
      <dgm:prSet presAssocID="{E54CB80C-1837-43DC-AF73-214067D436C9}" presName="childComposite" presStyleCnt="0">
        <dgm:presLayoutVars>
          <dgm:chMax val="0"/>
          <dgm:chPref val="0"/>
        </dgm:presLayoutVars>
      </dgm:prSet>
      <dgm:spPr/>
    </dgm:pt>
    <dgm:pt modelId="{06A65FD8-715C-4868-BDDF-52A08B07857C}" type="pres">
      <dgm:prSet presAssocID="{E54CB80C-1837-43DC-AF73-214067D436C9}" presName="ChildAccent" presStyleLbl="solidFgAcc1" presStyleIdx="9" presStyleCnt="22"/>
      <dgm:spPr/>
    </dgm:pt>
    <dgm:pt modelId="{B75D49DC-730A-47CC-B123-FCBA123B9937}" type="pres">
      <dgm:prSet presAssocID="{E54CB80C-1837-43DC-AF73-214067D436C9}" presName="Child" presStyleLbl="revTx" presStyleIdx="11" presStyleCnt="26">
        <dgm:presLayoutVars>
          <dgm:chMax val="0"/>
          <dgm:chPref val="0"/>
          <dgm:bulletEnabled val="1"/>
        </dgm:presLayoutVars>
      </dgm:prSet>
      <dgm:spPr/>
    </dgm:pt>
    <dgm:pt modelId="{A9CB422E-B356-4E61-8089-17B9B1B0BCE6}" type="pres">
      <dgm:prSet presAssocID="{5ED2672C-DAF9-42E8-8582-235432F3BE65}" presName="childComposite" presStyleCnt="0">
        <dgm:presLayoutVars>
          <dgm:chMax val="0"/>
          <dgm:chPref val="0"/>
        </dgm:presLayoutVars>
      </dgm:prSet>
      <dgm:spPr/>
    </dgm:pt>
    <dgm:pt modelId="{746C8A05-685B-420B-8F40-48B1C78EF53E}" type="pres">
      <dgm:prSet presAssocID="{5ED2672C-DAF9-42E8-8582-235432F3BE65}" presName="ChildAccent" presStyleLbl="solidFgAcc1" presStyleIdx="10" presStyleCnt="22"/>
      <dgm:spPr/>
    </dgm:pt>
    <dgm:pt modelId="{BA8BCFA3-1D7F-4D46-99BE-1839EF630DC5}" type="pres">
      <dgm:prSet presAssocID="{5ED2672C-DAF9-42E8-8582-235432F3BE65}" presName="Child" presStyleLbl="revTx" presStyleIdx="12" presStyleCnt="26">
        <dgm:presLayoutVars>
          <dgm:chMax val="0"/>
          <dgm:chPref val="0"/>
          <dgm:bulletEnabled val="1"/>
        </dgm:presLayoutVars>
      </dgm:prSet>
      <dgm:spPr/>
    </dgm:pt>
    <dgm:pt modelId="{7A33633F-999F-4A61-9E73-03621F47A963}" type="pres">
      <dgm:prSet presAssocID="{6F6804A5-494A-4311-B792-C9F99E780E64}" presName="childComposite" presStyleCnt="0">
        <dgm:presLayoutVars>
          <dgm:chMax val="0"/>
          <dgm:chPref val="0"/>
        </dgm:presLayoutVars>
      </dgm:prSet>
      <dgm:spPr/>
    </dgm:pt>
    <dgm:pt modelId="{48F197BB-FB36-4CA7-8DEE-C3C17705D1C5}" type="pres">
      <dgm:prSet presAssocID="{6F6804A5-494A-4311-B792-C9F99E780E64}" presName="ChildAccent" presStyleLbl="solidFgAcc1" presStyleIdx="11" presStyleCnt="22"/>
      <dgm:spPr/>
    </dgm:pt>
    <dgm:pt modelId="{84E8F684-9154-4B78-AD6C-C16B832E50F8}" type="pres">
      <dgm:prSet presAssocID="{6F6804A5-494A-4311-B792-C9F99E780E64}" presName="Child" presStyleLbl="revTx" presStyleIdx="13" presStyleCnt="26">
        <dgm:presLayoutVars>
          <dgm:chMax val="0"/>
          <dgm:chPref val="0"/>
          <dgm:bulletEnabled val="1"/>
        </dgm:presLayoutVars>
      </dgm:prSet>
      <dgm:spPr/>
    </dgm:pt>
    <dgm:pt modelId="{A66A1FBC-572B-46E2-99C3-F66F8C0A1802}" type="pres">
      <dgm:prSet presAssocID="{CD80E548-81D6-494B-8EAD-0F749B760EF2}" presName="childComposite" presStyleCnt="0">
        <dgm:presLayoutVars>
          <dgm:chMax val="0"/>
          <dgm:chPref val="0"/>
        </dgm:presLayoutVars>
      </dgm:prSet>
      <dgm:spPr/>
    </dgm:pt>
    <dgm:pt modelId="{2F71BA0C-8FF2-4481-8EA8-92E0C0ECDB59}" type="pres">
      <dgm:prSet presAssocID="{CD80E548-81D6-494B-8EAD-0F749B760EF2}" presName="ChildAccent" presStyleLbl="solidFgAcc1" presStyleIdx="12" presStyleCnt="22"/>
      <dgm:spPr/>
    </dgm:pt>
    <dgm:pt modelId="{D02310D7-E9DB-49DB-8142-C4349BD66790}" type="pres">
      <dgm:prSet presAssocID="{CD80E548-81D6-494B-8EAD-0F749B760EF2}" presName="Child" presStyleLbl="revTx" presStyleIdx="14" presStyleCnt="26">
        <dgm:presLayoutVars>
          <dgm:chMax val="0"/>
          <dgm:chPref val="0"/>
          <dgm:bulletEnabled val="1"/>
        </dgm:presLayoutVars>
      </dgm:prSet>
      <dgm:spPr/>
    </dgm:pt>
    <dgm:pt modelId="{1A08AC9F-633A-46E6-8400-FCB97E0569B1}" type="pres">
      <dgm:prSet presAssocID="{97D8213F-2A0E-4F21-9E72-BE434CD7B52B}" presName="childComposite" presStyleCnt="0">
        <dgm:presLayoutVars>
          <dgm:chMax val="0"/>
          <dgm:chPref val="0"/>
        </dgm:presLayoutVars>
      </dgm:prSet>
      <dgm:spPr/>
    </dgm:pt>
    <dgm:pt modelId="{CDF74600-8C0F-4FDF-A6C3-9614150B6811}" type="pres">
      <dgm:prSet presAssocID="{97D8213F-2A0E-4F21-9E72-BE434CD7B52B}" presName="ChildAccent" presStyleLbl="solidFgAcc1" presStyleIdx="13" presStyleCnt="22"/>
      <dgm:spPr/>
    </dgm:pt>
    <dgm:pt modelId="{04D99A45-F23C-455E-8938-260C69C9FD28}" type="pres">
      <dgm:prSet presAssocID="{97D8213F-2A0E-4F21-9E72-BE434CD7B52B}" presName="Child" presStyleLbl="revTx" presStyleIdx="15" presStyleCnt="26">
        <dgm:presLayoutVars>
          <dgm:chMax val="0"/>
          <dgm:chPref val="0"/>
          <dgm:bulletEnabled val="1"/>
        </dgm:presLayoutVars>
      </dgm:prSet>
      <dgm:spPr/>
    </dgm:pt>
    <dgm:pt modelId="{7B97921A-F52E-43C0-B4E9-5B8784D32D14}" type="pres">
      <dgm:prSet presAssocID="{B13DCC72-F1A6-4719-AF66-FE0A8AE36C50}" presName="childComposite" presStyleCnt="0">
        <dgm:presLayoutVars>
          <dgm:chMax val="0"/>
          <dgm:chPref val="0"/>
        </dgm:presLayoutVars>
      </dgm:prSet>
      <dgm:spPr/>
    </dgm:pt>
    <dgm:pt modelId="{D16B87C0-1148-44F5-8336-D7FFDB0FC336}" type="pres">
      <dgm:prSet presAssocID="{B13DCC72-F1A6-4719-AF66-FE0A8AE36C50}" presName="ChildAccent" presStyleLbl="solidFgAcc1" presStyleIdx="14" presStyleCnt="22"/>
      <dgm:spPr/>
    </dgm:pt>
    <dgm:pt modelId="{97B25C94-1835-4B90-BE19-B297B2821688}" type="pres">
      <dgm:prSet presAssocID="{B13DCC72-F1A6-4719-AF66-FE0A8AE36C50}" presName="Child" presStyleLbl="revTx" presStyleIdx="16" presStyleCnt="26">
        <dgm:presLayoutVars>
          <dgm:chMax val="0"/>
          <dgm:chPref val="0"/>
          <dgm:bulletEnabled val="1"/>
        </dgm:presLayoutVars>
      </dgm:prSet>
      <dgm:spPr/>
    </dgm:pt>
    <dgm:pt modelId="{61730216-A7B1-456B-8956-CD4DDE5AB7F6}" type="pres">
      <dgm:prSet presAssocID="{9B31AC24-D65B-41F8-B3EF-A1B22FB8E71C}" presName="childComposite" presStyleCnt="0">
        <dgm:presLayoutVars>
          <dgm:chMax val="0"/>
          <dgm:chPref val="0"/>
        </dgm:presLayoutVars>
      </dgm:prSet>
      <dgm:spPr/>
    </dgm:pt>
    <dgm:pt modelId="{5EBA4074-7070-42A5-BF00-124270DB6307}" type="pres">
      <dgm:prSet presAssocID="{9B31AC24-D65B-41F8-B3EF-A1B22FB8E71C}" presName="ChildAccent" presStyleLbl="solidFgAcc1" presStyleIdx="15" presStyleCnt="22"/>
      <dgm:spPr/>
    </dgm:pt>
    <dgm:pt modelId="{F6FB223B-BAA0-43E5-A505-DAD9216CD74B}" type="pres">
      <dgm:prSet presAssocID="{9B31AC24-D65B-41F8-B3EF-A1B22FB8E71C}" presName="Child" presStyleLbl="revTx" presStyleIdx="17" presStyleCnt="26">
        <dgm:presLayoutVars>
          <dgm:chMax val="0"/>
          <dgm:chPref val="0"/>
          <dgm:bulletEnabled val="1"/>
        </dgm:presLayoutVars>
      </dgm:prSet>
      <dgm:spPr/>
    </dgm:pt>
    <dgm:pt modelId="{F86F2F9D-E369-4A9E-9E9D-257E925829EC}" type="pres">
      <dgm:prSet presAssocID="{2C026AA5-0FED-4827-846A-68CD635C26FB}" presName="root" presStyleCnt="0">
        <dgm:presLayoutVars>
          <dgm:chMax/>
          <dgm:chPref/>
        </dgm:presLayoutVars>
      </dgm:prSet>
      <dgm:spPr/>
    </dgm:pt>
    <dgm:pt modelId="{4C0AC405-849A-45A1-91D6-25CBF1945E47}" type="pres">
      <dgm:prSet presAssocID="{2C026AA5-0FED-4827-846A-68CD635C26FB}" presName="rootComposite" presStyleCnt="0">
        <dgm:presLayoutVars/>
      </dgm:prSet>
      <dgm:spPr/>
    </dgm:pt>
    <dgm:pt modelId="{D46F9F84-23BB-4E0A-8312-46D5F2E52A14}" type="pres">
      <dgm:prSet presAssocID="{2C026AA5-0FED-4827-846A-68CD635C26FB}" presName="ParentAccent" presStyleLbl="alignNode1" presStyleIdx="2" presStyleCnt="4"/>
      <dgm:spPr/>
    </dgm:pt>
    <dgm:pt modelId="{51AD5A34-F374-4EB4-8977-00D98D3D0F0E}" type="pres">
      <dgm:prSet presAssocID="{2C026AA5-0FED-4827-846A-68CD635C26FB}" presName="ParentSmallAccent" presStyleLbl="fgAcc1" presStyleIdx="2" presStyleCnt="4"/>
      <dgm:spPr/>
    </dgm:pt>
    <dgm:pt modelId="{25CA6292-7E2F-4952-8DF4-1377C992EAC3}" type="pres">
      <dgm:prSet presAssocID="{2C026AA5-0FED-4827-846A-68CD635C26FB}" presName="Parent" presStyleLbl="revTx" presStyleIdx="18" presStyleCnt="26">
        <dgm:presLayoutVars>
          <dgm:chMax/>
          <dgm:chPref val="4"/>
          <dgm:bulletEnabled val="1"/>
        </dgm:presLayoutVars>
      </dgm:prSet>
      <dgm:spPr/>
    </dgm:pt>
    <dgm:pt modelId="{3785B1DD-F224-4623-BDE2-C49CDE6A1D63}" type="pres">
      <dgm:prSet presAssocID="{2C026AA5-0FED-4827-846A-68CD635C26FB}" presName="childShape" presStyleCnt="0">
        <dgm:presLayoutVars>
          <dgm:chMax val="0"/>
          <dgm:chPref val="0"/>
        </dgm:presLayoutVars>
      </dgm:prSet>
      <dgm:spPr/>
    </dgm:pt>
    <dgm:pt modelId="{2B550D8E-87BA-4D7D-A6A6-BADB76DE6982}" type="pres">
      <dgm:prSet presAssocID="{9C426A56-A5E2-4021-870B-E68972FAE7AF}" presName="childComposite" presStyleCnt="0">
        <dgm:presLayoutVars>
          <dgm:chMax val="0"/>
          <dgm:chPref val="0"/>
        </dgm:presLayoutVars>
      </dgm:prSet>
      <dgm:spPr/>
    </dgm:pt>
    <dgm:pt modelId="{073B77CB-905F-4D98-ADE9-80B3B69FCB36}" type="pres">
      <dgm:prSet presAssocID="{9C426A56-A5E2-4021-870B-E68972FAE7AF}" presName="ChildAccent" presStyleLbl="solidFgAcc1" presStyleIdx="16" presStyleCnt="22"/>
      <dgm:spPr/>
    </dgm:pt>
    <dgm:pt modelId="{1D5E6285-3C3C-4BB9-A8AF-5BB879412DC7}" type="pres">
      <dgm:prSet presAssocID="{9C426A56-A5E2-4021-870B-E68972FAE7AF}" presName="Child" presStyleLbl="revTx" presStyleIdx="19" presStyleCnt="26">
        <dgm:presLayoutVars>
          <dgm:chMax val="0"/>
          <dgm:chPref val="0"/>
          <dgm:bulletEnabled val="1"/>
        </dgm:presLayoutVars>
      </dgm:prSet>
      <dgm:spPr/>
    </dgm:pt>
    <dgm:pt modelId="{5BDC8B18-83CF-4614-AC7A-265CE36ACC3C}" type="pres">
      <dgm:prSet presAssocID="{932581D2-E604-42AB-AF3B-2E54F9908CC6}" presName="childComposite" presStyleCnt="0">
        <dgm:presLayoutVars>
          <dgm:chMax val="0"/>
          <dgm:chPref val="0"/>
        </dgm:presLayoutVars>
      </dgm:prSet>
      <dgm:spPr/>
    </dgm:pt>
    <dgm:pt modelId="{DC1181EF-20FD-4F1A-9A5B-5C1366278250}" type="pres">
      <dgm:prSet presAssocID="{932581D2-E604-42AB-AF3B-2E54F9908CC6}" presName="ChildAccent" presStyleLbl="solidFgAcc1" presStyleIdx="17" presStyleCnt="22"/>
      <dgm:spPr/>
    </dgm:pt>
    <dgm:pt modelId="{4B7586E2-DEEB-4FCE-A329-5FD4AA44C7BF}" type="pres">
      <dgm:prSet presAssocID="{932581D2-E604-42AB-AF3B-2E54F9908CC6}" presName="Child" presStyleLbl="revTx" presStyleIdx="20" presStyleCnt="26">
        <dgm:presLayoutVars>
          <dgm:chMax val="0"/>
          <dgm:chPref val="0"/>
          <dgm:bulletEnabled val="1"/>
        </dgm:presLayoutVars>
      </dgm:prSet>
      <dgm:spPr/>
    </dgm:pt>
    <dgm:pt modelId="{2BB9C066-51B0-4909-B452-047F4B104C60}" type="pres">
      <dgm:prSet presAssocID="{FED676D6-55F5-445A-A852-6455ADB4AC5B}" presName="childComposite" presStyleCnt="0">
        <dgm:presLayoutVars>
          <dgm:chMax val="0"/>
          <dgm:chPref val="0"/>
        </dgm:presLayoutVars>
      </dgm:prSet>
      <dgm:spPr/>
    </dgm:pt>
    <dgm:pt modelId="{FDDCFBFC-F6C5-4E98-9DF8-61A62B219687}" type="pres">
      <dgm:prSet presAssocID="{FED676D6-55F5-445A-A852-6455ADB4AC5B}" presName="ChildAccent" presStyleLbl="solidFgAcc1" presStyleIdx="18" presStyleCnt="22"/>
      <dgm:spPr/>
    </dgm:pt>
    <dgm:pt modelId="{89736D37-1571-4B50-9F6A-6DF1D0511324}" type="pres">
      <dgm:prSet presAssocID="{FED676D6-55F5-445A-A852-6455ADB4AC5B}" presName="Child" presStyleLbl="revTx" presStyleIdx="21" presStyleCnt="26">
        <dgm:presLayoutVars>
          <dgm:chMax val="0"/>
          <dgm:chPref val="0"/>
          <dgm:bulletEnabled val="1"/>
        </dgm:presLayoutVars>
      </dgm:prSet>
      <dgm:spPr/>
    </dgm:pt>
    <dgm:pt modelId="{06422D08-EBA0-4070-B5AD-B32F0963500A}" type="pres">
      <dgm:prSet presAssocID="{A6021486-4AF7-4D30-9EC1-96E638CA371E}" presName="childComposite" presStyleCnt="0">
        <dgm:presLayoutVars>
          <dgm:chMax val="0"/>
          <dgm:chPref val="0"/>
        </dgm:presLayoutVars>
      </dgm:prSet>
      <dgm:spPr/>
    </dgm:pt>
    <dgm:pt modelId="{46482813-802B-418F-86F7-9B1BDA517C49}" type="pres">
      <dgm:prSet presAssocID="{A6021486-4AF7-4D30-9EC1-96E638CA371E}" presName="ChildAccent" presStyleLbl="solidFgAcc1" presStyleIdx="19" presStyleCnt="22"/>
      <dgm:spPr/>
    </dgm:pt>
    <dgm:pt modelId="{792E51A3-8C3B-4092-9C5F-3E80DFFDB722}" type="pres">
      <dgm:prSet presAssocID="{A6021486-4AF7-4D30-9EC1-96E638CA371E}" presName="Child" presStyleLbl="revTx" presStyleIdx="22" presStyleCnt="26">
        <dgm:presLayoutVars>
          <dgm:chMax val="0"/>
          <dgm:chPref val="0"/>
          <dgm:bulletEnabled val="1"/>
        </dgm:presLayoutVars>
      </dgm:prSet>
      <dgm:spPr/>
    </dgm:pt>
    <dgm:pt modelId="{4C68024F-C743-4D5D-824C-F0585275CF76}" type="pres">
      <dgm:prSet presAssocID="{8FEFA5C4-F6B3-4BA7-AE5D-A282C82DD65E}" presName="childComposite" presStyleCnt="0">
        <dgm:presLayoutVars>
          <dgm:chMax val="0"/>
          <dgm:chPref val="0"/>
        </dgm:presLayoutVars>
      </dgm:prSet>
      <dgm:spPr/>
    </dgm:pt>
    <dgm:pt modelId="{307F373F-B7F5-4165-B5DB-2F0F82CA59FD}" type="pres">
      <dgm:prSet presAssocID="{8FEFA5C4-F6B3-4BA7-AE5D-A282C82DD65E}" presName="ChildAccent" presStyleLbl="solidFgAcc1" presStyleIdx="20" presStyleCnt="22"/>
      <dgm:spPr/>
    </dgm:pt>
    <dgm:pt modelId="{64AD85E3-943A-4B7D-878A-24A5373A1493}" type="pres">
      <dgm:prSet presAssocID="{8FEFA5C4-F6B3-4BA7-AE5D-A282C82DD65E}" presName="Child" presStyleLbl="revTx" presStyleIdx="23" presStyleCnt="26">
        <dgm:presLayoutVars>
          <dgm:chMax val="0"/>
          <dgm:chPref val="0"/>
          <dgm:bulletEnabled val="1"/>
        </dgm:presLayoutVars>
      </dgm:prSet>
      <dgm:spPr/>
    </dgm:pt>
    <dgm:pt modelId="{1101B909-87B2-4BD6-A0FE-5AE0CCDC1B41}" type="pres">
      <dgm:prSet presAssocID="{3B0A9FAD-5B7F-43A8-B39A-82D60FD7FDFC}" presName="root" presStyleCnt="0">
        <dgm:presLayoutVars>
          <dgm:chMax/>
          <dgm:chPref/>
        </dgm:presLayoutVars>
      </dgm:prSet>
      <dgm:spPr/>
    </dgm:pt>
    <dgm:pt modelId="{50FA59E6-FE34-4B2A-9DE1-6629C0F63D4B}" type="pres">
      <dgm:prSet presAssocID="{3B0A9FAD-5B7F-43A8-B39A-82D60FD7FDFC}" presName="rootComposite" presStyleCnt="0">
        <dgm:presLayoutVars/>
      </dgm:prSet>
      <dgm:spPr/>
    </dgm:pt>
    <dgm:pt modelId="{E91D971E-50CB-4BBD-87DD-1F3200A0E143}" type="pres">
      <dgm:prSet presAssocID="{3B0A9FAD-5B7F-43A8-B39A-82D60FD7FDFC}" presName="ParentAccent" presStyleLbl="alignNode1" presStyleIdx="3" presStyleCnt="4"/>
      <dgm:spPr/>
    </dgm:pt>
    <dgm:pt modelId="{636C0FEE-00E5-4E4F-83EF-6758F3C52338}" type="pres">
      <dgm:prSet presAssocID="{3B0A9FAD-5B7F-43A8-B39A-82D60FD7FDFC}" presName="ParentSmallAccent" presStyleLbl="fgAcc1" presStyleIdx="3" presStyleCnt="4"/>
      <dgm:spPr/>
    </dgm:pt>
    <dgm:pt modelId="{958C99EE-0062-4536-8686-18690D136C1C}" type="pres">
      <dgm:prSet presAssocID="{3B0A9FAD-5B7F-43A8-B39A-82D60FD7FDFC}" presName="Parent" presStyleLbl="revTx" presStyleIdx="24" presStyleCnt="26">
        <dgm:presLayoutVars>
          <dgm:chMax/>
          <dgm:chPref val="4"/>
          <dgm:bulletEnabled val="1"/>
        </dgm:presLayoutVars>
      </dgm:prSet>
      <dgm:spPr/>
    </dgm:pt>
    <dgm:pt modelId="{4A6DAB76-C91C-4BA5-9A1E-0C2B84190752}" type="pres">
      <dgm:prSet presAssocID="{3B0A9FAD-5B7F-43A8-B39A-82D60FD7FDFC}" presName="childShape" presStyleCnt="0">
        <dgm:presLayoutVars>
          <dgm:chMax val="0"/>
          <dgm:chPref val="0"/>
        </dgm:presLayoutVars>
      </dgm:prSet>
      <dgm:spPr/>
    </dgm:pt>
    <dgm:pt modelId="{92EFC8B4-75FD-4EF6-8ED2-E20DE8A64077}" type="pres">
      <dgm:prSet presAssocID="{A35B0F47-82C5-49D5-93F0-7D8D0B4AEF21}" presName="childComposite" presStyleCnt="0">
        <dgm:presLayoutVars>
          <dgm:chMax val="0"/>
          <dgm:chPref val="0"/>
        </dgm:presLayoutVars>
      </dgm:prSet>
      <dgm:spPr/>
    </dgm:pt>
    <dgm:pt modelId="{1F2D29AD-F3F2-46F9-89D4-D42D951E1587}" type="pres">
      <dgm:prSet presAssocID="{A35B0F47-82C5-49D5-93F0-7D8D0B4AEF21}" presName="ChildAccent" presStyleLbl="solidFgAcc1" presStyleIdx="21" presStyleCnt="22"/>
      <dgm:spPr/>
    </dgm:pt>
    <dgm:pt modelId="{00AA9E7D-411F-4E27-9250-B597B544CE0F}" type="pres">
      <dgm:prSet presAssocID="{A35B0F47-82C5-49D5-93F0-7D8D0B4AEF21}" presName="Child" presStyleLbl="revTx" presStyleIdx="25" presStyleCnt="26">
        <dgm:presLayoutVars>
          <dgm:chMax val="0"/>
          <dgm:chPref val="0"/>
          <dgm:bulletEnabled val="1"/>
        </dgm:presLayoutVars>
      </dgm:prSet>
      <dgm:spPr/>
    </dgm:pt>
  </dgm:ptLst>
  <dgm:cxnLst>
    <dgm:cxn modelId="{792C1804-2CD2-4841-A27B-EF845DA59AE4}" type="presOf" srcId="{A35B0F47-82C5-49D5-93F0-7D8D0B4AEF21}" destId="{00AA9E7D-411F-4E27-9250-B597B544CE0F}" srcOrd="0" destOrd="0" presId="urn:microsoft.com/office/officeart/2008/layout/SquareAccentList"/>
    <dgm:cxn modelId="{EACF7606-3968-4714-8E25-FD02F7CEA158}" srcId="{63670406-6AEA-4A8B-8782-D519535C7433}" destId="{5D01592B-BA0B-4162-B445-7594FDAF6724}" srcOrd="8" destOrd="0" parTransId="{CD664865-7134-4C64-9092-CA44EEADFE29}" sibTransId="{7183BEEE-CDC5-49B3-9A95-4CC22EAFEB6A}"/>
    <dgm:cxn modelId="{B9748B0A-7D13-4FD2-A3B0-43AC816F829F}" srcId="{F0D9E27C-190C-43FF-9ADD-56DA01E33BDC}" destId="{2C026AA5-0FED-4827-846A-68CD635C26FB}" srcOrd="2" destOrd="0" parTransId="{A16CED30-B018-4469-AB8E-96D4E88D46A7}" sibTransId="{9233F1AF-70D1-4930-B4FB-7F8D717246A3}"/>
    <dgm:cxn modelId="{6A10E912-6CAF-4212-AC35-B31DE71B9FFD}" type="presOf" srcId="{97D8213F-2A0E-4F21-9E72-BE434CD7B52B}" destId="{04D99A45-F23C-455E-8938-260C69C9FD28}" srcOrd="0" destOrd="0" presId="urn:microsoft.com/office/officeart/2008/layout/SquareAccentList"/>
    <dgm:cxn modelId="{527DDA17-1AB5-40E8-920D-DB35D751C5B7}" type="presOf" srcId="{5E5A3F2E-9B0A-472C-8463-46EB27FCAAB3}" destId="{334F6516-2D49-4E95-94EA-BC3AAB8962D8}" srcOrd="0" destOrd="0" presId="urn:microsoft.com/office/officeart/2008/layout/SquareAccentList"/>
    <dgm:cxn modelId="{1A7B3718-EA55-4105-B58A-3FEB3C7D5A13}" srcId="{5E5A3F2E-9B0A-472C-8463-46EB27FCAAB3}" destId="{5ED2672C-DAF9-42E8-8582-235432F3BE65}" srcOrd="1" destOrd="0" parTransId="{5E12E795-DDBF-4EAC-B4E7-37AC315235B6}" sibTransId="{CEF9996C-5B58-490C-9AE5-AB5E9FBB257C}"/>
    <dgm:cxn modelId="{02D30D1C-1ED1-446D-9FC6-06A66BFBECBC}" type="presOf" srcId="{F7044866-43A7-4BEC-B3B7-426E4271FD32}" destId="{53D1FF25-E292-4F50-96DA-58B102525FC0}" srcOrd="0" destOrd="0" presId="urn:microsoft.com/office/officeart/2008/layout/SquareAccentList"/>
    <dgm:cxn modelId="{2AEDE31C-D975-4E53-AFC9-8523C7DF28DE}" type="presOf" srcId="{9B31AC24-D65B-41F8-B3EF-A1B22FB8E71C}" destId="{F6FB223B-BAA0-43E5-A505-DAD9216CD74B}" srcOrd="0" destOrd="0" presId="urn:microsoft.com/office/officeart/2008/layout/SquareAccentList"/>
    <dgm:cxn modelId="{3B90EE21-CED8-452D-9442-DCEBAEEF62B6}" srcId="{63670406-6AEA-4A8B-8782-D519535C7433}" destId="{AD1C5D9D-6D13-4284-9488-EC08A0A2048F}" srcOrd="7" destOrd="0" parTransId="{5B6C2658-DA73-465D-931B-4EABB4649575}" sibTransId="{679F9400-640F-46E8-AB6D-B95C61F79BC3}"/>
    <dgm:cxn modelId="{9826B925-D136-489B-A038-DB5AE27A677B}" type="presOf" srcId="{5ED2672C-DAF9-42E8-8582-235432F3BE65}" destId="{BA8BCFA3-1D7F-4D46-99BE-1839EF630DC5}" srcOrd="0" destOrd="0" presId="urn:microsoft.com/office/officeart/2008/layout/SquareAccentList"/>
    <dgm:cxn modelId="{2336E525-C206-40B0-986D-C0D6B90CD259}" srcId="{63670406-6AEA-4A8B-8782-D519535C7433}" destId="{81170E8D-4590-422E-BBEC-5181B158BCA3}" srcOrd="6" destOrd="0" parTransId="{DBBEAFB1-43AF-450F-BCCB-FDCC9F1A10EB}" sibTransId="{C20CB77E-4BF9-4745-BE6B-FF5825FE7A39}"/>
    <dgm:cxn modelId="{8A9EE825-3FE7-4E98-A06E-8D2690065511}" srcId="{5E5A3F2E-9B0A-472C-8463-46EB27FCAAB3}" destId="{97D8213F-2A0E-4F21-9E72-BE434CD7B52B}" srcOrd="4" destOrd="0" parTransId="{60F9125F-8123-43FE-93FA-196692596F60}" sibTransId="{BF97DD0D-0781-4FBC-AAEA-D05644FD3470}"/>
    <dgm:cxn modelId="{8E934632-173A-414E-9B97-1AEE2F145C8F}" srcId="{5E5A3F2E-9B0A-472C-8463-46EB27FCAAB3}" destId="{CD80E548-81D6-494B-8EAD-0F749B760EF2}" srcOrd="3" destOrd="0" parTransId="{6874E597-B3A9-4FF9-8E7A-1873FAABEBE3}" sibTransId="{60B5A617-88E9-42F1-969F-E8178B624213}"/>
    <dgm:cxn modelId="{A6222134-C7D0-4049-A2CB-145C029AC104}" srcId="{2C026AA5-0FED-4827-846A-68CD635C26FB}" destId="{A6021486-4AF7-4D30-9EC1-96E638CA371E}" srcOrd="3" destOrd="0" parTransId="{463268DB-E5DB-47C0-920F-D86A35988DA3}" sibTransId="{8CCD06E6-AE6B-4247-884D-49ABB6FA10F6}"/>
    <dgm:cxn modelId="{A52DC234-C5EF-41AE-8600-88EA69399599}" type="presOf" srcId="{8FEFA5C4-F6B3-4BA7-AE5D-A282C82DD65E}" destId="{64AD85E3-943A-4B7D-878A-24A5373A1493}" srcOrd="0" destOrd="0" presId="urn:microsoft.com/office/officeart/2008/layout/SquareAccentList"/>
    <dgm:cxn modelId="{6AE83C3D-0171-484E-81C3-A8207B100375}" type="presOf" srcId="{FED676D6-55F5-445A-A852-6455ADB4AC5B}" destId="{89736D37-1571-4B50-9F6A-6DF1D0511324}" srcOrd="0" destOrd="0" presId="urn:microsoft.com/office/officeart/2008/layout/SquareAccentList"/>
    <dgm:cxn modelId="{6545BC66-791A-4D0B-A5FC-C4682791E52E}" srcId="{5E5A3F2E-9B0A-472C-8463-46EB27FCAAB3}" destId="{6F6804A5-494A-4311-B792-C9F99E780E64}" srcOrd="2" destOrd="0" parTransId="{AB70C8AE-5023-4356-82AB-A5C45641A946}" sibTransId="{AAEB9CD1-979D-4A5F-8FD6-1767434E88AE}"/>
    <dgm:cxn modelId="{B13D7167-8A2F-41CC-820B-4ABE7939A78F}" srcId="{2C026AA5-0FED-4827-846A-68CD635C26FB}" destId="{FED676D6-55F5-445A-A852-6455ADB4AC5B}" srcOrd="2" destOrd="0" parTransId="{2604EAD0-FC68-45DE-BE6A-93BAA2B75069}" sibTransId="{E8598041-F237-46CA-A779-839DE7C6E845}"/>
    <dgm:cxn modelId="{276B5E69-7167-4D16-B5FD-80EB5E8DD31D}" type="presOf" srcId="{E799F660-E596-4142-9E45-208C6300EB10}" destId="{153D82F7-1087-4B3C-967A-EA9D26467064}" srcOrd="0" destOrd="0" presId="urn:microsoft.com/office/officeart/2008/layout/SquareAccentList"/>
    <dgm:cxn modelId="{DC12C36A-2ACF-4267-B0F5-CCBAA98FBCAD}" type="presOf" srcId="{CD80E548-81D6-494B-8EAD-0F749B760EF2}" destId="{D02310D7-E9DB-49DB-8142-C4349BD66790}" srcOrd="0" destOrd="0" presId="urn:microsoft.com/office/officeart/2008/layout/SquareAccentList"/>
    <dgm:cxn modelId="{2870034C-0BE1-4B53-9CE4-F1C9CB133F50}" type="presOf" srcId="{2C026AA5-0FED-4827-846A-68CD635C26FB}" destId="{25CA6292-7E2F-4952-8DF4-1377C992EAC3}" srcOrd="0" destOrd="0" presId="urn:microsoft.com/office/officeart/2008/layout/SquareAccentList"/>
    <dgm:cxn modelId="{9F97054C-D7BA-4A6F-8074-00AEB978ED70}" type="presOf" srcId="{16BBDE3C-E558-44EA-A83B-CF95556B5F90}" destId="{13B0D9BC-EB35-46F1-8263-2F975309A1D4}" srcOrd="0" destOrd="0" presId="urn:microsoft.com/office/officeart/2008/layout/SquareAccentList"/>
    <dgm:cxn modelId="{988D174D-7227-4EC9-88A1-C25446A1DCA2}" srcId="{63670406-6AEA-4A8B-8782-D519535C7433}" destId="{F7044866-43A7-4BEC-B3B7-426E4271FD32}" srcOrd="4" destOrd="0" parTransId="{401F415B-7E54-43CB-AA6F-04FDD7A9B3CB}" sibTransId="{BF462C1A-F270-4CBF-B7AC-FC5B5A1372D3}"/>
    <dgm:cxn modelId="{27791170-0835-4D43-B744-43BC015578FC}" type="presOf" srcId="{0392B208-169D-4811-BD39-6584BBE68DA7}" destId="{A96E90B7-CF14-4C24-B012-60793FE7C693}" srcOrd="0" destOrd="0" presId="urn:microsoft.com/office/officeart/2008/layout/SquareAccentList"/>
    <dgm:cxn modelId="{F4731B53-3A8F-4774-BB16-B140AE484EDE}" type="presOf" srcId="{81170E8D-4590-422E-BBEC-5181B158BCA3}" destId="{0BA23C0F-10AD-459B-B3A9-88CB4D24C692}" srcOrd="0" destOrd="0" presId="urn:microsoft.com/office/officeart/2008/layout/SquareAccentList"/>
    <dgm:cxn modelId="{1BC82759-96EE-4B62-AA74-D05CB6381D44}" type="presOf" srcId="{AD1C5D9D-6D13-4284-9488-EC08A0A2048F}" destId="{AF4153B8-8774-4386-99C3-E83CFD0596CD}" srcOrd="0" destOrd="0" presId="urn:microsoft.com/office/officeart/2008/layout/SquareAccentList"/>
    <dgm:cxn modelId="{F99D0D7D-1474-48F3-A6B6-8AAE1A8768DE}" type="presOf" srcId="{B13DCC72-F1A6-4719-AF66-FE0A8AE36C50}" destId="{97B25C94-1835-4B90-BE19-B297B2821688}" srcOrd="0" destOrd="0" presId="urn:microsoft.com/office/officeart/2008/layout/SquareAccentList"/>
    <dgm:cxn modelId="{F7AEB07D-35A0-4FF6-8B3F-426E1F2E8BE2}" srcId="{2C026AA5-0FED-4827-846A-68CD635C26FB}" destId="{932581D2-E604-42AB-AF3B-2E54F9908CC6}" srcOrd="1" destOrd="0" parTransId="{07228B39-EA62-4A14-AF33-6BFC6D4EFDF8}" sibTransId="{DBB9249A-BD5A-4FA3-BDB7-81340AC378B6}"/>
    <dgm:cxn modelId="{DCA6A184-D040-4EC0-9EE9-3BB743A917FB}" srcId="{2C026AA5-0FED-4827-846A-68CD635C26FB}" destId="{9C426A56-A5E2-4021-870B-E68972FAE7AF}" srcOrd="0" destOrd="0" parTransId="{C55ABDB3-4C01-4A8B-BCB7-F33A221723AE}" sibTransId="{89FBD638-10C2-4551-B319-55DA4180E0F2}"/>
    <dgm:cxn modelId="{26923F85-A72A-49D4-A366-E3B4141F2A54}" srcId="{5E5A3F2E-9B0A-472C-8463-46EB27FCAAB3}" destId="{B13DCC72-F1A6-4719-AF66-FE0A8AE36C50}" srcOrd="5" destOrd="0" parTransId="{450DF5C7-3FFE-4D20-899B-D2D57D70B7F7}" sibTransId="{8F1272F7-199E-43BB-A68B-74747529FBDA}"/>
    <dgm:cxn modelId="{445D2B8E-8ECE-41A7-BE2D-148E36277E24}" type="presOf" srcId="{E54CB80C-1837-43DC-AF73-214067D436C9}" destId="{B75D49DC-730A-47CC-B123-FCBA123B9937}" srcOrd="0" destOrd="0" presId="urn:microsoft.com/office/officeart/2008/layout/SquareAccentList"/>
    <dgm:cxn modelId="{7572CF91-D3F0-4549-8A32-074936003595}" srcId="{63670406-6AEA-4A8B-8782-D519535C7433}" destId="{9A5B0130-F7F7-4369-83FF-7B705D88DCE5}" srcOrd="0" destOrd="0" parTransId="{2CF5880A-585A-41C1-82EA-B000E2FFA88C}" sibTransId="{085FDA40-9863-4AFB-AF4A-C1C5E78A356E}"/>
    <dgm:cxn modelId="{3447A797-3067-436E-BB89-81A637AED7BB}" srcId="{F0D9E27C-190C-43FF-9ADD-56DA01E33BDC}" destId="{5E5A3F2E-9B0A-472C-8463-46EB27FCAAB3}" srcOrd="1" destOrd="0" parTransId="{D94395A8-8CE4-42F0-BE51-C3B821295798}" sibTransId="{40B08718-11B8-4844-A496-DE408E5A8859}"/>
    <dgm:cxn modelId="{E3ABE99E-61E3-4949-9D19-78A7E76C72B2}" type="presOf" srcId="{5D01592B-BA0B-4162-B445-7594FDAF6724}" destId="{1769BEFA-D700-4B56-BC1F-95689A8B1341}" srcOrd="0" destOrd="0" presId="urn:microsoft.com/office/officeart/2008/layout/SquareAccentList"/>
    <dgm:cxn modelId="{2431F6A1-FF1F-4F25-BE8E-EDC752CCE5B8}" srcId="{5E5A3F2E-9B0A-472C-8463-46EB27FCAAB3}" destId="{E54CB80C-1837-43DC-AF73-214067D436C9}" srcOrd="0" destOrd="0" parTransId="{F1991232-7E02-4709-8FEC-34DF362A7120}" sibTransId="{DEF9F1D9-528C-4C97-AEB8-2B401ED29CCC}"/>
    <dgm:cxn modelId="{7CD925A3-BA99-479C-9FD5-5F70CF95B017}" type="presOf" srcId="{63670406-6AEA-4A8B-8782-D519535C7433}" destId="{8B4BFE7C-F752-42FB-BC0E-E966A0F430BA}" srcOrd="0" destOrd="0" presId="urn:microsoft.com/office/officeart/2008/layout/SquareAccentList"/>
    <dgm:cxn modelId="{B2BA71A7-B799-4E7B-B62C-41631440CA91}" srcId="{2C026AA5-0FED-4827-846A-68CD635C26FB}" destId="{8FEFA5C4-F6B3-4BA7-AE5D-A282C82DD65E}" srcOrd="4" destOrd="0" parTransId="{B0EBD350-27A2-4B31-BFCA-6D75AE213DEA}" sibTransId="{7C516981-91A4-4FF5-BA86-19539ED9A5DD}"/>
    <dgm:cxn modelId="{2E4B80AA-6B5C-4EC1-8D0A-A3DD3556F38E}" type="presOf" srcId="{6F6804A5-494A-4311-B792-C9F99E780E64}" destId="{84E8F684-9154-4B78-AD6C-C16B832E50F8}" srcOrd="0" destOrd="0" presId="urn:microsoft.com/office/officeart/2008/layout/SquareAccentList"/>
    <dgm:cxn modelId="{906C9BAC-4177-419B-ACC1-C0191CB4A5A2}" srcId="{63670406-6AEA-4A8B-8782-D519535C7433}" destId="{16BBDE3C-E558-44EA-A83B-CF95556B5F90}" srcOrd="3" destOrd="0" parTransId="{4D2F773F-2C2E-490D-A9D6-406DDAD4907E}" sibTransId="{41EDA61E-7C72-4770-85F6-3473EF404EF9}"/>
    <dgm:cxn modelId="{25D3B7AD-7DDB-4A34-B689-6268E398E2AD}" srcId="{3B0A9FAD-5B7F-43A8-B39A-82D60FD7FDFC}" destId="{A35B0F47-82C5-49D5-93F0-7D8D0B4AEF21}" srcOrd="0" destOrd="0" parTransId="{3F9B0506-6BE8-4706-A16C-B3C3C27FB659}" sibTransId="{2534FAED-C4A1-4A28-A555-3749CA6FAD0C}"/>
    <dgm:cxn modelId="{F42742B3-29CD-481A-81D8-F57A9ED061C4}" srcId="{F0D9E27C-190C-43FF-9ADD-56DA01E33BDC}" destId="{63670406-6AEA-4A8B-8782-D519535C7433}" srcOrd="0" destOrd="0" parTransId="{43EB28A4-8C41-463B-A1DC-01DD1CB80C3B}" sibTransId="{59EAFEEB-5486-4891-8ABD-A57614475828}"/>
    <dgm:cxn modelId="{ECDB5FB8-BFD5-4E19-B06B-6ED2E83656C0}" srcId="{5E5A3F2E-9B0A-472C-8463-46EB27FCAAB3}" destId="{9B31AC24-D65B-41F8-B3EF-A1B22FB8E71C}" srcOrd="6" destOrd="0" parTransId="{EEA65FE9-559D-411E-8A51-222E25D168E1}" sibTransId="{583FDD85-9B3D-436D-B867-05A7F0A3FB3B}"/>
    <dgm:cxn modelId="{106401C5-2398-44D5-995E-53FD8CC9DAF5}" type="presOf" srcId="{9C426A56-A5E2-4021-870B-E68972FAE7AF}" destId="{1D5E6285-3C3C-4BB9-A8AF-5BB879412DC7}" srcOrd="0" destOrd="0" presId="urn:microsoft.com/office/officeart/2008/layout/SquareAccentList"/>
    <dgm:cxn modelId="{0708B2D0-8D14-45AE-BCCD-9946473BA6D0}" type="presOf" srcId="{F0D9E27C-190C-43FF-9ADD-56DA01E33BDC}" destId="{9B4389C6-918B-4070-BB1C-A6E247C44756}" srcOrd="0" destOrd="0" presId="urn:microsoft.com/office/officeart/2008/layout/SquareAccentList"/>
    <dgm:cxn modelId="{A096B4D0-8D2B-4539-9834-951EF2ECE611}" type="presOf" srcId="{A6021486-4AF7-4D30-9EC1-96E638CA371E}" destId="{792E51A3-8C3B-4092-9C5F-3E80DFFDB722}" srcOrd="0" destOrd="0" presId="urn:microsoft.com/office/officeart/2008/layout/SquareAccentList"/>
    <dgm:cxn modelId="{90BA7CD7-59FC-4D65-ABB8-5B1B20976928}" srcId="{63670406-6AEA-4A8B-8782-D519535C7433}" destId="{432E73FE-742F-4FAB-8955-EAD66A6FBA99}" srcOrd="5" destOrd="0" parTransId="{BE2B460C-947B-4725-BC0B-97968247A2E5}" sibTransId="{A2012CD9-A8B1-4E37-B8F4-9F7265A1F684}"/>
    <dgm:cxn modelId="{6F54C1D8-F869-4702-8504-838D9B4FEAB0}" srcId="{F0D9E27C-190C-43FF-9ADD-56DA01E33BDC}" destId="{3B0A9FAD-5B7F-43A8-B39A-82D60FD7FDFC}" srcOrd="3" destOrd="0" parTransId="{BDDF72CE-8AED-4121-9F20-830D69FC7485}" sibTransId="{9C325CAD-0B43-4176-A91A-B150A5961F14}"/>
    <dgm:cxn modelId="{0FBCEBDB-6400-4630-A195-4186D6A87217}" srcId="{63670406-6AEA-4A8B-8782-D519535C7433}" destId="{E799F660-E596-4142-9E45-208C6300EB10}" srcOrd="2" destOrd="0" parTransId="{E6D54AB7-5EED-438A-B2ED-26747C887B84}" sibTransId="{19ABC4C5-34D3-43C5-972A-8D1C8B5F4A4D}"/>
    <dgm:cxn modelId="{B8D2AAE7-5006-4431-BA88-FB4C7B096FFD}" srcId="{63670406-6AEA-4A8B-8782-D519535C7433}" destId="{0392B208-169D-4811-BD39-6584BBE68DA7}" srcOrd="1" destOrd="0" parTransId="{E78E5733-9E97-450B-B7F4-5D312A18ECAF}" sibTransId="{A9EEE90E-FB19-45C2-A5B2-F1296F502B2C}"/>
    <dgm:cxn modelId="{651CDDEC-E9B5-4D75-81E3-EE65E271BB66}" type="presOf" srcId="{9A5B0130-F7F7-4369-83FF-7B705D88DCE5}" destId="{76795A77-3058-4FA0-8824-F5CCBC49403A}" srcOrd="0" destOrd="0" presId="urn:microsoft.com/office/officeart/2008/layout/SquareAccentList"/>
    <dgm:cxn modelId="{AB1BC7F3-4E95-4DB7-B95B-3485812D9EFD}" type="presOf" srcId="{932581D2-E604-42AB-AF3B-2E54F9908CC6}" destId="{4B7586E2-DEEB-4FCE-A329-5FD4AA44C7BF}" srcOrd="0" destOrd="0" presId="urn:microsoft.com/office/officeart/2008/layout/SquareAccentList"/>
    <dgm:cxn modelId="{624BB3F4-33E3-410F-816C-CAAD22F001A6}" type="presOf" srcId="{432E73FE-742F-4FAB-8955-EAD66A6FBA99}" destId="{815A2646-7613-4D5E-99BA-7EB390715AE8}" srcOrd="0" destOrd="0" presId="urn:microsoft.com/office/officeart/2008/layout/SquareAccentList"/>
    <dgm:cxn modelId="{A2EAFEF7-9A87-4DB8-81D5-C8FE256A6A0D}" type="presOf" srcId="{3B0A9FAD-5B7F-43A8-B39A-82D60FD7FDFC}" destId="{958C99EE-0062-4536-8686-18690D136C1C}" srcOrd="0" destOrd="0" presId="urn:microsoft.com/office/officeart/2008/layout/SquareAccentList"/>
    <dgm:cxn modelId="{B2FCA958-8B78-4A9E-AE94-92BD28546058}" type="presParOf" srcId="{9B4389C6-918B-4070-BB1C-A6E247C44756}" destId="{C050CEA9-4AAE-4089-B7C5-9C83AF1F9EFD}" srcOrd="0" destOrd="0" presId="urn:microsoft.com/office/officeart/2008/layout/SquareAccentList"/>
    <dgm:cxn modelId="{FDEBB276-1271-402F-85D1-63EDB4315F65}" type="presParOf" srcId="{C050CEA9-4AAE-4089-B7C5-9C83AF1F9EFD}" destId="{E15FC3EF-9DC1-4BF7-A7AE-5A17A25E83DA}" srcOrd="0" destOrd="0" presId="urn:microsoft.com/office/officeart/2008/layout/SquareAccentList"/>
    <dgm:cxn modelId="{2D08457D-F742-4085-A113-7B066D396492}" type="presParOf" srcId="{E15FC3EF-9DC1-4BF7-A7AE-5A17A25E83DA}" destId="{E48884BC-F8CE-42BF-8E1B-E6BE806544B8}" srcOrd="0" destOrd="0" presId="urn:microsoft.com/office/officeart/2008/layout/SquareAccentList"/>
    <dgm:cxn modelId="{2E51B8BF-D9DC-442F-B7F9-9A53A5EE5534}" type="presParOf" srcId="{E15FC3EF-9DC1-4BF7-A7AE-5A17A25E83DA}" destId="{CD0A9D68-904A-4D10-8B46-4EC1465ACCA8}" srcOrd="1" destOrd="0" presId="urn:microsoft.com/office/officeart/2008/layout/SquareAccentList"/>
    <dgm:cxn modelId="{B16D5756-3AD5-4344-A352-87BBD2322CEB}" type="presParOf" srcId="{E15FC3EF-9DC1-4BF7-A7AE-5A17A25E83DA}" destId="{8B4BFE7C-F752-42FB-BC0E-E966A0F430BA}" srcOrd="2" destOrd="0" presId="urn:microsoft.com/office/officeart/2008/layout/SquareAccentList"/>
    <dgm:cxn modelId="{6E87926C-4A74-4DA9-9345-4A262B2F13AA}" type="presParOf" srcId="{C050CEA9-4AAE-4089-B7C5-9C83AF1F9EFD}" destId="{6CCAA46D-5603-4463-B2B7-6CFD812B5298}" srcOrd="1" destOrd="0" presId="urn:microsoft.com/office/officeart/2008/layout/SquareAccentList"/>
    <dgm:cxn modelId="{D39DBA5A-A06B-4CD2-802F-A0FC74351696}" type="presParOf" srcId="{6CCAA46D-5603-4463-B2B7-6CFD812B5298}" destId="{116BD4F7-C5C2-4047-AF6A-9C2266DF1DF6}" srcOrd="0" destOrd="0" presId="urn:microsoft.com/office/officeart/2008/layout/SquareAccentList"/>
    <dgm:cxn modelId="{8CDABEB6-51CA-4334-B2DA-6C05393ADE0E}" type="presParOf" srcId="{116BD4F7-C5C2-4047-AF6A-9C2266DF1DF6}" destId="{4520FBFF-18AE-4D18-957C-E32FE398B8CF}" srcOrd="0" destOrd="0" presId="urn:microsoft.com/office/officeart/2008/layout/SquareAccentList"/>
    <dgm:cxn modelId="{18E63986-7798-4922-8F56-096DFF41AB2D}" type="presParOf" srcId="{116BD4F7-C5C2-4047-AF6A-9C2266DF1DF6}" destId="{76795A77-3058-4FA0-8824-F5CCBC49403A}" srcOrd="1" destOrd="0" presId="urn:microsoft.com/office/officeart/2008/layout/SquareAccentList"/>
    <dgm:cxn modelId="{73E4EAB9-F278-485B-B72B-522CD25E43DC}" type="presParOf" srcId="{6CCAA46D-5603-4463-B2B7-6CFD812B5298}" destId="{1D7C19A9-7B7D-4B2C-BBD9-05DC76B9E882}" srcOrd="1" destOrd="0" presId="urn:microsoft.com/office/officeart/2008/layout/SquareAccentList"/>
    <dgm:cxn modelId="{1D15600B-127D-4048-85A7-548FC728B9E4}" type="presParOf" srcId="{1D7C19A9-7B7D-4B2C-BBD9-05DC76B9E882}" destId="{FC631A22-C642-4F08-B4C2-8B6B34AD5EFB}" srcOrd="0" destOrd="0" presId="urn:microsoft.com/office/officeart/2008/layout/SquareAccentList"/>
    <dgm:cxn modelId="{01FCE0D7-0B9E-4293-B198-D6DC4D5BB772}" type="presParOf" srcId="{1D7C19A9-7B7D-4B2C-BBD9-05DC76B9E882}" destId="{A96E90B7-CF14-4C24-B012-60793FE7C693}" srcOrd="1" destOrd="0" presId="urn:microsoft.com/office/officeart/2008/layout/SquareAccentList"/>
    <dgm:cxn modelId="{81646664-31F9-4A3E-A228-A381A4EC321E}" type="presParOf" srcId="{6CCAA46D-5603-4463-B2B7-6CFD812B5298}" destId="{6122FDC5-7622-4AA5-AA80-D18DDA80217D}" srcOrd="2" destOrd="0" presId="urn:microsoft.com/office/officeart/2008/layout/SquareAccentList"/>
    <dgm:cxn modelId="{EE62A888-DF54-40D1-8CDE-F77C9794C3F0}" type="presParOf" srcId="{6122FDC5-7622-4AA5-AA80-D18DDA80217D}" destId="{68EE52D0-018D-45F3-A979-8099211712D0}" srcOrd="0" destOrd="0" presId="urn:microsoft.com/office/officeart/2008/layout/SquareAccentList"/>
    <dgm:cxn modelId="{A3686925-F234-46DF-ABFF-E0BF58E66215}" type="presParOf" srcId="{6122FDC5-7622-4AA5-AA80-D18DDA80217D}" destId="{153D82F7-1087-4B3C-967A-EA9D26467064}" srcOrd="1" destOrd="0" presId="urn:microsoft.com/office/officeart/2008/layout/SquareAccentList"/>
    <dgm:cxn modelId="{7A63DFD3-BA58-44C4-9D45-F3B43B4BB54D}" type="presParOf" srcId="{6CCAA46D-5603-4463-B2B7-6CFD812B5298}" destId="{6E06577F-34A3-4A2C-BFAA-2E9EBDB2472F}" srcOrd="3" destOrd="0" presId="urn:microsoft.com/office/officeart/2008/layout/SquareAccentList"/>
    <dgm:cxn modelId="{0354CDF6-1E3B-4121-B373-91D4C92E4AB9}" type="presParOf" srcId="{6E06577F-34A3-4A2C-BFAA-2E9EBDB2472F}" destId="{1C6A87E6-5F55-4899-8B2D-4A8D26688EBE}" srcOrd="0" destOrd="0" presId="urn:microsoft.com/office/officeart/2008/layout/SquareAccentList"/>
    <dgm:cxn modelId="{689611C6-E223-4D18-9127-6C6594E8743F}" type="presParOf" srcId="{6E06577F-34A3-4A2C-BFAA-2E9EBDB2472F}" destId="{13B0D9BC-EB35-46F1-8263-2F975309A1D4}" srcOrd="1" destOrd="0" presId="urn:microsoft.com/office/officeart/2008/layout/SquareAccentList"/>
    <dgm:cxn modelId="{9CE198FF-3298-4D90-8ACE-BD8FB77742DB}" type="presParOf" srcId="{6CCAA46D-5603-4463-B2B7-6CFD812B5298}" destId="{AB174268-F137-4084-9D2E-D23AE0D67253}" srcOrd="4" destOrd="0" presId="urn:microsoft.com/office/officeart/2008/layout/SquareAccentList"/>
    <dgm:cxn modelId="{7E21E08F-B97E-407D-8DDE-97A5B3E5CDC1}" type="presParOf" srcId="{AB174268-F137-4084-9D2E-D23AE0D67253}" destId="{6E495933-849B-4B15-8715-21225EB21E08}" srcOrd="0" destOrd="0" presId="urn:microsoft.com/office/officeart/2008/layout/SquareAccentList"/>
    <dgm:cxn modelId="{C42016E3-5ECA-4EC2-A208-F88EEE9C4D23}" type="presParOf" srcId="{AB174268-F137-4084-9D2E-D23AE0D67253}" destId="{53D1FF25-E292-4F50-96DA-58B102525FC0}" srcOrd="1" destOrd="0" presId="urn:microsoft.com/office/officeart/2008/layout/SquareAccentList"/>
    <dgm:cxn modelId="{71CB50E2-48AF-4427-8A93-1BFD29E7950E}" type="presParOf" srcId="{6CCAA46D-5603-4463-B2B7-6CFD812B5298}" destId="{9CDCFEE6-DF95-42FA-AE84-5D78D9264776}" srcOrd="5" destOrd="0" presId="urn:microsoft.com/office/officeart/2008/layout/SquareAccentList"/>
    <dgm:cxn modelId="{320ECF96-F6EF-4A15-82B0-FD56A0D150A7}" type="presParOf" srcId="{9CDCFEE6-DF95-42FA-AE84-5D78D9264776}" destId="{863C53DF-E95A-49E7-836E-0203D1B9A225}" srcOrd="0" destOrd="0" presId="urn:microsoft.com/office/officeart/2008/layout/SquareAccentList"/>
    <dgm:cxn modelId="{DD88846E-98F6-437D-951A-8985B573A968}" type="presParOf" srcId="{9CDCFEE6-DF95-42FA-AE84-5D78D9264776}" destId="{815A2646-7613-4D5E-99BA-7EB390715AE8}" srcOrd="1" destOrd="0" presId="urn:microsoft.com/office/officeart/2008/layout/SquareAccentList"/>
    <dgm:cxn modelId="{858EEE81-FEFD-41C9-A19B-28E6081BA474}" type="presParOf" srcId="{6CCAA46D-5603-4463-B2B7-6CFD812B5298}" destId="{6C55E934-6745-47CE-A12B-F9581AA27F26}" srcOrd="6" destOrd="0" presId="urn:microsoft.com/office/officeart/2008/layout/SquareAccentList"/>
    <dgm:cxn modelId="{394ABBF4-2693-4A21-B5C1-090D882F8C17}" type="presParOf" srcId="{6C55E934-6745-47CE-A12B-F9581AA27F26}" destId="{74A57921-F048-4A1B-B9CD-46778229FD0B}" srcOrd="0" destOrd="0" presId="urn:microsoft.com/office/officeart/2008/layout/SquareAccentList"/>
    <dgm:cxn modelId="{FAD794CC-2DE7-4222-9DAE-89FD5B053144}" type="presParOf" srcId="{6C55E934-6745-47CE-A12B-F9581AA27F26}" destId="{0BA23C0F-10AD-459B-B3A9-88CB4D24C692}" srcOrd="1" destOrd="0" presId="urn:microsoft.com/office/officeart/2008/layout/SquareAccentList"/>
    <dgm:cxn modelId="{C2DF6EBD-912C-4886-A290-7F295F84BEBB}" type="presParOf" srcId="{6CCAA46D-5603-4463-B2B7-6CFD812B5298}" destId="{390BECCC-A189-45C7-A87B-44DB136E6983}" srcOrd="7" destOrd="0" presId="urn:microsoft.com/office/officeart/2008/layout/SquareAccentList"/>
    <dgm:cxn modelId="{50CB0272-F4E5-4840-AC7C-E37861CA9125}" type="presParOf" srcId="{390BECCC-A189-45C7-A87B-44DB136E6983}" destId="{B72CECEB-0130-47E3-8F15-DDA647339031}" srcOrd="0" destOrd="0" presId="urn:microsoft.com/office/officeart/2008/layout/SquareAccentList"/>
    <dgm:cxn modelId="{492E3580-A11E-4ABE-BFB5-C81907881260}" type="presParOf" srcId="{390BECCC-A189-45C7-A87B-44DB136E6983}" destId="{AF4153B8-8774-4386-99C3-E83CFD0596CD}" srcOrd="1" destOrd="0" presId="urn:microsoft.com/office/officeart/2008/layout/SquareAccentList"/>
    <dgm:cxn modelId="{AECBDCA4-2965-46AC-A7F7-A2074F8B5C67}" type="presParOf" srcId="{6CCAA46D-5603-4463-B2B7-6CFD812B5298}" destId="{68078CB0-5325-4D0E-A64E-E43BD6D9A4A5}" srcOrd="8" destOrd="0" presId="urn:microsoft.com/office/officeart/2008/layout/SquareAccentList"/>
    <dgm:cxn modelId="{22D2A99B-3F2E-4FE5-842C-2DD049A4203A}" type="presParOf" srcId="{68078CB0-5325-4D0E-A64E-E43BD6D9A4A5}" destId="{AFC10B30-DD3A-4520-B9DC-D5CB78E62CA0}" srcOrd="0" destOrd="0" presId="urn:microsoft.com/office/officeart/2008/layout/SquareAccentList"/>
    <dgm:cxn modelId="{6D2066A9-A8BE-4364-B507-87D4FC53AADA}" type="presParOf" srcId="{68078CB0-5325-4D0E-A64E-E43BD6D9A4A5}" destId="{1769BEFA-D700-4B56-BC1F-95689A8B1341}" srcOrd="1" destOrd="0" presId="urn:microsoft.com/office/officeart/2008/layout/SquareAccentList"/>
    <dgm:cxn modelId="{2542C64F-1BAD-4505-9E56-2E3711CAB480}" type="presParOf" srcId="{9B4389C6-918B-4070-BB1C-A6E247C44756}" destId="{CD9ED603-5122-495B-8900-386A6891CD85}" srcOrd="1" destOrd="0" presId="urn:microsoft.com/office/officeart/2008/layout/SquareAccentList"/>
    <dgm:cxn modelId="{F5D83627-65B5-478E-9BAC-FB57C21DF483}" type="presParOf" srcId="{CD9ED603-5122-495B-8900-386A6891CD85}" destId="{592ABDD9-C31B-4215-8BD6-31A9D7524215}" srcOrd="0" destOrd="0" presId="urn:microsoft.com/office/officeart/2008/layout/SquareAccentList"/>
    <dgm:cxn modelId="{E7F697AD-79D2-4180-969B-C3F85CBF15E2}" type="presParOf" srcId="{592ABDD9-C31B-4215-8BD6-31A9D7524215}" destId="{BF44B168-593E-4980-BD02-24A90357CDAD}" srcOrd="0" destOrd="0" presId="urn:microsoft.com/office/officeart/2008/layout/SquareAccentList"/>
    <dgm:cxn modelId="{E858A237-4654-491B-9033-2BDB92D27278}" type="presParOf" srcId="{592ABDD9-C31B-4215-8BD6-31A9D7524215}" destId="{BA71DF52-B347-4765-A0CF-6F368DB783E5}" srcOrd="1" destOrd="0" presId="urn:microsoft.com/office/officeart/2008/layout/SquareAccentList"/>
    <dgm:cxn modelId="{20B5026B-09C9-4EDA-B2EE-562C3277CEB1}" type="presParOf" srcId="{592ABDD9-C31B-4215-8BD6-31A9D7524215}" destId="{334F6516-2D49-4E95-94EA-BC3AAB8962D8}" srcOrd="2" destOrd="0" presId="urn:microsoft.com/office/officeart/2008/layout/SquareAccentList"/>
    <dgm:cxn modelId="{96A6CA51-68BC-4933-BD20-7FCA4F1D8C77}" type="presParOf" srcId="{CD9ED603-5122-495B-8900-386A6891CD85}" destId="{69688EF9-215D-4D6E-B634-F4DD1F8DC767}" srcOrd="1" destOrd="0" presId="urn:microsoft.com/office/officeart/2008/layout/SquareAccentList"/>
    <dgm:cxn modelId="{D2823FDC-F84F-4467-A14C-5A5DF5119C76}" type="presParOf" srcId="{69688EF9-215D-4D6E-B634-F4DD1F8DC767}" destId="{329EF175-D594-4BEB-9636-9D7D45E90F50}" srcOrd="0" destOrd="0" presId="urn:microsoft.com/office/officeart/2008/layout/SquareAccentList"/>
    <dgm:cxn modelId="{345B1E26-BF2B-4828-9A65-95F5C4BB46BB}" type="presParOf" srcId="{329EF175-D594-4BEB-9636-9D7D45E90F50}" destId="{06A65FD8-715C-4868-BDDF-52A08B07857C}" srcOrd="0" destOrd="0" presId="urn:microsoft.com/office/officeart/2008/layout/SquareAccentList"/>
    <dgm:cxn modelId="{C32AC746-2B2E-4DA6-801C-C2D6E60C768D}" type="presParOf" srcId="{329EF175-D594-4BEB-9636-9D7D45E90F50}" destId="{B75D49DC-730A-47CC-B123-FCBA123B9937}" srcOrd="1" destOrd="0" presId="urn:microsoft.com/office/officeart/2008/layout/SquareAccentList"/>
    <dgm:cxn modelId="{72A65F1F-5DE3-4076-9939-7B75C04F4EB6}" type="presParOf" srcId="{69688EF9-215D-4D6E-B634-F4DD1F8DC767}" destId="{A9CB422E-B356-4E61-8089-17B9B1B0BCE6}" srcOrd="1" destOrd="0" presId="urn:microsoft.com/office/officeart/2008/layout/SquareAccentList"/>
    <dgm:cxn modelId="{48A5CE86-77CA-471E-869F-82F757678793}" type="presParOf" srcId="{A9CB422E-B356-4E61-8089-17B9B1B0BCE6}" destId="{746C8A05-685B-420B-8F40-48B1C78EF53E}" srcOrd="0" destOrd="0" presId="urn:microsoft.com/office/officeart/2008/layout/SquareAccentList"/>
    <dgm:cxn modelId="{5E7C1C3D-E187-432C-96B5-E3D2B34F5456}" type="presParOf" srcId="{A9CB422E-B356-4E61-8089-17B9B1B0BCE6}" destId="{BA8BCFA3-1D7F-4D46-99BE-1839EF630DC5}" srcOrd="1" destOrd="0" presId="urn:microsoft.com/office/officeart/2008/layout/SquareAccentList"/>
    <dgm:cxn modelId="{81FC064D-AF1E-4358-912C-B4F224E55762}" type="presParOf" srcId="{69688EF9-215D-4D6E-B634-F4DD1F8DC767}" destId="{7A33633F-999F-4A61-9E73-03621F47A963}" srcOrd="2" destOrd="0" presId="urn:microsoft.com/office/officeart/2008/layout/SquareAccentList"/>
    <dgm:cxn modelId="{AE3EE333-F95B-4960-96EB-F54D08BBA744}" type="presParOf" srcId="{7A33633F-999F-4A61-9E73-03621F47A963}" destId="{48F197BB-FB36-4CA7-8DEE-C3C17705D1C5}" srcOrd="0" destOrd="0" presId="urn:microsoft.com/office/officeart/2008/layout/SquareAccentList"/>
    <dgm:cxn modelId="{AD6DDA1B-FE6A-4D25-AA34-76B6350D3878}" type="presParOf" srcId="{7A33633F-999F-4A61-9E73-03621F47A963}" destId="{84E8F684-9154-4B78-AD6C-C16B832E50F8}" srcOrd="1" destOrd="0" presId="urn:microsoft.com/office/officeart/2008/layout/SquareAccentList"/>
    <dgm:cxn modelId="{0B55BFB2-9AB9-4073-8F5E-740C00E7D303}" type="presParOf" srcId="{69688EF9-215D-4D6E-B634-F4DD1F8DC767}" destId="{A66A1FBC-572B-46E2-99C3-F66F8C0A1802}" srcOrd="3" destOrd="0" presId="urn:microsoft.com/office/officeart/2008/layout/SquareAccentList"/>
    <dgm:cxn modelId="{8F50779C-2062-411E-B257-1A42720242AF}" type="presParOf" srcId="{A66A1FBC-572B-46E2-99C3-F66F8C0A1802}" destId="{2F71BA0C-8FF2-4481-8EA8-92E0C0ECDB59}" srcOrd="0" destOrd="0" presId="urn:microsoft.com/office/officeart/2008/layout/SquareAccentList"/>
    <dgm:cxn modelId="{250987D2-CAE2-45A9-AEAA-16C8FB585A9C}" type="presParOf" srcId="{A66A1FBC-572B-46E2-99C3-F66F8C0A1802}" destId="{D02310D7-E9DB-49DB-8142-C4349BD66790}" srcOrd="1" destOrd="0" presId="urn:microsoft.com/office/officeart/2008/layout/SquareAccentList"/>
    <dgm:cxn modelId="{839AA8CF-942B-4831-8773-F0796A901BBF}" type="presParOf" srcId="{69688EF9-215D-4D6E-B634-F4DD1F8DC767}" destId="{1A08AC9F-633A-46E6-8400-FCB97E0569B1}" srcOrd="4" destOrd="0" presId="urn:microsoft.com/office/officeart/2008/layout/SquareAccentList"/>
    <dgm:cxn modelId="{227F6459-3B66-4076-A3FC-0710C2A53648}" type="presParOf" srcId="{1A08AC9F-633A-46E6-8400-FCB97E0569B1}" destId="{CDF74600-8C0F-4FDF-A6C3-9614150B6811}" srcOrd="0" destOrd="0" presId="urn:microsoft.com/office/officeart/2008/layout/SquareAccentList"/>
    <dgm:cxn modelId="{BFC2E395-7EE4-4D44-8A33-0C8BF0AFBB92}" type="presParOf" srcId="{1A08AC9F-633A-46E6-8400-FCB97E0569B1}" destId="{04D99A45-F23C-455E-8938-260C69C9FD28}" srcOrd="1" destOrd="0" presId="urn:microsoft.com/office/officeart/2008/layout/SquareAccentList"/>
    <dgm:cxn modelId="{E898C1CA-01ED-40F9-930D-A605BA97749B}" type="presParOf" srcId="{69688EF9-215D-4D6E-B634-F4DD1F8DC767}" destId="{7B97921A-F52E-43C0-B4E9-5B8784D32D14}" srcOrd="5" destOrd="0" presId="urn:microsoft.com/office/officeart/2008/layout/SquareAccentList"/>
    <dgm:cxn modelId="{3680093E-B2E7-47E7-BEE8-EE280156DC05}" type="presParOf" srcId="{7B97921A-F52E-43C0-B4E9-5B8784D32D14}" destId="{D16B87C0-1148-44F5-8336-D7FFDB0FC336}" srcOrd="0" destOrd="0" presId="urn:microsoft.com/office/officeart/2008/layout/SquareAccentList"/>
    <dgm:cxn modelId="{90307E72-FA4D-4B19-8F72-A746309E127C}" type="presParOf" srcId="{7B97921A-F52E-43C0-B4E9-5B8784D32D14}" destId="{97B25C94-1835-4B90-BE19-B297B2821688}" srcOrd="1" destOrd="0" presId="urn:microsoft.com/office/officeart/2008/layout/SquareAccentList"/>
    <dgm:cxn modelId="{F6317E23-8DBA-4BB0-9CAD-EE714A96EB7D}" type="presParOf" srcId="{69688EF9-215D-4D6E-B634-F4DD1F8DC767}" destId="{61730216-A7B1-456B-8956-CD4DDE5AB7F6}" srcOrd="6" destOrd="0" presId="urn:microsoft.com/office/officeart/2008/layout/SquareAccentList"/>
    <dgm:cxn modelId="{32963DE8-7D35-4694-83E2-338D48152B63}" type="presParOf" srcId="{61730216-A7B1-456B-8956-CD4DDE5AB7F6}" destId="{5EBA4074-7070-42A5-BF00-124270DB6307}" srcOrd="0" destOrd="0" presId="urn:microsoft.com/office/officeart/2008/layout/SquareAccentList"/>
    <dgm:cxn modelId="{F97DE786-DA4C-4FBC-9F8A-46FC2719CADD}" type="presParOf" srcId="{61730216-A7B1-456B-8956-CD4DDE5AB7F6}" destId="{F6FB223B-BAA0-43E5-A505-DAD9216CD74B}" srcOrd="1" destOrd="0" presId="urn:microsoft.com/office/officeart/2008/layout/SquareAccentList"/>
    <dgm:cxn modelId="{848E6AB9-41E3-482F-A7E8-F988EA41DB0C}" type="presParOf" srcId="{9B4389C6-918B-4070-BB1C-A6E247C44756}" destId="{F86F2F9D-E369-4A9E-9E9D-257E925829EC}" srcOrd="2" destOrd="0" presId="urn:microsoft.com/office/officeart/2008/layout/SquareAccentList"/>
    <dgm:cxn modelId="{46A102ED-E210-4B0B-8EE9-58A760E1E7CE}" type="presParOf" srcId="{F86F2F9D-E369-4A9E-9E9D-257E925829EC}" destId="{4C0AC405-849A-45A1-91D6-25CBF1945E47}" srcOrd="0" destOrd="0" presId="urn:microsoft.com/office/officeart/2008/layout/SquareAccentList"/>
    <dgm:cxn modelId="{675FA573-D46E-4A7C-9F87-3DD320B91750}" type="presParOf" srcId="{4C0AC405-849A-45A1-91D6-25CBF1945E47}" destId="{D46F9F84-23BB-4E0A-8312-46D5F2E52A14}" srcOrd="0" destOrd="0" presId="urn:microsoft.com/office/officeart/2008/layout/SquareAccentList"/>
    <dgm:cxn modelId="{586FE9FC-6552-4B4D-AD9C-064834876929}" type="presParOf" srcId="{4C0AC405-849A-45A1-91D6-25CBF1945E47}" destId="{51AD5A34-F374-4EB4-8977-00D98D3D0F0E}" srcOrd="1" destOrd="0" presId="urn:microsoft.com/office/officeart/2008/layout/SquareAccentList"/>
    <dgm:cxn modelId="{3D088E40-C8E2-4149-BB45-153B98C7A76C}" type="presParOf" srcId="{4C0AC405-849A-45A1-91D6-25CBF1945E47}" destId="{25CA6292-7E2F-4952-8DF4-1377C992EAC3}" srcOrd="2" destOrd="0" presId="urn:microsoft.com/office/officeart/2008/layout/SquareAccentList"/>
    <dgm:cxn modelId="{D2C3AF89-2370-4D6E-8D27-8DCADF4CD557}" type="presParOf" srcId="{F86F2F9D-E369-4A9E-9E9D-257E925829EC}" destId="{3785B1DD-F224-4623-BDE2-C49CDE6A1D63}" srcOrd="1" destOrd="0" presId="urn:microsoft.com/office/officeart/2008/layout/SquareAccentList"/>
    <dgm:cxn modelId="{496705E1-20AD-477F-9C55-A534311C4598}" type="presParOf" srcId="{3785B1DD-F224-4623-BDE2-C49CDE6A1D63}" destId="{2B550D8E-87BA-4D7D-A6A6-BADB76DE6982}" srcOrd="0" destOrd="0" presId="urn:microsoft.com/office/officeart/2008/layout/SquareAccentList"/>
    <dgm:cxn modelId="{3CC26A7B-5D1C-4EB2-A29F-A2CC96562F02}" type="presParOf" srcId="{2B550D8E-87BA-4D7D-A6A6-BADB76DE6982}" destId="{073B77CB-905F-4D98-ADE9-80B3B69FCB36}" srcOrd="0" destOrd="0" presId="urn:microsoft.com/office/officeart/2008/layout/SquareAccentList"/>
    <dgm:cxn modelId="{BB28D811-898F-456F-9567-6BD842124920}" type="presParOf" srcId="{2B550D8E-87BA-4D7D-A6A6-BADB76DE6982}" destId="{1D5E6285-3C3C-4BB9-A8AF-5BB879412DC7}" srcOrd="1" destOrd="0" presId="urn:microsoft.com/office/officeart/2008/layout/SquareAccentList"/>
    <dgm:cxn modelId="{4B81C5E3-6B01-4E95-BE9E-1F4D224AB8FA}" type="presParOf" srcId="{3785B1DD-F224-4623-BDE2-C49CDE6A1D63}" destId="{5BDC8B18-83CF-4614-AC7A-265CE36ACC3C}" srcOrd="1" destOrd="0" presId="urn:microsoft.com/office/officeart/2008/layout/SquareAccentList"/>
    <dgm:cxn modelId="{25D4D3F0-D5C7-4976-A5C7-416E205A9ECB}" type="presParOf" srcId="{5BDC8B18-83CF-4614-AC7A-265CE36ACC3C}" destId="{DC1181EF-20FD-4F1A-9A5B-5C1366278250}" srcOrd="0" destOrd="0" presId="urn:microsoft.com/office/officeart/2008/layout/SquareAccentList"/>
    <dgm:cxn modelId="{F1735A59-6829-499B-9409-7C871F47D431}" type="presParOf" srcId="{5BDC8B18-83CF-4614-AC7A-265CE36ACC3C}" destId="{4B7586E2-DEEB-4FCE-A329-5FD4AA44C7BF}" srcOrd="1" destOrd="0" presId="urn:microsoft.com/office/officeart/2008/layout/SquareAccentList"/>
    <dgm:cxn modelId="{E8FF643D-4B2F-4870-B0EA-A51C6D46DBB1}" type="presParOf" srcId="{3785B1DD-F224-4623-BDE2-C49CDE6A1D63}" destId="{2BB9C066-51B0-4909-B452-047F4B104C60}" srcOrd="2" destOrd="0" presId="urn:microsoft.com/office/officeart/2008/layout/SquareAccentList"/>
    <dgm:cxn modelId="{3E3F7EDD-E3B1-418E-A1B5-35ED7C99BB77}" type="presParOf" srcId="{2BB9C066-51B0-4909-B452-047F4B104C60}" destId="{FDDCFBFC-F6C5-4E98-9DF8-61A62B219687}" srcOrd="0" destOrd="0" presId="urn:microsoft.com/office/officeart/2008/layout/SquareAccentList"/>
    <dgm:cxn modelId="{849E76D0-D410-4E40-823D-27F480DCF2E5}" type="presParOf" srcId="{2BB9C066-51B0-4909-B452-047F4B104C60}" destId="{89736D37-1571-4B50-9F6A-6DF1D0511324}" srcOrd="1" destOrd="0" presId="urn:microsoft.com/office/officeart/2008/layout/SquareAccentList"/>
    <dgm:cxn modelId="{12B30357-7C2A-4ED5-A366-C675CCC229E1}" type="presParOf" srcId="{3785B1DD-F224-4623-BDE2-C49CDE6A1D63}" destId="{06422D08-EBA0-4070-B5AD-B32F0963500A}" srcOrd="3" destOrd="0" presId="urn:microsoft.com/office/officeart/2008/layout/SquareAccentList"/>
    <dgm:cxn modelId="{A9C9F935-E08C-4321-9726-C0092070BBF7}" type="presParOf" srcId="{06422D08-EBA0-4070-B5AD-B32F0963500A}" destId="{46482813-802B-418F-86F7-9B1BDA517C49}" srcOrd="0" destOrd="0" presId="urn:microsoft.com/office/officeart/2008/layout/SquareAccentList"/>
    <dgm:cxn modelId="{30C14DA7-C0FC-4FAF-BD43-69658796DC1D}" type="presParOf" srcId="{06422D08-EBA0-4070-B5AD-B32F0963500A}" destId="{792E51A3-8C3B-4092-9C5F-3E80DFFDB722}" srcOrd="1" destOrd="0" presId="urn:microsoft.com/office/officeart/2008/layout/SquareAccentList"/>
    <dgm:cxn modelId="{D979443E-729D-4C66-B541-68343D4601DB}" type="presParOf" srcId="{3785B1DD-F224-4623-BDE2-C49CDE6A1D63}" destId="{4C68024F-C743-4D5D-824C-F0585275CF76}" srcOrd="4" destOrd="0" presId="urn:microsoft.com/office/officeart/2008/layout/SquareAccentList"/>
    <dgm:cxn modelId="{53E3497E-83C2-40BD-80F2-0299BE686320}" type="presParOf" srcId="{4C68024F-C743-4D5D-824C-F0585275CF76}" destId="{307F373F-B7F5-4165-B5DB-2F0F82CA59FD}" srcOrd="0" destOrd="0" presId="urn:microsoft.com/office/officeart/2008/layout/SquareAccentList"/>
    <dgm:cxn modelId="{876746CF-A047-4BB2-B07E-397626C5BB6C}" type="presParOf" srcId="{4C68024F-C743-4D5D-824C-F0585275CF76}" destId="{64AD85E3-943A-4B7D-878A-24A5373A1493}" srcOrd="1" destOrd="0" presId="urn:microsoft.com/office/officeart/2008/layout/SquareAccentList"/>
    <dgm:cxn modelId="{DD5410EE-A9BB-43AC-9BBC-C5D07A4A2BEC}" type="presParOf" srcId="{9B4389C6-918B-4070-BB1C-A6E247C44756}" destId="{1101B909-87B2-4BD6-A0FE-5AE0CCDC1B41}" srcOrd="3" destOrd="0" presId="urn:microsoft.com/office/officeart/2008/layout/SquareAccentList"/>
    <dgm:cxn modelId="{34BDF92E-CB91-4790-839C-F56DD78497EA}" type="presParOf" srcId="{1101B909-87B2-4BD6-A0FE-5AE0CCDC1B41}" destId="{50FA59E6-FE34-4B2A-9DE1-6629C0F63D4B}" srcOrd="0" destOrd="0" presId="urn:microsoft.com/office/officeart/2008/layout/SquareAccentList"/>
    <dgm:cxn modelId="{9323D9CE-22A8-48E5-8BE0-2496A1A9819C}" type="presParOf" srcId="{50FA59E6-FE34-4B2A-9DE1-6629C0F63D4B}" destId="{E91D971E-50CB-4BBD-87DD-1F3200A0E143}" srcOrd="0" destOrd="0" presId="urn:microsoft.com/office/officeart/2008/layout/SquareAccentList"/>
    <dgm:cxn modelId="{640715D1-600A-48A0-9964-4980B3C7B238}" type="presParOf" srcId="{50FA59E6-FE34-4B2A-9DE1-6629C0F63D4B}" destId="{636C0FEE-00E5-4E4F-83EF-6758F3C52338}" srcOrd="1" destOrd="0" presId="urn:microsoft.com/office/officeart/2008/layout/SquareAccentList"/>
    <dgm:cxn modelId="{FDCE6626-AADD-4003-BB4E-4CD0275770CF}" type="presParOf" srcId="{50FA59E6-FE34-4B2A-9DE1-6629C0F63D4B}" destId="{958C99EE-0062-4536-8686-18690D136C1C}" srcOrd="2" destOrd="0" presId="urn:microsoft.com/office/officeart/2008/layout/SquareAccentList"/>
    <dgm:cxn modelId="{C90EE9AB-F83D-4079-97F0-7B5D6E909CA3}" type="presParOf" srcId="{1101B909-87B2-4BD6-A0FE-5AE0CCDC1B41}" destId="{4A6DAB76-C91C-4BA5-9A1E-0C2B84190752}" srcOrd="1" destOrd="0" presId="urn:microsoft.com/office/officeart/2008/layout/SquareAccentList"/>
    <dgm:cxn modelId="{96D26A21-BA8B-43FE-B9B2-B6715BBB05C2}" type="presParOf" srcId="{4A6DAB76-C91C-4BA5-9A1E-0C2B84190752}" destId="{92EFC8B4-75FD-4EF6-8ED2-E20DE8A64077}" srcOrd="0" destOrd="0" presId="urn:microsoft.com/office/officeart/2008/layout/SquareAccentList"/>
    <dgm:cxn modelId="{965D8225-1EE1-4306-834D-C81FEE759ED4}" type="presParOf" srcId="{92EFC8B4-75FD-4EF6-8ED2-E20DE8A64077}" destId="{1F2D29AD-F3F2-46F9-89D4-D42D951E1587}" srcOrd="0" destOrd="0" presId="urn:microsoft.com/office/officeart/2008/layout/SquareAccentList"/>
    <dgm:cxn modelId="{1A8FC877-501D-4A2B-8D57-F002AA8AC77B}" type="presParOf" srcId="{92EFC8B4-75FD-4EF6-8ED2-E20DE8A64077}" destId="{00AA9E7D-411F-4E27-9250-B597B544CE0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AEEB8-31B5-4DE3-829A-C5186E85863F}" type="doc">
      <dgm:prSet loTypeId="urn:microsoft.com/office/officeart/2005/8/layout/equati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745095-27A3-4094-B516-2476D64294D3}">
      <dgm:prSet phldrT="[Text]"/>
      <dgm:spPr/>
      <dgm:t>
        <a:bodyPr/>
        <a:lstStyle/>
        <a:p>
          <a:r>
            <a:rPr lang="es-AR" dirty="0"/>
            <a:t>Clasificados</a:t>
          </a:r>
          <a:endParaRPr lang="en-US" dirty="0"/>
        </a:p>
      </dgm:t>
    </dgm:pt>
    <dgm:pt modelId="{004710C5-3B53-4AE8-9A2F-F1C9CBF43B46}" type="parTrans" cxnId="{CCF7FE6C-ADD7-417F-BEC1-41CD7900B115}">
      <dgm:prSet/>
      <dgm:spPr/>
      <dgm:t>
        <a:bodyPr/>
        <a:lstStyle/>
        <a:p>
          <a:endParaRPr lang="en-US"/>
        </a:p>
      </dgm:t>
    </dgm:pt>
    <dgm:pt modelId="{ADA62FBA-7337-4CFC-BEE0-3D1C86CD6764}" type="sibTrans" cxnId="{CCF7FE6C-ADD7-417F-BEC1-41CD7900B115}">
      <dgm:prSet/>
      <dgm:spPr/>
      <dgm:t>
        <a:bodyPr/>
        <a:lstStyle/>
        <a:p>
          <a:endParaRPr lang="en-US"/>
        </a:p>
      </dgm:t>
    </dgm:pt>
    <dgm:pt modelId="{EA8B2FA6-0B41-4F6A-8853-E05098247F4A}">
      <dgm:prSet phldrT="[Text]"/>
      <dgm:spPr/>
      <dgm:t>
        <a:bodyPr/>
        <a:lstStyle/>
        <a:p>
          <a:r>
            <a:rPr lang="es-AR" dirty="0"/>
            <a:t>Recién obtenidos</a:t>
          </a:r>
          <a:endParaRPr lang="en-US" dirty="0"/>
        </a:p>
      </dgm:t>
    </dgm:pt>
    <dgm:pt modelId="{078BF41A-FE67-4FE4-BE18-644828618459}" type="parTrans" cxnId="{5E08D9B4-0D17-4331-893A-09394CEC9448}">
      <dgm:prSet/>
      <dgm:spPr/>
      <dgm:t>
        <a:bodyPr/>
        <a:lstStyle/>
        <a:p>
          <a:endParaRPr lang="en-US"/>
        </a:p>
      </dgm:t>
    </dgm:pt>
    <dgm:pt modelId="{E95DD9CC-5B8E-4C0E-AFBE-616FD1C515A1}" type="sibTrans" cxnId="{5E08D9B4-0D17-4331-893A-09394CEC9448}">
      <dgm:prSet/>
      <dgm:spPr/>
      <dgm:t>
        <a:bodyPr/>
        <a:lstStyle/>
        <a:p>
          <a:endParaRPr lang="en-US"/>
        </a:p>
      </dgm:t>
    </dgm:pt>
    <dgm:pt modelId="{5075F249-9662-4E88-8CAE-873D8F92BB16}">
      <dgm:prSet phldrT="[Text]"/>
      <dgm:spPr/>
      <dgm:t>
        <a:bodyPr/>
        <a:lstStyle/>
        <a:p>
          <a:r>
            <a:rPr lang="es-AR" dirty="0" err="1"/>
            <a:t>DataFrame</a:t>
          </a:r>
          <a:r>
            <a:rPr lang="es-AR" dirty="0"/>
            <a:t> consolidado</a:t>
          </a:r>
          <a:endParaRPr lang="en-US" dirty="0"/>
        </a:p>
      </dgm:t>
    </dgm:pt>
    <dgm:pt modelId="{8901E55E-9511-4A39-8C2E-33960A6CFC83}" type="parTrans" cxnId="{286B383E-5098-4B55-8219-C21D72B58D02}">
      <dgm:prSet/>
      <dgm:spPr/>
      <dgm:t>
        <a:bodyPr/>
        <a:lstStyle/>
        <a:p>
          <a:endParaRPr lang="en-US"/>
        </a:p>
      </dgm:t>
    </dgm:pt>
    <dgm:pt modelId="{05A82822-751A-4314-9CF2-9A631AD03FB5}" type="sibTrans" cxnId="{286B383E-5098-4B55-8219-C21D72B58D02}">
      <dgm:prSet/>
      <dgm:spPr/>
      <dgm:t>
        <a:bodyPr/>
        <a:lstStyle/>
        <a:p>
          <a:endParaRPr lang="en-US"/>
        </a:p>
      </dgm:t>
    </dgm:pt>
    <dgm:pt modelId="{CA6C0126-9DF3-41B4-9568-BD775668C191}" type="pres">
      <dgm:prSet presAssocID="{A4CAEEB8-31B5-4DE3-829A-C5186E85863F}" presName="Name0" presStyleCnt="0">
        <dgm:presLayoutVars>
          <dgm:dir/>
          <dgm:resizeHandles val="exact"/>
        </dgm:presLayoutVars>
      </dgm:prSet>
      <dgm:spPr/>
    </dgm:pt>
    <dgm:pt modelId="{C19C1E1B-B663-4E0C-A8CD-C4A4560E9118}" type="pres">
      <dgm:prSet presAssocID="{A4CAEEB8-31B5-4DE3-829A-C5186E85863F}" presName="vNodes" presStyleCnt="0"/>
      <dgm:spPr/>
    </dgm:pt>
    <dgm:pt modelId="{260A06D4-B0B2-4D58-B132-E32F7362E361}" type="pres">
      <dgm:prSet presAssocID="{1B745095-27A3-4094-B516-2476D64294D3}" presName="node" presStyleLbl="node1" presStyleIdx="0" presStyleCnt="3">
        <dgm:presLayoutVars>
          <dgm:bulletEnabled val="1"/>
        </dgm:presLayoutVars>
      </dgm:prSet>
      <dgm:spPr/>
    </dgm:pt>
    <dgm:pt modelId="{4E89D7A6-F775-4420-90DB-4DB98CE2CC60}" type="pres">
      <dgm:prSet presAssocID="{ADA62FBA-7337-4CFC-BEE0-3D1C86CD6764}" presName="spacerT" presStyleCnt="0"/>
      <dgm:spPr/>
    </dgm:pt>
    <dgm:pt modelId="{AEA20372-F6DC-42D3-A991-D20BDE54D860}" type="pres">
      <dgm:prSet presAssocID="{ADA62FBA-7337-4CFC-BEE0-3D1C86CD6764}" presName="sibTrans" presStyleLbl="sibTrans2D1" presStyleIdx="0" presStyleCnt="2"/>
      <dgm:spPr/>
    </dgm:pt>
    <dgm:pt modelId="{ED6C00EE-BC83-4096-8BFE-0F0B37F7E5C7}" type="pres">
      <dgm:prSet presAssocID="{ADA62FBA-7337-4CFC-BEE0-3D1C86CD6764}" presName="spacerB" presStyleCnt="0"/>
      <dgm:spPr/>
    </dgm:pt>
    <dgm:pt modelId="{9DAD45E9-C20A-4B1D-9F79-44089A599219}" type="pres">
      <dgm:prSet presAssocID="{EA8B2FA6-0B41-4F6A-8853-E05098247F4A}" presName="node" presStyleLbl="node1" presStyleIdx="1" presStyleCnt="3">
        <dgm:presLayoutVars>
          <dgm:bulletEnabled val="1"/>
        </dgm:presLayoutVars>
      </dgm:prSet>
      <dgm:spPr/>
    </dgm:pt>
    <dgm:pt modelId="{4AC8BA60-7175-4525-8325-AA0153202BE1}" type="pres">
      <dgm:prSet presAssocID="{A4CAEEB8-31B5-4DE3-829A-C5186E85863F}" presName="sibTransLast" presStyleLbl="sibTrans2D1" presStyleIdx="1" presStyleCnt="2"/>
      <dgm:spPr/>
    </dgm:pt>
    <dgm:pt modelId="{39B484D3-6E71-4E7C-BA08-E91511158F12}" type="pres">
      <dgm:prSet presAssocID="{A4CAEEB8-31B5-4DE3-829A-C5186E85863F}" presName="connectorText" presStyleLbl="sibTrans2D1" presStyleIdx="1" presStyleCnt="2"/>
      <dgm:spPr/>
    </dgm:pt>
    <dgm:pt modelId="{C23D22E2-B8E2-4181-9E35-EB7AC5207A8F}" type="pres">
      <dgm:prSet presAssocID="{A4CAEEB8-31B5-4DE3-829A-C5186E85863F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F5D6431B-25F3-4AC8-B584-FBDC84031399}" type="presOf" srcId="{A4CAEEB8-31B5-4DE3-829A-C5186E85863F}" destId="{CA6C0126-9DF3-41B4-9568-BD775668C191}" srcOrd="0" destOrd="0" presId="urn:microsoft.com/office/officeart/2005/8/layout/equation2"/>
    <dgm:cxn modelId="{286B383E-5098-4B55-8219-C21D72B58D02}" srcId="{A4CAEEB8-31B5-4DE3-829A-C5186E85863F}" destId="{5075F249-9662-4E88-8CAE-873D8F92BB16}" srcOrd="2" destOrd="0" parTransId="{8901E55E-9511-4A39-8C2E-33960A6CFC83}" sibTransId="{05A82822-751A-4314-9CF2-9A631AD03FB5}"/>
    <dgm:cxn modelId="{B5DA6240-5801-4472-85E5-D469DA08B6A6}" type="presOf" srcId="{E95DD9CC-5B8E-4C0E-AFBE-616FD1C515A1}" destId="{39B484D3-6E71-4E7C-BA08-E91511158F12}" srcOrd="1" destOrd="0" presId="urn:microsoft.com/office/officeart/2005/8/layout/equation2"/>
    <dgm:cxn modelId="{CCF7FE6C-ADD7-417F-BEC1-41CD7900B115}" srcId="{A4CAEEB8-31B5-4DE3-829A-C5186E85863F}" destId="{1B745095-27A3-4094-B516-2476D64294D3}" srcOrd="0" destOrd="0" parTransId="{004710C5-3B53-4AE8-9A2F-F1C9CBF43B46}" sibTransId="{ADA62FBA-7337-4CFC-BEE0-3D1C86CD6764}"/>
    <dgm:cxn modelId="{DCDC0283-7732-44BE-BDE1-8CF979D4DA56}" type="presOf" srcId="{E95DD9CC-5B8E-4C0E-AFBE-616FD1C515A1}" destId="{4AC8BA60-7175-4525-8325-AA0153202BE1}" srcOrd="0" destOrd="0" presId="urn:microsoft.com/office/officeart/2005/8/layout/equation2"/>
    <dgm:cxn modelId="{F9D0FB96-D2C4-4201-A0C5-30F63859222A}" type="presOf" srcId="{ADA62FBA-7337-4CFC-BEE0-3D1C86CD6764}" destId="{AEA20372-F6DC-42D3-A991-D20BDE54D860}" srcOrd="0" destOrd="0" presId="urn:microsoft.com/office/officeart/2005/8/layout/equation2"/>
    <dgm:cxn modelId="{525EDBA2-C457-4385-9F4F-620A50442641}" type="presOf" srcId="{5075F249-9662-4E88-8CAE-873D8F92BB16}" destId="{C23D22E2-B8E2-4181-9E35-EB7AC5207A8F}" srcOrd="0" destOrd="0" presId="urn:microsoft.com/office/officeart/2005/8/layout/equation2"/>
    <dgm:cxn modelId="{5E08D9B4-0D17-4331-893A-09394CEC9448}" srcId="{A4CAEEB8-31B5-4DE3-829A-C5186E85863F}" destId="{EA8B2FA6-0B41-4F6A-8853-E05098247F4A}" srcOrd="1" destOrd="0" parTransId="{078BF41A-FE67-4FE4-BE18-644828618459}" sibTransId="{E95DD9CC-5B8E-4C0E-AFBE-616FD1C515A1}"/>
    <dgm:cxn modelId="{9CD41CB9-F468-4689-B3A6-433069CA058C}" type="presOf" srcId="{EA8B2FA6-0B41-4F6A-8853-E05098247F4A}" destId="{9DAD45E9-C20A-4B1D-9F79-44089A599219}" srcOrd="0" destOrd="0" presId="urn:microsoft.com/office/officeart/2005/8/layout/equation2"/>
    <dgm:cxn modelId="{CE8CC8BB-F7DD-4BFB-9417-514B3AE16D58}" type="presOf" srcId="{1B745095-27A3-4094-B516-2476D64294D3}" destId="{260A06D4-B0B2-4D58-B132-E32F7362E361}" srcOrd="0" destOrd="0" presId="urn:microsoft.com/office/officeart/2005/8/layout/equation2"/>
    <dgm:cxn modelId="{045A821A-9601-4A5A-A584-27CD26B6542B}" type="presParOf" srcId="{CA6C0126-9DF3-41B4-9568-BD775668C191}" destId="{C19C1E1B-B663-4E0C-A8CD-C4A4560E9118}" srcOrd="0" destOrd="0" presId="urn:microsoft.com/office/officeart/2005/8/layout/equation2"/>
    <dgm:cxn modelId="{C352E2A2-2A6E-48A5-B260-4E98F4751F24}" type="presParOf" srcId="{C19C1E1B-B663-4E0C-A8CD-C4A4560E9118}" destId="{260A06D4-B0B2-4D58-B132-E32F7362E361}" srcOrd="0" destOrd="0" presId="urn:microsoft.com/office/officeart/2005/8/layout/equation2"/>
    <dgm:cxn modelId="{18191D8E-F802-46B8-8194-F23C99E815E4}" type="presParOf" srcId="{C19C1E1B-B663-4E0C-A8CD-C4A4560E9118}" destId="{4E89D7A6-F775-4420-90DB-4DB98CE2CC60}" srcOrd="1" destOrd="0" presId="urn:microsoft.com/office/officeart/2005/8/layout/equation2"/>
    <dgm:cxn modelId="{6246D979-11B0-4852-B390-E23DF96792AE}" type="presParOf" srcId="{C19C1E1B-B663-4E0C-A8CD-C4A4560E9118}" destId="{AEA20372-F6DC-42D3-A991-D20BDE54D860}" srcOrd="2" destOrd="0" presId="urn:microsoft.com/office/officeart/2005/8/layout/equation2"/>
    <dgm:cxn modelId="{F679DD72-BC78-460E-9409-6A51E16C249A}" type="presParOf" srcId="{C19C1E1B-B663-4E0C-A8CD-C4A4560E9118}" destId="{ED6C00EE-BC83-4096-8BFE-0F0B37F7E5C7}" srcOrd="3" destOrd="0" presId="urn:microsoft.com/office/officeart/2005/8/layout/equation2"/>
    <dgm:cxn modelId="{4C694750-1369-4942-8ADF-54BA36E6B634}" type="presParOf" srcId="{C19C1E1B-B663-4E0C-A8CD-C4A4560E9118}" destId="{9DAD45E9-C20A-4B1D-9F79-44089A599219}" srcOrd="4" destOrd="0" presId="urn:microsoft.com/office/officeart/2005/8/layout/equation2"/>
    <dgm:cxn modelId="{61C05222-BFB1-42A3-A5C9-6CE43E5EAC74}" type="presParOf" srcId="{CA6C0126-9DF3-41B4-9568-BD775668C191}" destId="{4AC8BA60-7175-4525-8325-AA0153202BE1}" srcOrd="1" destOrd="0" presId="urn:microsoft.com/office/officeart/2005/8/layout/equation2"/>
    <dgm:cxn modelId="{18259FC7-C43F-4EA4-9B27-F5600C15B4E3}" type="presParOf" srcId="{4AC8BA60-7175-4525-8325-AA0153202BE1}" destId="{39B484D3-6E71-4E7C-BA08-E91511158F12}" srcOrd="0" destOrd="0" presId="urn:microsoft.com/office/officeart/2005/8/layout/equation2"/>
    <dgm:cxn modelId="{C36171B8-A378-49D3-A6E4-49811C14D762}" type="presParOf" srcId="{CA6C0126-9DF3-41B4-9568-BD775668C191}" destId="{C23D22E2-B8E2-4181-9E35-EB7AC5207A8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CA6E6-F9F5-404E-A43E-34A1AE80DC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9BB4F3B6-413C-4B39-BB88-19DCB10AB6A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AR" b="0" i="0"/>
            <a:t>Trolls</a:t>
          </a:r>
          <a:endParaRPr lang="en-US"/>
        </a:p>
      </dgm:t>
    </dgm:pt>
    <dgm:pt modelId="{7C8AB3FE-861D-4019-92F3-29F9F35887A8}" type="parTrans" cxnId="{CF417F2B-44B3-4F19-BE79-AF6040365F9F}">
      <dgm:prSet/>
      <dgm:spPr/>
      <dgm:t>
        <a:bodyPr/>
        <a:lstStyle/>
        <a:p>
          <a:pPr algn="l"/>
          <a:endParaRPr lang="en-US"/>
        </a:p>
      </dgm:t>
    </dgm:pt>
    <dgm:pt modelId="{F8BBDDF8-D9DB-45CF-BB43-B70203314B2A}" type="sibTrans" cxnId="{CF417F2B-44B3-4F19-BE79-AF6040365F9F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039C9437-43D5-4056-A18A-65BA8B7E273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AR" b="0" i="0"/>
            <a:t>Medios de comunicación</a:t>
          </a:r>
          <a:endParaRPr lang="en-US" dirty="0"/>
        </a:p>
      </dgm:t>
    </dgm:pt>
    <dgm:pt modelId="{A81239A7-5D80-448C-8F57-59D51A819064}" type="parTrans" cxnId="{4C0D5E74-F78B-48C2-A6A6-7BE45CA0F30D}">
      <dgm:prSet/>
      <dgm:spPr/>
      <dgm:t>
        <a:bodyPr/>
        <a:lstStyle/>
        <a:p>
          <a:pPr algn="l"/>
          <a:endParaRPr lang="en-US"/>
        </a:p>
      </dgm:t>
    </dgm:pt>
    <dgm:pt modelId="{E1ADA11A-D97F-40D1-A55C-83445B8B0849}" type="sibTrans" cxnId="{4C0D5E74-F78B-48C2-A6A6-7BE45CA0F30D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C0F61A71-C6BB-4A3D-A794-3C95B30E0EA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AR" b="0" i="0"/>
            <a:t>Duplicados</a:t>
          </a:r>
          <a:endParaRPr lang="en-US"/>
        </a:p>
      </dgm:t>
    </dgm:pt>
    <dgm:pt modelId="{18282AF7-6F57-4FA8-BC77-DFF032BFA5CE}" type="parTrans" cxnId="{A591C2EA-2A72-4B65-A938-6FC3DF83673B}">
      <dgm:prSet/>
      <dgm:spPr/>
      <dgm:t>
        <a:bodyPr/>
        <a:lstStyle/>
        <a:p>
          <a:pPr algn="l"/>
          <a:endParaRPr lang="en-US"/>
        </a:p>
      </dgm:t>
    </dgm:pt>
    <dgm:pt modelId="{D5A1E862-3F0D-47DE-942C-5A16A7DDBADD}" type="sibTrans" cxnId="{A591C2EA-2A72-4B65-A938-6FC3DF83673B}">
      <dgm:prSet/>
      <dgm:spPr/>
      <dgm:t>
        <a:bodyPr/>
        <a:lstStyle/>
        <a:p>
          <a:pPr algn="l">
            <a:lnSpc>
              <a:spcPct val="100000"/>
            </a:lnSpc>
          </a:pPr>
          <a:endParaRPr lang="en-US"/>
        </a:p>
      </dgm:t>
    </dgm:pt>
    <dgm:pt modelId="{42C366AB-5FF6-4ADF-9CE2-586C76D806F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AR" b="0" i="0"/>
            <a:t>Tópicos</a:t>
          </a:r>
          <a:endParaRPr lang="en-US" dirty="0"/>
        </a:p>
      </dgm:t>
    </dgm:pt>
    <dgm:pt modelId="{7D00CEAC-9405-4CB6-9F13-DA5B69204222}" type="parTrans" cxnId="{2AA7A703-2BFD-4DB4-8629-EA337656D4C3}">
      <dgm:prSet/>
      <dgm:spPr/>
      <dgm:t>
        <a:bodyPr/>
        <a:lstStyle/>
        <a:p>
          <a:pPr algn="l"/>
          <a:endParaRPr lang="en-US"/>
        </a:p>
      </dgm:t>
    </dgm:pt>
    <dgm:pt modelId="{9A37689B-DD54-4DD2-A12F-85B7987002F5}" type="sibTrans" cxnId="{2AA7A703-2BFD-4DB4-8629-EA337656D4C3}">
      <dgm:prSet/>
      <dgm:spPr/>
      <dgm:t>
        <a:bodyPr/>
        <a:lstStyle/>
        <a:p>
          <a:pPr algn="l"/>
          <a:endParaRPr lang="en-US"/>
        </a:p>
      </dgm:t>
    </dgm:pt>
    <dgm:pt modelId="{F5FE4811-7C58-4D2A-BFD7-AD162CE10DFD}" type="pres">
      <dgm:prSet presAssocID="{E96CA6E6-F9F5-404E-A43E-34A1AE80DC70}" presName="root" presStyleCnt="0">
        <dgm:presLayoutVars>
          <dgm:dir/>
          <dgm:resizeHandles val="exact"/>
        </dgm:presLayoutVars>
      </dgm:prSet>
      <dgm:spPr/>
    </dgm:pt>
    <dgm:pt modelId="{E73B59A9-25CD-43B6-B17F-BF246D26B23F}" type="pres">
      <dgm:prSet presAssocID="{E96CA6E6-F9F5-404E-A43E-34A1AE80DC70}" presName="container" presStyleCnt="0">
        <dgm:presLayoutVars>
          <dgm:dir/>
          <dgm:resizeHandles val="exact"/>
        </dgm:presLayoutVars>
      </dgm:prSet>
      <dgm:spPr/>
    </dgm:pt>
    <dgm:pt modelId="{D7E19991-390A-422F-9F58-C7217BC010C0}" type="pres">
      <dgm:prSet presAssocID="{9BB4F3B6-413C-4B39-BB88-19DCB10AB6A8}" presName="compNode" presStyleCnt="0"/>
      <dgm:spPr/>
    </dgm:pt>
    <dgm:pt modelId="{B88299D9-AB85-42AD-A9EB-B3D52CD975F0}" type="pres">
      <dgm:prSet presAssocID="{9BB4F3B6-413C-4B39-BB88-19DCB10AB6A8}" presName="iconBgRect" presStyleLbl="bgShp" presStyleIdx="0" presStyleCnt="4"/>
      <dgm:spPr/>
    </dgm:pt>
    <dgm:pt modelId="{5B148475-9AB8-4C16-AEE1-E7037358F7D0}" type="pres">
      <dgm:prSet presAssocID="{9BB4F3B6-413C-4B39-BB88-19DCB10AB6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97B756A-2AD3-4AEE-A298-FB1E50D7DC97}" type="pres">
      <dgm:prSet presAssocID="{9BB4F3B6-413C-4B39-BB88-19DCB10AB6A8}" presName="spaceRect" presStyleCnt="0"/>
      <dgm:spPr/>
    </dgm:pt>
    <dgm:pt modelId="{56F733D5-EC6E-420F-87DC-9CA0F7FFA89D}" type="pres">
      <dgm:prSet presAssocID="{9BB4F3B6-413C-4B39-BB88-19DCB10AB6A8}" presName="textRect" presStyleLbl="revTx" presStyleIdx="0" presStyleCnt="4">
        <dgm:presLayoutVars>
          <dgm:chMax val="1"/>
          <dgm:chPref val="1"/>
        </dgm:presLayoutVars>
      </dgm:prSet>
      <dgm:spPr/>
    </dgm:pt>
    <dgm:pt modelId="{61A1E9A6-9275-4C58-B37D-8A34AE0C5F5C}" type="pres">
      <dgm:prSet presAssocID="{F8BBDDF8-D9DB-45CF-BB43-B70203314B2A}" presName="sibTrans" presStyleLbl="sibTrans2D1" presStyleIdx="0" presStyleCnt="0"/>
      <dgm:spPr/>
    </dgm:pt>
    <dgm:pt modelId="{A6B4B825-A9F5-41AC-86EA-08026CF53FD8}" type="pres">
      <dgm:prSet presAssocID="{039C9437-43D5-4056-A18A-65BA8B7E2732}" presName="compNode" presStyleCnt="0"/>
      <dgm:spPr/>
    </dgm:pt>
    <dgm:pt modelId="{CA79479A-1D19-434D-80A9-05F813C34E21}" type="pres">
      <dgm:prSet presAssocID="{039C9437-43D5-4056-A18A-65BA8B7E2732}" presName="iconBgRect" presStyleLbl="bgShp" presStyleIdx="1" presStyleCnt="4"/>
      <dgm:spPr/>
    </dgm:pt>
    <dgm:pt modelId="{527BE3C0-31CC-4955-9715-227F97ABCA60}" type="pres">
      <dgm:prSet presAssocID="{039C9437-43D5-4056-A18A-65BA8B7E27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B66FFAE-BFD7-4665-90AA-425500AA1BDD}" type="pres">
      <dgm:prSet presAssocID="{039C9437-43D5-4056-A18A-65BA8B7E2732}" presName="spaceRect" presStyleCnt="0"/>
      <dgm:spPr/>
    </dgm:pt>
    <dgm:pt modelId="{2D230538-6846-4BBD-BC5E-7F1D31D5FA3C}" type="pres">
      <dgm:prSet presAssocID="{039C9437-43D5-4056-A18A-65BA8B7E2732}" presName="textRect" presStyleLbl="revTx" presStyleIdx="1" presStyleCnt="4">
        <dgm:presLayoutVars>
          <dgm:chMax val="1"/>
          <dgm:chPref val="1"/>
        </dgm:presLayoutVars>
      </dgm:prSet>
      <dgm:spPr/>
    </dgm:pt>
    <dgm:pt modelId="{7B6DF299-602D-408E-8241-886FF73C1A32}" type="pres">
      <dgm:prSet presAssocID="{E1ADA11A-D97F-40D1-A55C-83445B8B0849}" presName="sibTrans" presStyleLbl="sibTrans2D1" presStyleIdx="0" presStyleCnt="0"/>
      <dgm:spPr/>
    </dgm:pt>
    <dgm:pt modelId="{B1867D9C-0ECE-47BA-867F-768D4650AD81}" type="pres">
      <dgm:prSet presAssocID="{C0F61A71-C6BB-4A3D-A794-3C95B30E0EAA}" presName="compNode" presStyleCnt="0"/>
      <dgm:spPr/>
    </dgm:pt>
    <dgm:pt modelId="{BC737DBA-2FC5-49C9-94CD-8568A2989A0D}" type="pres">
      <dgm:prSet presAssocID="{C0F61A71-C6BB-4A3D-A794-3C95B30E0EAA}" presName="iconBgRect" presStyleLbl="bgShp" presStyleIdx="2" presStyleCnt="4"/>
      <dgm:spPr/>
    </dgm:pt>
    <dgm:pt modelId="{01E7918E-7EC8-4470-A090-2A00E871AB6B}" type="pres">
      <dgm:prSet presAssocID="{C0F61A71-C6BB-4A3D-A794-3C95B30E0E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20658638-0F71-4AD9-813B-7E5382321B93}" type="pres">
      <dgm:prSet presAssocID="{C0F61A71-C6BB-4A3D-A794-3C95B30E0EAA}" presName="spaceRect" presStyleCnt="0"/>
      <dgm:spPr/>
    </dgm:pt>
    <dgm:pt modelId="{93D92C6A-F157-49A5-A828-10CDB4F3F938}" type="pres">
      <dgm:prSet presAssocID="{C0F61A71-C6BB-4A3D-A794-3C95B30E0EAA}" presName="textRect" presStyleLbl="revTx" presStyleIdx="2" presStyleCnt="4">
        <dgm:presLayoutVars>
          <dgm:chMax val="1"/>
          <dgm:chPref val="1"/>
        </dgm:presLayoutVars>
      </dgm:prSet>
      <dgm:spPr/>
    </dgm:pt>
    <dgm:pt modelId="{9AC940F1-13AF-4F62-8BC2-CB4F07C4117C}" type="pres">
      <dgm:prSet presAssocID="{D5A1E862-3F0D-47DE-942C-5A16A7DDBADD}" presName="sibTrans" presStyleLbl="sibTrans2D1" presStyleIdx="0" presStyleCnt="0"/>
      <dgm:spPr/>
    </dgm:pt>
    <dgm:pt modelId="{5F975B34-F8AD-4A57-806C-92BAE981D544}" type="pres">
      <dgm:prSet presAssocID="{42C366AB-5FF6-4ADF-9CE2-586C76D806FF}" presName="compNode" presStyleCnt="0"/>
      <dgm:spPr/>
    </dgm:pt>
    <dgm:pt modelId="{8B3BC8E0-9FA3-41C4-8413-3F654A190B4A}" type="pres">
      <dgm:prSet presAssocID="{42C366AB-5FF6-4ADF-9CE2-586C76D806FF}" presName="iconBgRect" presStyleLbl="bgShp" presStyleIdx="3" presStyleCnt="4"/>
      <dgm:spPr/>
    </dgm:pt>
    <dgm:pt modelId="{49424FF9-E33E-44F3-A229-F8F70004D57D}" type="pres">
      <dgm:prSet presAssocID="{42C366AB-5FF6-4ADF-9CE2-586C76D806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D32F9B5-7CBF-433C-BB5F-D21174FF6BE3}" type="pres">
      <dgm:prSet presAssocID="{42C366AB-5FF6-4ADF-9CE2-586C76D806FF}" presName="spaceRect" presStyleCnt="0"/>
      <dgm:spPr/>
    </dgm:pt>
    <dgm:pt modelId="{4DD1C818-D046-4470-801A-96C2EA4724A0}" type="pres">
      <dgm:prSet presAssocID="{42C366AB-5FF6-4ADF-9CE2-586C76D806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A7A703-2BFD-4DB4-8629-EA337656D4C3}" srcId="{E96CA6E6-F9F5-404E-A43E-34A1AE80DC70}" destId="{42C366AB-5FF6-4ADF-9CE2-586C76D806FF}" srcOrd="3" destOrd="0" parTransId="{7D00CEAC-9405-4CB6-9F13-DA5B69204222}" sibTransId="{9A37689B-DD54-4DD2-A12F-85B7987002F5}"/>
    <dgm:cxn modelId="{CF417F2B-44B3-4F19-BE79-AF6040365F9F}" srcId="{E96CA6E6-F9F5-404E-A43E-34A1AE80DC70}" destId="{9BB4F3B6-413C-4B39-BB88-19DCB10AB6A8}" srcOrd="0" destOrd="0" parTransId="{7C8AB3FE-861D-4019-92F3-29F9F35887A8}" sibTransId="{F8BBDDF8-D9DB-45CF-BB43-B70203314B2A}"/>
    <dgm:cxn modelId="{612E4F37-EF53-4E23-84C5-A3429EA2DBCF}" type="presOf" srcId="{9BB4F3B6-413C-4B39-BB88-19DCB10AB6A8}" destId="{56F733D5-EC6E-420F-87DC-9CA0F7FFA89D}" srcOrd="0" destOrd="0" presId="urn:microsoft.com/office/officeart/2018/2/layout/IconCircleList"/>
    <dgm:cxn modelId="{B7A65B3A-D65E-4C6B-9FC7-9BB1C3C0CB4F}" type="presOf" srcId="{D5A1E862-3F0D-47DE-942C-5A16A7DDBADD}" destId="{9AC940F1-13AF-4F62-8BC2-CB4F07C4117C}" srcOrd="0" destOrd="0" presId="urn:microsoft.com/office/officeart/2018/2/layout/IconCircleList"/>
    <dgm:cxn modelId="{721BAD3A-8683-4091-862C-B67BE80FDF3E}" type="presOf" srcId="{E1ADA11A-D97F-40D1-A55C-83445B8B0849}" destId="{7B6DF299-602D-408E-8241-886FF73C1A32}" srcOrd="0" destOrd="0" presId="urn:microsoft.com/office/officeart/2018/2/layout/IconCircleList"/>
    <dgm:cxn modelId="{4C0D5E74-F78B-48C2-A6A6-7BE45CA0F30D}" srcId="{E96CA6E6-F9F5-404E-A43E-34A1AE80DC70}" destId="{039C9437-43D5-4056-A18A-65BA8B7E2732}" srcOrd="1" destOrd="0" parTransId="{A81239A7-5D80-448C-8F57-59D51A819064}" sibTransId="{E1ADA11A-D97F-40D1-A55C-83445B8B0849}"/>
    <dgm:cxn modelId="{DF946281-8AFC-4EF5-AA52-83F56CB07A4F}" type="presOf" srcId="{42C366AB-5FF6-4ADF-9CE2-586C76D806FF}" destId="{4DD1C818-D046-4470-801A-96C2EA4724A0}" srcOrd="0" destOrd="0" presId="urn:microsoft.com/office/officeart/2018/2/layout/IconCircleList"/>
    <dgm:cxn modelId="{E8F513A0-2E00-4447-9578-522D97AA0EAD}" type="presOf" srcId="{C0F61A71-C6BB-4A3D-A794-3C95B30E0EAA}" destId="{93D92C6A-F157-49A5-A828-10CDB4F3F938}" srcOrd="0" destOrd="0" presId="urn:microsoft.com/office/officeart/2018/2/layout/IconCircleList"/>
    <dgm:cxn modelId="{DACB7CA2-98F3-4CDA-8E5E-5A8BEBD51784}" type="presOf" srcId="{039C9437-43D5-4056-A18A-65BA8B7E2732}" destId="{2D230538-6846-4BBD-BC5E-7F1D31D5FA3C}" srcOrd="0" destOrd="0" presId="urn:microsoft.com/office/officeart/2018/2/layout/IconCircleList"/>
    <dgm:cxn modelId="{B89EEBAA-5A24-44EC-AF21-D793FBA93466}" type="presOf" srcId="{E96CA6E6-F9F5-404E-A43E-34A1AE80DC70}" destId="{F5FE4811-7C58-4D2A-BFD7-AD162CE10DFD}" srcOrd="0" destOrd="0" presId="urn:microsoft.com/office/officeart/2018/2/layout/IconCircleList"/>
    <dgm:cxn modelId="{4967C6C7-51E6-4B51-A8C3-97E70F11E5E5}" type="presOf" srcId="{F8BBDDF8-D9DB-45CF-BB43-B70203314B2A}" destId="{61A1E9A6-9275-4C58-B37D-8A34AE0C5F5C}" srcOrd="0" destOrd="0" presId="urn:microsoft.com/office/officeart/2018/2/layout/IconCircleList"/>
    <dgm:cxn modelId="{A591C2EA-2A72-4B65-A938-6FC3DF83673B}" srcId="{E96CA6E6-F9F5-404E-A43E-34A1AE80DC70}" destId="{C0F61A71-C6BB-4A3D-A794-3C95B30E0EAA}" srcOrd="2" destOrd="0" parTransId="{18282AF7-6F57-4FA8-BC77-DFF032BFA5CE}" sibTransId="{D5A1E862-3F0D-47DE-942C-5A16A7DDBADD}"/>
    <dgm:cxn modelId="{3BA75478-96A1-409B-9536-C225C2CDE9D9}" type="presParOf" srcId="{F5FE4811-7C58-4D2A-BFD7-AD162CE10DFD}" destId="{E73B59A9-25CD-43B6-B17F-BF246D26B23F}" srcOrd="0" destOrd="0" presId="urn:microsoft.com/office/officeart/2018/2/layout/IconCircleList"/>
    <dgm:cxn modelId="{F7D64A0F-2165-4156-BF4C-961C9A34D40C}" type="presParOf" srcId="{E73B59A9-25CD-43B6-B17F-BF246D26B23F}" destId="{D7E19991-390A-422F-9F58-C7217BC010C0}" srcOrd="0" destOrd="0" presId="urn:microsoft.com/office/officeart/2018/2/layout/IconCircleList"/>
    <dgm:cxn modelId="{BF64F032-33E5-4266-9280-330D20AFC1C7}" type="presParOf" srcId="{D7E19991-390A-422F-9F58-C7217BC010C0}" destId="{B88299D9-AB85-42AD-A9EB-B3D52CD975F0}" srcOrd="0" destOrd="0" presId="urn:microsoft.com/office/officeart/2018/2/layout/IconCircleList"/>
    <dgm:cxn modelId="{500C452A-46CD-48BF-B34A-68AA79539B4E}" type="presParOf" srcId="{D7E19991-390A-422F-9F58-C7217BC010C0}" destId="{5B148475-9AB8-4C16-AEE1-E7037358F7D0}" srcOrd="1" destOrd="0" presId="urn:microsoft.com/office/officeart/2018/2/layout/IconCircleList"/>
    <dgm:cxn modelId="{825611E2-F1C6-4D76-AEB0-AB72F93DCF42}" type="presParOf" srcId="{D7E19991-390A-422F-9F58-C7217BC010C0}" destId="{597B756A-2AD3-4AEE-A298-FB1E50D7DC97}" srcOrd="2" destOrd="0" presId="urn:microsoft.com/office/officeart/2018/2/layout/IconCircleList"/>
    <dgm:cxn modelId="{2982E8FF-89AF-4CDD-A242-13C23BAB355D}" type="presParOf" srcId="{D7E19991-390A-422F-9F58-C7217BC010C0}" destId="{56F733D5-EC6E-420F-87DC-9CA0F7FFA89D}" srcOrd="3" destOrd="0" presId="urn:microsoft.com/office/officeart/2018/2/layout/IconCircleList"/>
    <dgm:cxn modelId="{BCA19469-2F3E-4D94-8BF7-97FA905C429F}" type="presParOf" srcId="{E73B59A9-25CD-43B6-B17F-BF246D26B23F}" destId="{61A1E9A6-9275-4C58-B37D-8A34AE0C5F5C}" srcOrd="1" destOrd="0" presId="urn:microsoft.com/office/officeart/2018/2/layout/IconCircleList"/>
    <dgm:cxn modelId="{C99080B0-54E3-4C3A-8982-722B3DDC015E}" type="presParOf" srcId="{E73B59A9-25CD-43B6-B17F-BF246D26B23F}" destId="{A6B4B825-A9F5-41AC-86EA-08026CF53FD8}" srcOrd="2" destOrd="0" presId="urn:microsoft.com/office/officeart/2018/2/layout/IconCircleList"/>
    <dgm:cxn modelId="{6D558A14-8260-42EA-A8B7-7B9E7D097F50}" type="presParOf" srcId="{A6B4B825-A9F5-41AC-86EA-08026CF53FD8}" destId="{CA79479A-1D19-434D-80A9-05F813C34E21}" srcOrd="0" destOrd="0" presId="urn:microsoft.com/office/officeart/2018/2/layout/IconCircleList"/>
    <dgm:cxn modelId="{E57BFADA-0DF5-48A5-8C44-DB64D6196FC4}" type="presParOf" srcId="{A6B4B825-A9F5-41AC-86EA-08026CF53FD8}" destId="{527BE3C0-31CC-4955-9715-227F97ABCA60}" srcOrd="1" destOrd="0" presId="urn:microsoft.com/office/officeart/2018/2/layout/IconCircleList"/>
    <dgm:cxn modelId="{7DEC7472-0CD1-4425-A98F-266F46C4D1B6}" type="presParOf" srcId="{A6B4B825-A9F5-41AC-86EA-08026CF53FD8}" destId="{3B66FFAE-BFD7-4665-90AA-425500AA1BDD}" srcOrd="2" destOrd="0" presId="urn:microsoft.com/office/officeart/2018/2/layout/IconCircleList"/>
    <dgm:cxn modelId="{E4E1DB58-FBDC-44F7-A48F-56C1D82A69C7}" type="presParOf" srcId="{A6B4B825-A9F5-41AC-86EA-08026CF53FD8}" destId="{2D230538-6846-4BBD-BC5E-7F1D31D5FA3C}" srcOrd="3" destOrd="0" presId="urn:microsoft.com/office/officeart/2018/2/layout/IconCircleList"/>
    <dgm:cxn modelId="{4633C175-654D-4C59-A197-1EC74AACCFD2}" type="presParOf" srcId="{E73B59A9-25CD-43B6-B17F-BF246D26B23F}" destId="{7B6DF299-602D-408E-8241-886FF73C1A32}" srcOrd="3" destOrd="0" presId="urn:microsoft.com/office/officeart/2018/2/layout/IconCircleList"/>
    <dgm:cxn modelId="{8BC0C3B3-28DC-43AE-9068-080FAD29F7D9}" type="presParOf" srcId="{E73B59A9-25CD-43B6-B17F-BF246D26B23F}" destId="{B1867D9C-0ECE-47BA-867F-768D4650AD81}" srcOrd="4" destOrd="0" presId="urn:microsoft.com/office/officeart/2018/2/layout/IconCircleList"/>
    <dgm:cxn modelId="{1B1DE792-9955-494A-91CD-612936A3CD73}" type="presParOf" srcId="{B1867D9C-0ECE-47BA-867F-768D4650AD81}" destId="{BC737DBA-2FC5-49C9-94CD-8568A2989A0D}" srcOrd="0" destOrd="0" presId="urn:microsoft.com/office/officeart/2018/2/layout/IconCircleList"/>
    <dgm:cxn modelId="{2A3FED40-5311-4056-A381-815C9CA0058D}" type="presParOf" srcId="{B1867D9C-0ECE-47BA-867F-768D4650AD81}" destId="{01E7918E-7EC8-4470-A090-2A00E871AB6B}" srcOrd="1" destOrd="0" presId="urn:microsoft.com/office/officeart/2018/2/layout/IconCircleList"/>
    <dgm:cxn modelId="{DF9F3DED-A2FB-42AB-A039-8C5F4A03C4AD}" type="presParOf" srcId="{B1867D9C-0ECE-47BA-867F-768D4650AD81}" destId="{20658638-0F71-4AD9-813B-7E5382321B93}" srcOrd="2" destOrd="0" presId="urn:microsoft.com/office/officeart/2018/2/layout/IconCircleList"/>
    <dgm:cxn modelId="{D38B5D1A-E09E-4860-99D4-FCC85142A317}" type="presParOf" srcId="{B1867D9C-0ECE-47BA-867F-768D4650AD81}" destId="{93D92C6A-F157-49A5-A828-10CDB4F3F938}" srcOrd="3" destOrd="0" presId="urn:microsoft.com/office/officeart/2018/2/layout/IconCircleList"/>
    <dgm:cxn modelId="{60E8C187-35CE-449E-8FFE-59644960CC97}" type="presParOf" srcId="{E73B59A9-25CD-43B6-B17F-BF246D26B23F}" destId="{9AC940F1-13AF-4F62-8BC2-CB4F07C4117C}" srcOrd="5" destOrd="0" presId="urn:microsoft.com/office/officeart/2018/2/layout/IconCircleList"/>
    <dgm:cxn modelId="{AFC76E7E-82C7-4F09-9A13-B2503EEF0038}" type="presParOf" srcId="{E73B59A9-25CD-43B6-B17F-BF246D26B23F}" destId="{5F975B34-F8AD-4A57-806C-92BAE981D544}" srcOrd="6" destOrd="0" presId="urn:microsoft.com/office/officeart/2018/2/layout/IconCircleList"/>
    <dgm:cxn modelId="{9798EDA9-B0F6-4B65-ACED-23377294FC05}" type="presParOf" srcId="{5F975B34-F8AD-4A57-806C-92BAE981D544}" destId="{8B3BC8E0-9FA3-41C4-8413-3F654A190B4A}" srcOrd="0" destOrd="0" presId="urn:microsoft.com/office/officeart/2018/2/layout/IconCircleList"/>
    <dgm:cxn modelId="{88FB98B5-7C97-421E-BCE6-3E594CFDF104}" type="presParOf" srcId="{5F975B34-F8AD-4A57-806C-92BAE981D544}" destId="{49424FF9-E33E-44F3-A229-F8F70004D57D}" srcOrd="1" destOrd="0" presId="urn:microsoft.com/office/officeart/2018/2/layout/IconCircleList"/>
    <dgm:cxn modelId="{6A5E4AE4-75D4-41BE-AFEA-77BF947700D1}" type="presParOf" srcId="{5F975B34-F8AD-4A57-806C-92BAE981D544}" destId="{7D32F9B5-7CBF-433C-BB5F-D21174FF6BE3}" srcOrd="2" destOrd="0" presId="urn:microsoft.com/office/officeart/2018/2/layout/IconCircleList"/>
    <dgm:cxn modelId="{0C0F5AD8-2AD2-4587-9374-55683044FE47}" type="presParOf" srcId="{5F975B34-F8AD-4A57-806C-92BAE981D544}" destId="{4DD1C818-D046-4470-801A-96C2EA4724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2E1B81-1E7F-4268-AC1C-EBF92D4D88C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E253CE-4E99-4B38-88C2-4E58AB2D634F}">
      <dgm:prSet phldrT="[Text]"/>
      <dgm:spPr/>
      <dgm:t>
        <a:bodyPr/>
        <a:lstStyle/>
        <a:p>
          <a:r>
            <a:rPr lang="es-AR" dirty="0"/>
            <a:t>Neutral</a:t>
          </a:r>
          <a:endParaRPr lang="en-US" dirty="0"/>
        </a:p>
      </dgm:t>
    </dgm:pt>
    <dgm:pt modelId="{0AB919F3-AE4A-4C7C-92A6-014FBF9DCB5C}" type="parTrans" cxnId="{175911C5-FD93-496D-818A-55D1E9471B56}">
      <dgm:prSet/>
      <dgm:spPr/>
      <dgm:t>
        <a:bodyPr/>
        <a:lstStyle/>
        <a:p>
          <a:endParaRPr lang="en-US"/>
        </a:p>
      </dgm:t>
    </dgm:pt>
    <dgm:pt modelId="{4501007D-C94B-4BC4-96A9-20306FF90E5E}" type="sibTrans" cxnId="{175911C5-FD93-496D-818A-55D1E9471B56}">
      <dgm:prSet/>
      <dgm:spPr/>
      <dgm:t>
        <a:bodyPr/>
        <a:lstStyle/>
        <a:p>
          <a:endParaRPr lang="en-US"/>
        </a:p>
      </dgm:t>
    </dgm:pt>
    <dgm:pt modelId="{57D3FA6B-0C99-4D82-88BD-4124E437AA1F}">
      <dgm:prSet phldrT="[Text]"/>
      <dgm:spPr/>
      <dgm:t>
        <a:bodyPr/>
        <a:lstStyle/>
        <a:p>
          <a:r>
            <a:rPr lang="es-AR" dirty="0"/>
            <a:t>Sin opinión</a:t>
          </a:r>
          <a:endParaRPr lang="en-US" dirty="0"/>
        </a:p>
      </dgm:t>
    </dgm:pt>
    <dgm:pt modelId="{A0FFD7C6-42A1-4B62-B310-7A8921B488CC}" type="parTrans" cxnId="{9BE00AC7-A3DF-42DC-97BC-D28214ECFF38}">
      <dgm:prSet/>
      <dgm:spPr/>
      <dgm:t>
        <a:bodyPr/>
        <a:lstStyle/>
        <a:p>
          <a:endParaRPr lang="en-US"/>
        </a:p>
      </dgm:t>
    </dgm:pt>
    <dgm:pt modelId="{7042A2FF-C5E9-4EE2-B00A-CB903C6DBF20}" type="sibTrans" cxnId="{9BE00AC7-A3DF-42DC-97BC-D28214ECFF38}">
      <dgm:prSet/>
      <dgm:spPr/>
      <dgm:t>
        <a:bodyPr/>
        <a:lstStyle/>
        <a:p>
          <a:endParaRPr lang="en-US"/>
        </a:p>
      </dgm:t>
    </dgm:pt>
    <dgm:pt modelId="{2859A5EA-E3DA-4B9B-88E6-B1DBC2A07BD6}">
      <dgm:prSet phldrT="[Text]"/>
      <dgm:spPr/>
      <dgm:t>
        <a:bodyPr/>
        <a:lstStyle/>
        <a:p>
          <a:r>
            <a:rPr lang="es-AR" dirty="0"/>
            <a:t>Negativo</a:t>
          </a:r>
          <a:endParaRPr lang="en-US" dirty="0"/>
        </a:p>
      </dgm:t>
    </dgm:pt>
    <dgm:pt modelId="{1159D579-7791-459B-A06F-FF1D548E00EE}" type="parTrans" cxnId="{CE225146-6CA0-4DB1-99A5-E37EF6F3E463}">
      <dgm:prSet/>
      <dgm:spPr/>
      <dgm:t>
        <a:bodyPr/>
        <a:lstStyle/>
        <a:p>
          <a:endParaRPr lang="en-US"/>
        </a:p>
      </dgm:t>
    </dgm:pt>
    <dgm:pt modelId="{4D574A66-044D-406C-8E6C-FDD68429293E}" type="sibTrans" cxnId="{CE225146-6CA0-4DB1-99A5-E37EF6F3E463}">
      <dgm:prSet/>
      <dgm:spPr/>
      <dgm:t>
        <a:bodyPr/>
        <a:lstStyle/>
        <a:p>
          <a:endParaRPr lang="en-US"/>
        </a:p>
      </dgm:t>
    </dgm:pt>
    <dgm:pt modelId="{A0B097A0-9A71-41F2-A775-7AF2E3BF0118}">
      <dgm:prSet phldrT="[Text]"/>
      <dgm:spPr/>
      <dgm:t>
        <a:bodyPr/>
        <a:lstStyle/>
        <a:p>
          <a:r>
            <a:rPr lang="es-AR" dirty="0"/>
            <a:t>En contra de la cuarentena</a:t>
          </a:r>
          <a:endParaRPr lang="en-US" dirty="0"/>
        </a:p>
      </dgm:t>
    </dgm:pt>
    <dgm:pt modelId="{80E99953-20BD-43CA-BCD3-357E1C0B9831}" type="parTrans" cxnId="{866DBED5-D1D6-48CB-937B-486746CE0124}">
      <dgm:prSet/>
      <dgm:spPr/>
      <dgm:t>
        <a:bodyPr/>
        <a:lstStyle/>
        <a:p>
          <a:endParaRPr lang="en-US"/>
        </a:p>
      </dgm:t>
    </dgm:pt>
    <dgm:pt modelId="{3D57633D-4FB9-4F7E-B81D-A8DA9F975A3C}" type="sibTrans" cxnId="{866DBED5-D1D6-48CB-937B-486746CE0124}">
      <dgm:prSet/>
      <dgm:spPr/>
      <dgm:t>
        <a:bodyPr/>
        <a:lstStyle/>
        <a:p>
          <a:endParaRPr lang="en-US"/>
        </a:p>
      </dgm:t>
    </dgm:pt>
    <dgm:pt modelId="{ECAB148F-D49F-4153-8AA7-8879F55834F4}">
      <dgm:prSet phldrT="[Text]"/>
      <dgm:spPr/>
      <dgm:t>
        <a:bodyPr/>
        <a:lstStyle/>
        <a:p>
          <a:r>
            <a:rPr lang="es-AR" dirty="0"/>
            <a:t>Positivo</a:t>
          </a:r>
          <a:endParaRPr lang="en-US" dirty="0"/>
        </a:p>
      </dgm:t>
    </dgm:pt>
    <dgm:pt modelId="{978FBEB3-F362-4177-BC74-5A1C4D4883DE}" type="parTrans" cxnId="{1AEB6BC8-3782-43F9-96BC-74BA8F72FA19}">
      <dgm:prSet/>
      <dgm:spPr/>
      <dgm:t>
        <a:bodyPr/>
        <a:lstStyle/>
        <a:p>
          <a:endParaRPr lang="en-US"/>
        </a:p>
      </dgm:t>
    </dgm:pt>
    <dgm:pt modelId="{0DBA8ABF-479E-43AA-8DEA-2687EAF2C669}" type="sibTrans" cxnId="{1AEB6BC8-3782-43F9-96BC-74BA8F72FA19}">
      <dgm:prSet/>
      <dgm:spPr/>
      <dgm:t>
        <a:bodyPr/>
        <a:lstStyle/>
        <a:p>
          <a:endParaRPr lang="en-US"/>
        </a:p>
      </dgm:t>
    </dgm:pt>
    <dgm:pt modelId="{657564C9-375D-4BA8-88FC-644CC0482EDC}">
      <dgm:prSet phldrT="[Text]"/>
      <dgm:spPr/>
      <dgm:t>
        <a:bodyPr/>
        <a:lstStyle/>
        <a:p>
          <a:r>
            <a:rPr lang="es-AR" dirty="0"/>
            <a:t>A favor de la cuarentena</a:t>
          </a:r>
          <a:endParaRPr lang="en-US" dirty="0"/>
        </a:p>
      </dgm:t>
    </dgm:pt>
    <dgm:pt modelId="{8E29D861-0AD9-4A99-B652-55A3C9F7A439}" type="parTrans" cxnId="{825E149F-BE61-479D-8F05-7CB7BBC0BE2A}">
      <dgm:prSet/>
      <dgm:spPr/>
      <dgm:t>
        <a:bodyPr/>
        <a:lstStyle/>
        <a:p>
          <a:endParaRPr lang="en-US"/>
        </a:p>
      </dgm:t>
    </dgm:pt>
    <dgm:pt modelId="{11F3FFA7-2469-40FA-A0BC-BF761E402157}" type="sibTrans" cxnId="{825E149F-BE61-479D-8F05-7CB7BBC0BE2A}">
      <dgm:prSet/>
      <dgm:spPr/>
      <dgm:t>
        <a:bodyPr/>
        <a:lstStyle/>
        <a:p>
          <a:endParaRPr lang="en-US"/>
        </a:p>
      </dgm:t>
    </dgm:pt>
    <dgm:pt modelId="{897309B7-F21A-4168-B1F9-D2CB8929B9FC}" type="pres">
      <dgm:prSet presAssocID="{922E1B81-1E7F-4268-AC1C-EBF92D4D88C6}" presName="Name0" presStyleCnt="0">
        <dgm:presLayoutVars>
          <dgm:chMax/>
          <dgm:chPref/>
          <dgm:dir/>
          <dgm:animLvl val="lvl"/>
        </dgm:presLayoutVars>
      </dgm:prSet>
      <dgm:spPr/>
    </dgm:pt>
    <dgm:pt modelId="{538E218F-A773-4A3F-94EB-9336489D9E58}" type="pres">
      <dgm:prSet presAssocID="{A1E253CE-4E99-4B38-88C2-4E58AB2D634F}" presName="composite" presStyleCnt="0"/>
      <dgm:spPr/>
    </dgm:pt>
    <dgm:pt modelId="{4A0D4933-049A-4742-BFC3-96CAAAF528C0}" type="pres">
      <dgm:prSet presAssocID="{A1E253CE-4E99-4B38-88C2-4E58AB2D634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1162293-D729-4E0C-9C34-EC07B5D7B1E8}" type="pres">
      <dgm:prSet presAssocID="{A1E253CE-4E99-4B38-88C2-4E58AB2D634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FF25130-EF39-4A71-B353-E0E15748DD6A}" type="pres">
      <dgm:prSet presAssocID="{A1E253CE-4E99-4B38-88C2-4E58AB2D634F}" presName="BalanceSpacing" presStyleCnt="0"/>
      <dgm:spPr/>
    </dgm:pt>
    <dgm:pt modelId="{CF671A17-7B87-469C-A470-9F8EA4B1BD2F}" type="pres">
      <dgm:prSet presAssocID="{A1E253CE-4E99-4B38-88C2-4E58AB2D634F}" presName="BalanceSpacing1" presStyleCnt="0"/>
      <dgm:spPr/>
    </dgm:pt>
    <dgm:pt modelId="{4802B210-3552-4576-B908-F514076F5589}" type="pres">
      <dgm:prSet presAssocID="{4501007D-C94B-4BC4-96A9-20306FF90E5E}" presName="Accent1Text" presStyleLbl="node1" presStyleIdx="1" presStyleCnt="6"/>
      <dgm:spPr/>
    </dgm:pt>
    <dgm:pt modelId="{3D706703-225E-4AC2-A570-C7BE4E959C65}" type="pres">
      <dgm:prSet presAssocID="{4501007D-C94B-4BC4-96A9-20306FF90E5E}" presName="spaceBetweenRectangles" presStyleCnt="0"/>
      <dgm:spPr/>
    </dgm:pt>
    <dgm:pt modelId="{C1744E17-E62C-4CF6-92DE-BF07A57A68A5}" type="pres">
      <dgm:prSet presAssocID="{2859A5EA-E3DA-4B9B-88E6-B1DBC2A07BD6}" presName="composite" presStyleCnt="0"/>
      <dgm:spPr/>
    </dgm:pt>
    <dgm:pt modelId="{199DCD99-3E67-4D30-BC4C-17FB0ACFEE26}" type="pres">
      <dgm:prSet presAssocID="{2859A5EA-E3DA-4B9B-88E6-B1DBC2A07BD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7756469-F35B-4FAF-AC82-DC07E15A5085}" type="pres">
      <dgm:prSet presAssocID="{2859A5EA-E3DA-4B9B-88E6-B1DBC2A07BD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E7C7E37-A42B-4178-B829-F8117544D0FC}" type="pres">
      <dgm:prSet presAssocID="{2859A5EA-E3DA-4B9B-88E6-B1DBC2A07BD6}" presName="BalanceSpacing" presStyleCnt="0"/>
      <dgm:spPr/>
    </dgm:pt>
    <dgm:pt modelId="{79E51F9F-6CEA-4B2A-8C78-76BA27425F6B}" type="pres">
      <dgm:prSet presAssocID="{2859A5EA-E3DA-4B9B-88E6-B1DBC2A07BD6}" presName="BalanceSpacing1" presStyleCnt="0"/>
      <dgm:spPr/>
    </dgm:pt>
    <dgm:pt modelId="{CF9C3691-4D05-49EE-8F1D-70A1E8CE1666}" type="pres">
      <dgm:prSet presAssocID="{4D574A66-044D-406C-8E6C-FDD68429293E}" presName="Accent1Text" presStyleLbl="node1" presStyleIdx="3" presStyleCnt="6"/>
      <dgm:spPr/>
    </dgm:pt>
    <dgm:pt modelId="{FB7BB15C-117A-4C28-90E2-6C5E1F6410FE}" type="pres">
      <dgm:prSet presAssocID="{4D574A66-044D-406C-8E6C-FDD68429293E}" presName="spaceBetweenRectangles" presStyleCnt="0"/>
      <dgm:spPr/>
    </dgm:pt>
    <dgm:pt modelId="{0613AA64-1790-4671-ABAE-0C827674ED5C}" type="pres">
      <dgm:prSet presAssocID="{ECAB148F-D49F-4153-8AA7-8879F55834F4}" presName="composite" presStyleCnt="0"/>
      <dgm:spPr/>
    </dgm:pt>
    <dgm:pt modelId="{2DE8CAA3-A4A6-470D-A3CF-141531B6327F}" type="pres">
      <dgm:prSet presAssocID="{ECAB148F-D49F-4153-8AA7-8879F55834F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6077D51-340D-44A2-9AC1-427C5AC656D5}" type="pres">
      <dgm:prSet presAssocID="{ECAB148F-D49F-4153-8AA7-8879F55834F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A921F9F-A8EA-4CA1-AAE7-3047480145CE}" type="pres">
      <dgm:prSet presAssocID="{ECAB148F-D49F-4153-8AA7-8879F55834F4}" presName="BalanceSpacing" presStyleCnt="0"/>
      <dgm:spPr/>
    </dgm:pt>
    <dgm:pt modelId="{76A8E836-CFC8-4D34-97EA-ACFBAA31CB07}" type="pres">
      <dgm:prSet presAssocID="{ECAB148F-D49F-4153-8AA7-8879F55834F4}" presName="BalanceSpacing1" presStyleCnt="0"/>
      <dgm:spPr/>
    </dgm:pt>
    <dgm:pt modelId="{CAC152FF-68FE-49EF-BDE7-53D93C8FBD56}" type="pres">
      <dgm:prSet presAssocID="{0DBA8ABF-479E-43AA-8DEA-2687EAF2C669}" presName="Accent1Text" presStyleLbl="node1" presStyleIdx="5" presStyleCnt="6"/>
      <dgm:spPr/>
    </dgm:pt>
  </dgm:ptLst>
  <dgm:cxnLst>
    <dgm:cxn modelId="{FB836008-DB2A-4EDA-8152-41F6F6FFDDD6}" type="presOf" srcId="{ECAB148F-D49F-4153-8AA7-8879F55834F4}" destId="{2DE8CAA3-A4A6-470D-A3CF-141531B6327F}" srcOrd="0" destOrd="0" presId="urn:microsoft.com/office/officeart/2008/layout/AlternatingHexagons"/>
    <dgm:cxn modelId="{64A0BE08-F064-4849-ABBF-E7C2889CEC55}" type="presOf" srcId="{657564C9-375D-4BA8-88FC-644CC0482EDC}" destId="{B6077D51-340D-44A2-9AC1-427C5AC656D5}" srcOrd="0" destOrd="0" presId="urn:microsoft.com/office/officeart/2008/layout/AlternatingHexagons"/>
    <dgm:cxn modelId="{20985426-0CF0-45D7-96A8-4D268D89243E}" type="presOf" srcId="{57D3FA6B-0C99-4D82-88BD-4124E437AA1F}" destId="{91162293-D729-4E0C-9C34-EC07B5D7B1E8}" srcOrd="0" destOrd="0" presId="urn:microsoft.com/office/officeart/2008/layout/AlternatingHexagons"/>
    <dgm:cxn modelId="{5269992B-3017-4E77-8D17-F03178AC612E}" type="presOf" srcId="{A0B097A0-9A71-41F2-A775-7AF2E3BF0118}" destId="{27756469-F35B-4FAF-AC82-DC07E15A5085}" srcOrd="0" destOrd="0" presId="urn:microsoft.com/office/officeart/2008/layout/AlternatingHexagons"/>
    <dgm:cxn modelId="{873CAE2C-78E2-4174-B781-9B9B1F7D22CE}" type="presOf" srcId="{4501007D-C94B-4BC4-96A9-20306FF90E5E}" destId="{4802B210-3552-4576-B908-F514076F5589}" srcOrd="0" destOrd="0" presId="urn:microsoft.com/office/officeart/2008/layout/AlternatingHexagons"/>
    <dgm:cxn modelId="{CE225146-6CA0-4DB1-99A5-E37EF6F3E463}" srcId="{922E1B81-1E7F-4268-AC1C-EBF92D4D88C6}" destId="{2859A5EA-E3DA-4B9B-88E6-B1DBC2A07BD6}" srcOrd="1" destOrd="0" parTransId="{1159D579-7791-459B-A06F-FF1D548E00EE}" sibTransId="{4D574A66-044D-406C-8E6C-FDD68429293E}"/>
    <dgm:cxn modelId="{24285A87-2A97-47BA-9238-611DBAB6924D}" type="presOf" srcId="{2859A5EA-E3DA-4B9B-88E6-B1DBC2A07BD6}" destId="{199DCD99-3E67-4D30-BC4C-17FB0ACFEE26}" srcOrd="0" destOrd="0" presId="urn:microsoft.com/office/officeart/2008/layout/AlternatingHexagons"/>
    <dgm:cxn modelId="{825E149F-BE61-479D-8F05-7CB7BBC0BE2A}" srcId="{ECAB148F-D49F-4153-8AA7-8879F55834F4}" destId="{657564C9-375D-4BA8-88FC-644CC0482EDC}" srcOrd="0" destOrd="0" parTransId="{8E29D861-0AD9-4A99-B652-55A3C9F7A439}" sibTransId="{11F3FFA7-2469-40FA-A0BC-BF761E402157}"/>
    <dgm:cxn modelId="{4871C1A2-B870-4851-9014-20E8F2F1F79D}" type="presOf" srcId="{A1E253CE-4E99-4B38-88C2-4E58AB2D634F}" destId="{4A0D4933-049A-4742-BFC3-96CAAAF528C0}" srcOrd="0" destOrd="0" presId="urn:microsoft.com/office/officeart/2008/layout/AlternatingHexagons"/>
    <dgm:cxn modelId="{78896DAE-12F8-4E94-B628-39C68BE4C011}" type="presOf" srcId="{0DBA8ABF-479E-43AA-8DEA-2687EAF2C669}" destId="{CAC152FF-68FE-49EF-BDE7-53D93C8FBD56}" srcOrd="0" destOrd="0" presId="urn:microsoft.com/office/officeart/2008/layout/AlternatingHexagons"/>
    <dgm:cxn modelId="{175911C5-FD93-496D-818A-55D1E9471B56}" srcId="{922E1B81-1E7F-4268-AC1C-EBF92D4D88C6}" destId="{A1E253CE-4E99-4B38-88C2-4E58AB2D634F}" srcOrd="0" destOrd="0" parTransId="{0AB919F3-AE4A-4C7C-92A6-014FBF9DCB5C}" sibTransId="{4501007D-C94B-4BC4-96A9-20306FF90E5E}"/>
    <dgm:cxn modelId="{9BE00AC7-A3DF-42DC-97BC-D28214ECFF38}" srcId="{A1E253CE-4E99-4B38-88C2-4E58AB2D634F}" destId="{57D3FA6B-0C99-4D82-88BD-4124E437AA1F}" srcOrd="0" destOrd="0" parTransId="{A0FFD7C6-42A1-4B62-B310-7A8921B488CC}" sibTransId="{7042A2FF-C5E9-4EE2-B00A-CB903C6DBF20}"/>
    <dgm:cxn modelId="{1AEB6BC8-3782-43F9-96BC-74BA8F72FA19}" srcId="{922E1B81-1E7F-4268-AC1C-EBF92D4D88C6}" destId="{ECAB148F-D49F-4153-8AA7-8879F55834F4}" srcOrd="2" destOrd="0" parTransId="{978FBEB3-F362-4177-BC74-5A1C4D4883DE}" sibTransId="{0DBA8ABF-479E-43AA-8DEA-2687EAF2C669}"/>
    <dgm:cxn modelId="{866DBED5-D1D6-48CB-937B-486746CE0124}" srcId="{2859A5EA-E3DA-4B9B-88E6-B1DBC2A07BD6}" destId="{A0B097A0-9A71-41F2-A775-7AF2E3BF0118}" srcOrd="0" destOrd="0" parTransId="{80E99953-20BD-43CA-BCD3-357E1C0B9831}" sibTransId="{3D57633D-4FB9-4F7E-B81D-A8DA9F975A3C}"/>
    <dgm:cxn modelId="{CE4991E2-5F14-492C-BA69-F60F6794FF05}" type="presOf" srcId="{4D574A66-044D-406C-8E6C-FDD68429293E}" destId="{CF9C3691-4D05-49EE-8F1D-70A1E8CE1666}" srcOrd="0" destOrd="0" presId="urn:microsoft.com/office/officeart/2008/layout/AlternatingHexagons"/>
    <dgm:cxn modelId="{B5D735E8-E8B9-4A51-A395-BB1F8915C3F7}" type="presOf" srcId="{922E1B81-1E7F-4268-AC1C-EBF92D4D88C6}" destId="{897309B7-F21A-4168-B1F9-D2CB8929B9FC}" srcOrd="0" destOrd="0" presId="urn:microsoft.com/office/officeart/2008/layout/AlternatingHexagons"/>
    <dgm:cxn modelId="{52897BB5-12D5-44C0-845E-06E58F1BE5C9}" type="presParOf" srcId="{897309B7-F21A-4168-B1F9-D2CB8929B9FC}" destId="{538E218F-A773-4A3F-94EB-9336489D9E58}" srcOrd="0" destOrd="0" presId="urn:microsoft.com/office/officeart/2008/layout/AlternatingHexagons"/>
    <dgm:cxn modelId="{ED89AECC-CC5F-4FE6-88CC-21520A8C0221}" type="presParOf" srcId="{538E218F-A773-4A3F-94EB-9336489D9E58}" destId="{4A0D4933-049A-4742-BFC3-96CAAAF528C0}" srcOrd="0" destOrd="0" presId="urn:microsoft.com/office/officeart/2008/layout/AlternatingHexagons"/>
    <dgm:cxn modelId="{4B92D1F5-AAF8-45BE-91B0-EDF87A8C2175}" type="presParOf" srcId="{538E218F-A773-4A3F-94EB-9336489D9E58}" destId="{91162293-D729-4E0C-9C34-EC07B5D7B1E8}" srcOrd="1" destOrd="0" presId="urn:microsoft.com/office/officeart/2008/layout/AlternatingHexagons"/>
    <dgm:cxn modelId="{86436E58-9D05-46DF-86B5-4A5B5CDBF137}" type="presParOf" srcId="{538E218F-A773-4A3F-94EB-9336489D9E58}" destId="{2FF25130-EF39-4A71-B353-E0E15748DD6A}" srcOrd="2" destOrd="0" presId="urn:microsoft.com/office/officeart/2008/layout/AlternatingHexagons"/>
    <dgm:cxn modelId="{9547E845-83C4-48E9-9FEC-BD09B4D84F7D}" type="presParOf" srcId="{538E218F-A773-4A3F-94EB-9336489D9E58}" destId="{CF671A17-7B87-469C-A470-9F8EA4B1BD2F}" srcOrd="3" destOrd="0" presId="urn:microsoft.com/office/officeart/2008/layout/AlternatingHexagons"/>
    <dgm:cxn modelId="{911B8F4A-8CE9-482E-8CBE-A0D9A199F5B0}" type="presParOf" srcId="{538E218F-A773-4A3F-94EB-9336489D9E58}" destId="{4802B210-3552-4576-B908-F514076F5589}" srcOrd="4" destOrd="0" presId="urn:microsoft.com/office/officeart/2008/layout/AlternatingHexagons"/>
    <dgm:cxn modelId="{FB1ABF32-83D5-4B9A-A4B2-E6E12A8CF173}" type="presParOf" srcId="{897309B7-F21A-4168-B1F9-D2CB8929B9FC}" destId="{3D706703-225E-4AC2-A570-C7BE4E959C65}" srcOrd="1" destOrd="0" presId="urn:microsoft.com/office/officeart/2008/layout/AlternatingHexagons"/>
    <dgm:cxn modelId="{C3CCEA85-089B-4F85-8263-50B0473A1E47}" type="presParOf" srcId="{897309B7-F21A-4168-B1F9-D2CB8929B9FC}" destId="{C1744E17-E62C-4CF6-92DE-BF07A57A68A5}" srcOrd="2" destOrd="0" presId="urn:microsoft.com/office/officeart/2008/layout/AlternatingHexagons"/>
    <dgm:cxn modelId="{BF6DEA3F-32A0-4366-B625-470DD07536FF}" type="presParOf" srcId="{C1744E17-E62C-4CF6-92DE-BF07A57A68A5}" destId="{199DCD99-3E67-4D30-BC4C-17FB0ACFEE26}" srcOrd="0" destOrd="0" presId="urn:microsoft.com/office/officeart/2008/layout/AlternatingHexagons"/>
    <dgm:cxn modelId="{6042EF53-605D-406F-864F-2D95AE58D651}" type="presParOf" srcId="{C1744E17-E62C-4CF6-92DE-BF07A57A68A5}" destId="{27756469-F35B-4FAF-AC82-DC07E15A5085}" srcOrd="1" destOrd="0" presId="urn:microsoft.com/office/officeart/2008/layout/AlternatingHexagons"/>
    <dgm:cxn modelId="{8B62284F-DB7E-4DB6-AC0E-EE9EC398A35D}" type="presParOf" srcId="{C1744E17-E62C-4CF6-92DE-BF07A57A68A5}" destId="{BE7C7E37-A42B-4178-B829-F8117544D0FC}" srcOrd="2" destOrd="0" presId="urn:microsoft.com/office/officeart/2008/layout/AlternatingHexagons"/>
    <dgm:cxn modelId="{7F411D19-14B3-47E7-9CED-25D8BD867C5D}" type="presParOf" srcId="{C1744E17-E62C-4CF6-92DE-BF07A57A68A5}" destId="{79E51F9F-6CEA-4B2A-8C78-76BA27425F6B}" srcOrd="3" destOrd="0" presId="urn:microsoft.com/office/officeart/2008/layout/AlternatingHexagons"/>
    <dgm:cxn modelId="{CFFECE79-065C-4D58-91A2-CD0E57B03887}" type="presParOf" srcId="{C1744E17-E62C-4CF6-92DE-BF07A57A68A5}" destId="{CF9C3691-4D05-49EE-8F1D-70A1E8CE1666}" srcOrd="4" destOrd="0" presId="urn:microsoft.com/office/officeart/2008/layout/AlternatingHexagons"/>
    <dgm:cxn modelId="{BEBDD289-3C6C-4CCF-9A29-64B0E77FB01C}" type="presParOf" srcId="{897309B7-F21A-4168-B1F9-D2CB8929B9FC}" destId="{FB7BB15C-117A-4C28-90E2-6C5E1F6410FE}" srcOrd="3" destOrd="0" presId="urn:microsoft.com/office/officeart/2008/layout/AlternatingHexagons"/>
    <dgm:cxn modelId="{2CAB3F71-0A90-499E-807D-B818D1C112F8}" type="presParOf" srcId="{897309B7-F21A-4168-B1F9-D2CB8929B9FC}" destId="{0613AA64-1790-4671-ABAE-0C827674ED5C}" srcOrd="4" destOrd="0" presId="urn:microsoft.com/office/officeart/2008/layout/AlternatingHexagons"/>
    <dgm:cxn modelId="{AF26A9DB-26CF-49ED-8337-65C285DD8817}" type="presParOf" srcId="{0613AA64-1790-4671-ABAE-0C827674ED5C}" destId="{2DE8CAA3-A4A6-470D-A3CF-141531B6327F}" srcOrd="0" destOrd="0" presId="urn:microsoft.com/office/officeart/2008/layout/AlternatingHexagons"/>
    <dgm:cxn modelId="{E39A8D66-C0A8-412B-BB3A-ABF6301F520A}" type="presParOf" srcId="{0613AA64-1790-4671-ABAE-0C827674ED5C}" destId="{B6077D51-340D-44A2-9AC1-427C5AC656D5}" srcOrd="1" destOrd="0" presId="urn:microsoft.com/office/officeart/2008/layout/AlternatingHexagons"/>
    <dgm:cxn modelId="{CDEDE438-1CD9-4CF4-AE63-46BD37565634}" type="presParOf" srcId="{0613AA64-1790-4671-ABAE-0C827674ED5C}" destId="{1A921F9F-A8EA-4CA1-AAE7-3047480145CE}" srcOrd="2" destOrd="0" presId="urn:microsoft.com/office/officeart/2008/layout/AlternatingHexagons"/>
    <dgm:cxn modelId="{5F8DD585-5542-4E11-90B9-E99B8F9D9578}" type="presParOf" srcId="{0613AA64-1790-4671-ABAE-0C827674ED5C}" destId="{76A8E836-CFC8-4D34-97EA-ACFBAA31CB07}" srcOrd="3" destOrd="0" presId="urn:microsoft.com/office/officeart/2008/layout/AlternatingHexagons"/>
    <dgm:cxn modelId="{372CF802-1B02-4A93-B7FC-DCDF77E45F25}" type="presParOf" srcId="{0613AA64-1790-4671-ABAE-0C827674ED5C}" destId="{CAC152FF-68FE-49EF-BDE7-53D93C8FBD5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32209B-FE6F-4A84-BFAB-17FA02DC0AD4}" type="doc">
      <dgm:prSet loTypeId="urn:microsoft.com/office/officeart/2011/layout/CircleProcess" loCatId="process" qsTypeId="urn:microsoft.com/office/officeart/2005/8/quickstyle/simple1" qsCatId="simple" csTypeId="urn:microsoft.com/office/officeart/2005/8/colors/accent1_5" csCatId="accent1" phldr="1"/>
      <dgm:spPr/>
    </dgm:pt>
    <dgm:pt modelId="{BC60C00A-D26F-4F40-B167-5C4105E2913D}">
      <dgm:prSet phldrT="[Text]"/>
      <dgm:spPr/>
      <dgm:t>
        <a:bodyPr/>
        <a:lstStyle/>
        <a:p>
          <a:r>
            <a:rPr lang="es-AR" dirty="0"/>
            <a:t>Signos de puntuación</a:t>
          </a:r>
          <a:endParaRPr lang="en-US" dirty="0"/>
        </a:p>
      </dgm:t>
    </dgm:pt>
    <dgm:pt modelId="{6C480CE0-0642-491C-884E-043494F78D79}" type="parTrans" cxnId="{D26A1801-8C84-49C6-A390-8F5012AC1140}">
      <dgm:prSet/>
      <dgm:spPr/>
      <dgm:t>
        <a:bodyPr/>
        <a:lstStyle/>
        <a:p>
          <a:endParaRPr lang="en-US"/>
        </a:p>
      </dgm:t>
    </dgm:pt>
    <dgm:pt modelId="{D60FDBFA-A24D-40FF-88F6-4474D403A58E}" type="sibTrans" cxnId="{D26A1801-8C84-49C6-A390-8F5012AC1140}">
      <dgm:prSet/>
      <dgm:spPr/>
      <dgm:t>
        <a:bodyPr/>
        <a:lstStyle/>
        <a:p>
          <a:endParaRPr lang="en-US"/>
        </a:p>
      </dgm:t>
    </dgm:pt>
    <dgm:pt modelId="{89658E74-3A7B-4472-8CB0-072AE3FE0F50}">
      <dgm:prSet phldrT="[Text]"/>
      <dgm:spPr/>
      <dgm:t>
        <a:bodyPr/>
        <a:lstStyle/>
        <a:p>
          <a:r>
            <a:rPr lang="es-AR" dirty="0"/>
            <a:t>Stop </a:t>
          </a:r>
          <a:r>
            <a:rPr lang="es-AR" dirty="0" err="1"/>
            <a:t>words</a:t>
          </a:r>
          <a:endParaRPr lang="en-US" dirty="0"/>
        </a:p>
      </dgm:t>
    </dgm:pt>
    <dgm:pt modelId="{FC597AD0-1A93-4CC3-9880-145B884AA412}" type="parTrans" cxnId="{79ED2C8D-68E2-4A7E-80D4-E24DC0F325F6}">
      <dgm:prSet/>
      <dgm:spPr/>
      <dgm:t>
        <a:bodyPr/>
        <a:lstStyle/>
        <a:p>
          <a:endParaRPr lang="en-US"/>
        </a:p>
      </dgm:t>
    </dgm:pt>
    <dgm:pt modelId="{08AED327-576B-4BD6-8947-1AAEAF8277C3}" type="sibTrans" cxnId="{79ED2C8D-68E2-4A7E-80D4-E24DC0F325F6}">
      <dgm:prSet/>
      <dgm:spPr/>
      <dgm:t>
        <a:bodyPr/>
        <a:lstStyle/>
        <a:p>
          <a:endParaRPr lang="en-US"/>
        </a:p>
      </dgm:t>
    </dgm:pt>
    <dgm:pt modelId="{4333153B-9B8D-4F27-B5EA-63E620C8794B}">
      <dgm:prSet phldrT="[Text]"/>
      <dgm:spPr/>
      <dgm:t>
        <a:bodyPr/>
        <a:lstStyle/>
        <a:p>
          <a:r>
            <a:rPr lang="es-AR"/>
            <a:t>Tokenización</a:t>
          </a:r>
          <a:endParaRPr lang="en-US" dirty="0"/>
        </a:p>
      </dgm:t>
    </dgm:pt>
    <dgm:pt modelId="{B3CFEDE4-56CA-467E-94D7-964DFD2B14F6}" type="parTrans" cxnId="{3DC4E551-F279-4E02-B64A-AC9C814D0D5E}">
      <dgm:prSet/>
      <dgm:spPr/>
      <dgm:t>
        <a:bodyPr/>
        <a:lstStyle/>
        <a:p>
          <a:endParaRPr lang="en-US"/>
        </a:p>
      </dgm:t>
    </dgm:pt>
    <dgm:pt modelId="{84EFF1AF-A331-4149-AC68-D1FD15AA7647}" type="sibTrans" cxnId="{3DC4E551-F279-4E02-B64A-AC9C814D0D5E}">
      <dgm:prSet/>
      <dgm:spPr/>
      <dgm:t>
        <a:bodyPr/>
        <a:lstStyle/>
        <a:p>
          <a:endParaRPr lang="en-US"/>
        </a:p>
      </dgm:t>
    </dgm:pt>
    <dgm:pt modelId="{B8CC18E6-74B3-4AEB-9EF7-AF9A3963A014}">
      <dgm:prSet phldrT="[Text]"/>
      <dgm:spPr/>
      <dgm:t>
        <a:bodyPr/>
        <a:lstStyle/>
        <a:p>
          <a:r>
            <a:rPr lang="es-AR" dirty="0"/>
            <a:t>Lematización</a:t>
          </a:r>
          <a:endParaRPr lang="en-US" dirty="0"/>
        </a:p>
      </dgm:t>
    </dgm:pt>
    <dgm:pt modelId="{1562E209-9283-40B7-8616-6E439E544BBB}" type="parTrans" cxnId="{3F910900-7DC4-4D18-824A-3457A54B253E}">
      <dgm:prSet/>
      <dgm:spPr/>
      <dgm:t>
        <a:bodyPr/>
        <a:lstStyle/>
        <a:p>
          <a:endParaRPr lang="en-US"/>
        </a:p>
      </dgm:t>
    </dgm:pt>
    <dgm:pt modelId="{5F08FBBD-7FB4-498D-94CC-D0D6171DE708}" type="sibTrans" cxnId="{3F910900-7DC4-4D18-824A-3457A54B253E}">
      <dgm:prSet/>
      <dgm:spPr/>
      <dgm:t>
        <a:bodyPr/>
        <a:lstStyle/>
        <a:p>
          <a:endParaRPr lang="en-US"/>
        </a:p>
      </dgm:t>
    </dgm:pt>
    <dgm:pt modelId="{FAC20C59-E867-4B2A-BA8A-534D2B780A89}">
      <dgm:prSet phldrT="[Text]"/>
      <dgm:spPr/>
      <dgm:t>
        <a:bodyPr/>
        <a:lstStyle/>
        <a:p>
          <a:r>
            <a:rPr lang="es-AR" dirty="0"/>
            <a:t>Vectorización</a:t>
          </a:r>
          <a:endParaRPr lang="en-US" dirty="0"/>
        </a:p>
      </dgm:t>
    </dgm:pt>
    <dgm:pt modelId="{4D9DBB57-0B5F-4A12-98A3-A1B1839E5DF6}" type="parTrans" cxnId="{7A6AFD82-124B-4F31-A996-6CCEF694957F}">
      <dgm:prSet/>
      <dgm:spPr/>
      <dgm:t>
        <a:bodyPr/>
        <a:lstStyle/>
        <a:p>
          <a:endParaRPr lang="en-US"/>
        </a:p>
      </dgm:t>
    </dgm:pt>
    <dgm:pt modelId="{BD0D3753-4B7E-4636-97FE-3C7669D89085}" type="sibTrans" cxnId="{7A6AFD82-124B-4F31-A996-6CCEF694957F}">
      <dgm:prSet/>
      <dgm:spPr/>
      <dgm:t>
        <a:bodyPr/>
        <a:lstStyle/>
        <a:p>
          <a:endParaRPr lang="en-US"/>
        </a:p>
      </dgm:t>
    </dgm:pt>
    <dgm:pt modelId="{7F7106DD-79FA-476F-A6D1-902C890DA8C7}" type="pres">
      <dgm:prSet presAssocID="{EF32209B-FE6F-4A84-BFAB-17FA02DC0AD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5A535A2-0F8A-42F3-8425-69C3ECA58DDF}" type="pres">
      <dgm:prSet presAssocID="{FAC20C59-E867-4B2A-BA8A-534D2B780A89}" presName="Accent5" presStyleCnt="0"/>
      <dgm:spPr/>
    </dgm:pt>
    <dgm:pt modelId="{7EFC4DD6-12BE-4458-A994-EE20077171E6}" type="pres">
      <dgm:prSet presAssocID="{FAC20C59-E867-4B2A-BA8A-534D2B780A89}" presName="Accent" presStyleLbl="node1" presStyleIdx="0" presStyleCnt="5"/>
      <dgm:spPr/>
    </dgm:pt>
    <dgm:pt modelId="{658AE60C-2090-4866-BD83-2AFD564B9D81}" type="pres">
      <dgm:prSet presAssocID="{FAC20C59-E867-4B2A-BA8A-534D2B780A89}" presName="ParentBackground5" presStyleCnt="0"/>
      <dgm:spPr/>
    </dgm:pt>
    <dgm:pt modelId="{AA4DD701-81EA-4C99-A60E-96796E1BD21E}" type="pres">
      <dgm:prSet presAssocID="{FAC20C59-E867-4B2A-BA8A-534D2B780A89}" presName="ParentBackground" presStyleLbl="fgAcc1" presStyleIdx="0" presStyleCnt="5"/>
      <dgm:spPr/>
    </dgm:pt>
    <dgm:pt modelId="{528799C8-328B-4203-9FDE-99D5EC7A2294}" type="pres">
      <dgm:prSet presAssocID="{FAC20C59-E867-4B2A-BA8A-534D2B780A8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041E479-711F-4376-AE18-F01A18973023}" type="pres">
      <dgm:prSet presAssocID="{B8CC18E6-74B3-4AEB-9EF7-AF9A3963A014}" presName="Accent4" presStyleCnt="0"/>
      <dgm:spPr/>
    </dgm:pt>
    <dgm:pt modelId="{88F67D45-3364-4B63-BDBA-9947A93254DB}" type="pres">
      <dgm:prSet presAssocID="{B8CC18E6-74B3-4AEB-9EF7-AF9A3963A014}" presName="Accent" presStyleLbl="node1" presStyleIdx="1" presStyleCnt="5"/>
      <dgm:spPr/>
    </dgm:pt>
    <dgm:pt modelId="{3F14BB57-C6C1-4365-8D49-4B0C4B893858}" type="pres">
      <dgm:prSet presAssocID="{B8CC18E6-74B3-4AEB-9EF7-AF9A3963A014}" presName="ParentBackground4" presStyleCnt="0"/>
      <dgm:spPr/>
    </dgm:pt>
    <dgm:pt modelId="{2D03D4AF-46BA-498D-A7E6-E9509F503D4D}" type="pres">
      <dgm:prSet presAssocID="{B8CC18E6-74B3-4AEB-9EF7-AF9A3963A014}" presName="ParentBackground" presStyleLbl="fgAcc1" presStyleIdx="1" presStyleCnt="5"/>
      <dgm:spPr/>
    </dgm:pt>
    <dgm:pt modelId="{98730DAA-81D1-4F8E-9E3F-BDC6FDC28459}" type="pres">
      <dgm:prSet presAssocID="{B8CC18E6-74B3-4AEB-9EF7-AF9A3963A01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368D05-19C9-4CBA-B623-D111051256EA}" type="pres">
      <dgm:prSet presAssocID="{4333153B-9B8D-4F27-B5EA-63E620C8794B}" presName="Accent3" presStyleCnt="0"/>
      <dgm:spPr/>
    </dgm:pt>
    <dgm:pt modelId="{F0461CAA-F4BB-4908-899F-7C08283568A1}" type="pres">
      <dgm:prSet presAssocID="{4333153B-9B8D-4F27-B5EA-63E620C8794B}" presName="Accent" presStyleLbl="node1" presStyleIdx="2" presStyleCnt="5"/>
      <dgm:spPr/>
    </dgm:pt>
    <dgm:pt modelId="{7CC3BB6B-90D9-4FA8-805C-F40C169DC820}" type="pres">
      <dgm:prSet presAssocID="{4333153B-9B8D-4F27-B5EA-63E620C8794B}" presName="ParentBackground3" presStyleCnt="0"/>
      <dgm:spPr/>
    </dgm:pt>
    <dgm:pt modelId="{3676CE74-8044-4599-BE20-23213CAB238F}" type="pres">
      <dgm:prSet presAssocID="{4333153B-9B8D-4F27-B5EA-63E620C8794B}" presName="ParentBackground" presStyleLbl="fgAcc1" presStyleIdx="2" presStyleCnt="5"/>
      <dgm:spPr/>
    </dgm:pt>
    <dgm:pt modelId="{FD26A5F8-421D-4979-AFC1-91D81528B594}" type="pres">
      <dgm:prSet presAssocID="{4333153B-9B8D-4F27-B5EA-63E620C8794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C60C6C6-6B22-4F59-8EFF-A14952AB7A12}" type="pres">
      <dgm:prSet presAssocID="{89658E74-3A7B-4472-8CB0-072AE3FE0F50}" presName="Accent2" presStyleCnt="0"/>
      <dgm:spPr/>
    </dgm:pt>
    <dgm:pt modelId="{7DC6E2A0-4C68-4563-B370-C49C8C551A01}" type="pres">
      <dgm:prSet presAssocID="{89658E74-3A7B-4472-8CB0-072AE3FE0F50}" presName="Accent" presStyleLbl="node1" presStyleIdx="3" presStyleCnt="5"/>
      <dgm:spPr/>
    </dgm:pt>
    <dgm:pt modelId="{345261AC-DDCD-4F5D-84EA-3508A15FA434}" type="pres">
      <dgm:prSet presAssocID="{89658E74-3A7B-4472-8CB0-072AE3FE0F50}" presName="ParentBackground2" presStyleCnt="0"/>
      <dgm:spPr/>
    </dgm:pt>
    <dgm:pt modelId="{52130F97-9768-4C57-95A3-EA31602E2DF9}" type="pres">
      <dgm:prSet presAssocID="{89658E74-3A7B-4472-8CB0-072AE3FE0F50}" presName="ParentBackground" presStyleLbl="fgAcc1" presStyleIdx="3" presStyleCnt="5"/>
      <dgm:spPr/>
    </dgm:pt>
    <dgm:pt modelId="{1EC32726-B4E4-4354-9D44-74B18580AF55}" type="pres">
      <dgm:prSet presAssocID="{89658E74-3A7B-4472-8CB0-072AE3FE0F5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61A0554-59F0-4A19-975F-C68D8665A679}" type="pres">
      <dgm:prSet presAssocID="{BC60C00A-D26F-4F40-B167-5C4105E2913D}" presName="Accent1" presStyleCnt="0"/>
      <dgm:spPr/>
    </dgm:pt>
    <dgm:pt modelId="{221223EC-D933-482E-939E-85CE72221297}" type="pres">
      <dgm:prSet presAssocID="{BC60C00A-D26F-4F40-B167-5C4105E2913D}" presName="Accent" presStyleLbl="node1" presStyleIdx="4" presStyleCnt="5"/>
      <dgm:spPr/>
    </dgm:pt>
    <dgm:pt modelId="{F55A3463-8584-4977-8B64-2F5FFC43CAE9}" type="pres">
      <dgm:prSet presAssocID="{BC60C00A-D26F-4F40-B167-5C4105E2913D}" presName="ParentBackground1" presStyleCnt="0"/>
      <dgm:spPr/>
    </dgm:pt>
    <dgm:pt modelId="{5F44E588-55EA-4B8E-8F12-8179AADCD8BB}" type="pres">
      <dgm:prSet presAssocID="{BC60C00A-D26F-4F40-B167-5C4105E2913D}" presName="ParentBackground" presStyleLbl="fgAcc1" presStyleIdx="4" presStyleCnt="5"/>
      <dgm:spPr/>
    </dgm:pt>
    <dgm:pt modelId="{AF02112D-3AB2-4005-9091-AA3D2CC38C1F}" type="pres">
      <dgm:prSet presAssocID="{BC60C00A-D26F-4F40-B167-5C4105E2913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F910900-7DC4-4D18-824A-3457A54B253E}" srcId="{EF32209B-FE6F-4A84-BFAB-17FA02DC0AD4}" destId="{B8CC18E6-74B3-4AEB-9EF7-AF9A3963A014}" srcOrd="3" destOrd="0" parTransId="{1562E209-9283-40B7-8616-6E439E544BBB}" sibTransId="{5F08FBBD-7FB4-498D-94CC-D0D6171DE708}"/>
    <dgm:cxn modelId="{D26A1801-8C84-49C6-A390-8F5012AC1140}" srcId="{EF32209B-FE6F-4A84-BFAB-17FA02DC0AD4}" destId="{BC60C00A-D26F-4F40-B167-5C4105E2913D}" srcOrd="0" destOrd="0" parTransId="{6C480CE0-0642-491C-884E-043494F78D79}" sibTransId="{D60FDBFA-A24D-40FF-88F6-4474D403A58E}"/>
    <dgm:cxn modelId="{F7672C0E-0C40-4A99-9E18-1E42A7F9A67F}" type="presOf" srcId="{B8CC18E6-74B3-4AEB-9EF7-AF9A3963A014}" destId="{2D03D4AF-46BA-498D-A7E6-E9509F503D4D}" srcOrd="0" destOrd="0" presId="urn:microsoft.com/office/officeart/2011/layout/CircleProcess"/>
    <dgm:cxn modelId="{94A3571B-F36D-401F-AFB1-084BF32032D1}" type="presOf" srcId="{FAC20C59-E867-4B2A-BA8A-534D2B780A89}" destId="{528799C8-328B-4203-9FDE-99D5EC7A2294}" srcOrd="1" destOrd="0" presId="urn:microsoft.com/office/officeart/2011/layout/CircleProcess"/>
    <dgm:cxn modelId="{F7F2B71F-34D5-47F1-A319-C090E15C402A}" type="presOf" srcId="{FAC20C59-E867-4B2A-BA8A-534D2B780A89}" destId="{AA4DD701-81EA-4C99-A60E-96796E1BD21E}" srcOrd="0" destOrd="0" presId="urn:microsoft.com/office/officeart/2011/layout/CircleProcess"/>
    <dgm:cxn modelId="{126A2132-1F57-42B1-9DFF-B05B7B26C75C}" type="presOf" srcId="{B8CC18E6-74B3-4AEB-9EF7-AF9A3963A014}" destId="{98730DAA-81D1-4F8E-9E3F-BDC6FDC28459}" srcOrd="1" destOrd="0" presId="urn:microsoft.com/office/officeart/2011/layout/CircleProcess"/>
    <dgm:cxn modelId="{3455C84D-4BA0-4807-985C-8D2B92DD9FC2}" type="presOf" srcId="{4333153B-9B8D-4F27-B5EA-63E620C8794B}" destId="{3676CE74-8044-4599-BE20-23213CAB238F}" srcOrd="0" destOrd="0" presId="urn:microsoft.com/office/officeart/2011/layout/CircleProcess"/>
    <dgm:cxn modelId="{3DC4E551-F279-4E02-B64A-AC9C814D0D5E}" srcId="{EF32209B-FE6F-4A84-BFAB-17FA02DC0AD4}" destId="{4333153B-9B8D-4F27-B5EA-63E620C8794B}" srcOrd="2" destOrd="0" parTransId="{B3CFEDE4-56CA-467E-94D7-964DFD2B14F6}" sibTransId="{84EFF1AF-A331-4149-AC68-D1FD15AA7647}"/>
    <dgm:cxn modelId="{D0F90873-8CE7-4929-8803-4E3BD63CEE7E}" type="presOf" srcId="{BC60C00A-D26F-4F40-B167-5C4105E2913D}" destId="{AF02112D-3AB2-4005-9091-AA3D2CC38C1F}" srcOrd="1" destOrd="0" presId="urn:microsoft.com/office/officeart/2011/layout/CircleProcess"/>
    <dgm:cxn modelId="{D9108A5A-4811-4FC2-BAB2-B99CECDF33C5}" type="presOf" srcId="{89658E74-3A7B-4472-8CB0-072AE3FE0F50}" destId="{52130F97-9768-4C57-95A3-EA31602E2DF9}" srcOrd="0" destOrd="0" presId="urn:microsoft.com/office/officeart/2011/layout/CircleProcess"/>
    <dgm:cxn modelId="{7A6AFD82-124B-4F31-A996-6CCEF694957F}" srcId="{EF32209B-FE6F-4A84-BFAB-17FA02DC0AD4}" destId="{FAC20C59-E867-4B2A-BA8A-534D2B780A89}" srcOrd="4" destOrd="0" parTransId="{4D9DBB57-0B5F-4A12-98A3-A1B1839E5DF6}" sibTransId="{BD0D3753-4B7E-4636-97FE-3C7669D89085}"/>
    <dgm:cxn modelId="{79ED2C8D-68E2-4A7E-80D4-E24DC0F325F6}" srcId="{EF32209B-FE6F-4A84-BFAB-17FA02DC0AD4}" destId="{89658E74-3A7B-4472-8CB0-072AE3FE0F50}" srcOrd="1" destOrd="0" parTransId="{FC597AD0-1A93-4CC3-9880-145B884AA412}" sibTransId="{08AED327-576B-4BD6-8947-1AAEAF8277C3}"/>
    <dgm:cxn modelId="{BE6D5C9A-23A4-4ADA-A4B2-D8FD98512E08}" type="presOf" srcId="{BC60C00A-D26F-4F40-B167-5C4105E2913D}" destId="{5F44E588-55EA-4B8E-8F12-8179AADCD8BB}" srcOrd="0" destOrd="0" presId="urn:microsoft.com/office/officeart/2011/layout/CircleProcess"/>
    <dgm:cxn modelId="{24C9F1C5-D5C5-4679-A627-EEB63EE5BFF8}" type="presOf" srcId="{EF32209B-FE6F-4A84-BFAB-17FA02DC0AD4}" destId="{7F7106DD-79FA-476F-A6D1-902C890DA8C7}" srcOrd="0" destOrd="0" presId="urn:microsoft.com/office/officeart/2011/layout/CircleProcess"/>
    <dgm:cxn modelId="{07D021D6-4069-4258-BC36-531BA2226419}" type="presOf" srcId="{4333153B-9B8D-4F27-B5EA-63E620C8794B}" destId="{FD26A5F8-421D-4979-AFC1-91D81528B594}" srcOrd="1" destOrd="0" presId="urn:microsoft.com/office/officeart/2011/layout/CircleProcess"/>
    <dgm:cxn modelId="{06F2E7DB-A248-4657-A6C4-51D2B422EFD4}" type="presOf" srcId="{89658E74-3A7B-4472-8CB0-072AE3FE0F50}" destId="{1EC32726-B4E4-4354-9D44-74B18580AF55}" srcOrd="1" destOrd="0" presId="urn:microsoft.com/office/officeart/2011/layout/CircleProcess"/>
    <dgm:cxn modelId="{8B700908-5059-4C37-B69C-D5421EBAC1DF}" type="presParOf" srcId="{7F7106DD-79FA-476F-A6D1-902C890DA8C7}" destId="{C5A535A2-0F8A-42F3-8425-69C3ECA58DDF}" srcOrd="0" destOrd="0" presId="urn:microsoft.com/office/officeart/2011/layout/CircleProcess"/>
    <dgm:cxn modelId="{BDFF7989-9B61-42E0-815C-76B4065B7C2E}" type="presParOf" srcId="{C5A535A2-0F8A-42F3-8425-69C3ECA58DDF}" destId="{7EFC4DD6-12BE-4458-A994-EE20077171E6}" srcOrd="0" destOrd="0" presId="urn:microsoft.com/office/officeart/2011/layout/CircleProcess"/>
    <dgm:cxn modelId="{F63BCB13-BC1D-47E4-B249-06E462719D6E}" type="presParOf" srcId="{7F7106DD-79FA-476F-A6D1-902C890DA8C7}" destId="{658AE60C-2090-4866-BD83-2AFD564B9D81}" srcOrd="1" destOrd="0" presId="urn:microsoft.com/office/officeart/2011/layout/CircleProcess"/>
    <dgm:cxn modelId="{3F697B98-9A10-48DD-AC8D-DAA04D17C808}" type="presParOf" srcId="{658AE60C-2090-4866-BD83-2AFD564B9D81}" destId="{AA4DD701-81EA-4C99-A60E-96796E1BD21E}" srcOrd="0" destOrd="0" presId="urn:microsoft.com/office/officeart/2011/layout/CircleProcess"/>
    <dgm:cxn modelId="{4FBB0031-106D-4AD0-B057-3A6A2F5EE967}" type="presParOf" srcId="{7F7106DD-79FA-476F-A6D1-902C890DA8C7}" destId="{528799C8-328B-4203-9FDE-99D5EC7A2294}" srcOrd="2" destOrd="0" presId="urn:microsoft.com/office/officeart/2011/layout/CircleProcess"/>
    <dgm:cxn modelId="{39F1DCCC-9B0F-48B5-97F3-F34E0E587067}" type="presParOf" srcId="{7F7106DD-79FA-476F-A6D1-902C890DA8C7}" destId="{C041E479-711F-4376-AE18-F01A18973023}" srcOrd="3" destOrd="0" presId="urn:microsoft.com/office/officeart/2011/layout/CircleProcess"/>
    <dgm:cxn modelId="{3769CE7A-5086-4F7D-8B9E-4ACD6384AF5D}" type="presParOf" srcId="{C041E479-711F-4376-AE18-F01A18973023}" destId="{88F67D45-3364-4B63-BDBA-9947A93254DB}" srcOrd="0" destOrd="0" presId="urn:microsoft.com/office/officeart/2011/layout/CircleProcess"/>
    <dgm:cxn modelId="{26091F47-E94D-46E9-A393-679F08032CC5}" type="presParOf" srcId="{7F7106DD-79FA-476F-A6D1-902C890DA8C7}" destId="{3F14BB57-C6C1-4365-8D49-4B0C4B893858}" srcOrd="4" destOrd="0" presId="urn:microsoft.com/office/officeart/2011/layout/CircleProcess"/>
    <dgm:cxn modelId="{2C1EAA70-05E6-4CF9-A225-7556102BFF26}" type="presParOf" srcId="{3F14BB57-C6C1-4365-8D49-4B0C4B893858}" destId="{2D03D4AF-46BA-498D-A7E6-E9509F503D4D}" srcOrd="0" destOrd="0" presId="urn:microsoft.com/office/officeart/2011/layout/CircleProcess"/>
    <dgm:cxn modelId="{D5DB898C-9FAA-4088-8364-9F31A79ED21C}" type="presParOf" srcId="{7F7106DD-79FA-476F-A6D1-902C890DA8C7}" destId="{98730DAA-81D1-4F8E-9E3F-BDC6FDC28459}" srcOrd="5" destOrd="0" presId="urn:microsoft.com/office/officeart/2011/layout/CircleProcess"/>
    <dgm:cxn modelId="{D2AF5FF3-DFF7-4E26-9B3E-EF3C82E13AF2}" type="presParOf" srcId="{7F7106DD-79FA-476F-A6D1-902C890DA8C7}" destId="{48368D05-19C9-4CBA-B623-D111051256EA}" srcOrd="6" destOrd="0" presId="urn:microsoft.com/office/officeart/2011/layout/CircleProcess"/>
    <dgm:cxn modelId="{62F98902-3AB3-46AF-B00A-ADABF6BE3E5E}" type="presParOf" srcId="{48368D05-19C9-4CBA-B623-D111051256EA}" destId="{F0461CAA-F4BB-4908-899F-7C08283568A1}" srcOrd="0" destOrd="0" presId="urn:microsoft.com/office/officeart/2011/layout/CircleProcess"/>
    <dgm:cxn modelId="{315E999F-4905-4F87-BE19-D0B8A1F1C549}" type="presParOf" srcId="{7F7106DD-79FA-476F-A6D1-902C890DA8C7}" destId="{7CC3BB6B-90D9-4FA8-805C-F40C169DC820}" srcOrd="7" destOrd="0" presId="urn:microsoft.com/office/officeart/2011/layout/CircleProcess"/>
    <dgm:cxn modelId="{B6288619-8AEF-4B0D-9E96-02BB359C224C}" type="presParOf" srcId="{7CC3BB6B-90D9-4FA8-805C-F40C169DC820}" destId="{3676CE74-8044-4599-BE20-23213CAB238F}" srcOrd="0" destOrd="0" presId="urn:microsoft.com/office/officeart/2011/layout/CircleProcess"/>
    <dgm:cxn modelId="{782378D4-8132-49F2-A1F3-1390C72043C5}" type="presParOf" srcId="{7F7106DD-79FA-476F-A6D1-902C890DA8C7}" destId="{FD26A5F8-421D-4979-AFC1-91D81528B594}" srcOrd="8" destOrd="0" presId="urn:microsoft.com/office/officeart/2011/layout/CircleProcess"/>
    <dgm:cxn modelId="{C75A8EDC-4D6B-4424-8563-8180D27C103B}" type="presParOf" srcId="{7F7106DD-79FA-476F-A6D1-902C890DA8C7}" destId="{3C60C6C6-6B22-4F59-8EFF-A14952AB7A12}" srcOrd="9" destOrd="0" presId="urn:microsoft.com/office/officeart/2011/layout/CircleProcess"/>
    <dgm:cxn modelId="{F7DF6248-3E21-4D8D-9215-63FBDE46819F}" type="presParOf" srcId="{3C60C6C6-6B22-4F59-8EFF-A14952AB7A12}" destId="{7DC6E2A0-4C68-4563-B370-C49C8C551A01}" srcOrd="0" destOrd="0" presId="urn:microsoft.com/office/officeart/2011/layout/CircleProcess"/>
    <dgm:cxn modelId="{AFF870DB-E32F-43CC-9228-B0DF33821EFA}" type="presParOf" srcId="{7F7106DD-79FA-476F-A6D1-902C890DA8C7}" destId="{345261AC-DDCD-4F5D-84EA-3508A15FA434}" srcOrd="10" destOrd="0" presId="urn:microsoft.com/office/officeart/2011/layout/CircleProcess"/>
    <dgm:cxn modelId="{8E047CB0-E200-4C29-9744-9AE9747D03B0}" type="presParOf" srcId="{345261AC-DDCD-4F5D-84EA-3508A15FA434}" destId="{52130F97-9768-4C57-95A3-EA31602E2DF9}" srcOrd="0" destOrd="0" presId="urn:microsoft.com/office/officeart/2011/layout/CircleProcess"/>
    <dgm:cxn modelId="{CCF234D9-0FB5-44EE-A43A-4631C373D726}" type="presParOf" srcId="{7F7106DD-79FA-476F-A6D1-902C890DA8C7}" destId="{1EC32726-B4E4-4354-9D44-74B18580AF55}" srcOrd="11" destOrd="0" presId="urn:microsoft.com/office/officeart/2011/layout/CircleProcess"/>
    <dgm:cxn modelId="{B53418E6-0A56-4BBC-82DC-47E95B2587BB}" type="presParOf" srcId="{7F7106DD-79FA-476F-A6D1-902C890DA8C7}" destId="{061A0554-59F0-4A19-975F-C68D8665A679}" srcOrd="12" destOrd="0" presId="urn:microsoft.com/office/officeart/2011/layout/CircleProcess"/>
    <dgm:cxn modelId="{D2F51833-923C-43EB-9EAC-CFC05635D400}" type="presParOf" srcId="{061A0554-59F0-4A19-975F-C68D8665A679}" destId="{221223EC-D933-482E-939E-85CE72221297}" srcOrd="0" destOrd="0" presId="urn:microsoft.com/office/officeart/2011/layout/CircleProcess"/>
    <dgm:cxn modelId="{1D3F8574-5B0D-4D51-AE4A-B32082839407}" type="presParOf" srcId="{7F7106DD-79FA-476F-A6D1-902C890DA8C7}" destId="{F55A3463-8584-4977-8B64-2F5FFC43CAE9}" srcOrd="13" destOrd="0" presId="urn:microsoft.com/office/officeart/2011/layout/CircleProcess"/>
    <dgm:cxn modelId="{C7F5FF7B-F10B-4901-8571-E4C100A2B179}" type="presParOf" srcId="{F55A3463-8584-4977-8B64-2F5FFC43CAE9}" destId="{5F44E588-55EA-4B8E-8F12-8179AADCD8BB}" srcOrd="0" destOrd="0" presId="urn:microsoft.com/office/officeart/2011/layout/CircleProcess"/>
    <dgm:cxn modelId="{480BA9E9-6D41-43ED-9B6F-F1D86127BF0A}" type="presParOf" srcId="{7F7106DD-79FA-476F-A6D1-902C890DA8C7}" destId="{AF02112D-3AB2-4005-9091-AA3D2CC38C1F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081230-4A65-4D30-98BF-3D6223500F65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CA2BE-D267-4CDE-9D56-B6437CB73A37}">
      <dgm:prSet phldrT="[Text]"/>
      <dgm:spPr/>
      <dgm:t>
        <a:bodyPr/>
        <a:lstStyle/>
        <a:p>
          <a:r>
            <a:rPr lang="es-AR" dirty="0"/>
            <a:t>Neutral</a:t>
          </a:r>
          <a:endParaRPr lang="en-US" dirty="0"/>
        </a:p>
      </dgm:t>
    </dgm:pt>
    <dgm:pt modelId="{3DC96AFE-7D32-43FD-BFF4-83D5E0926056}" type="parTrans" cxnId="{3BC3808E-87C2-487C-9896-1F62FCA868CA}">
      <dgm:prSet/>
      <dgm:spPr/>
      <dgm:t>
        <a:bodyPr/>
        <a:lstStyle/>
        <a:p>
          <a:endParaRPr lang="en-US"/>
        </a:p>
      </dgm:t>
    </dgm:pt>
    <dgm:pt modelId="{8065F9DE-8C9A-4A08-B44F-B3D408E2725F}" type="sibTrans" cxnId="{3BC3808E-87C2-487C-9896-1F62FCA868CA}">
      <dgm:prSet/>
      <dgm:spPr/>
      <dgm:t>
        <a:bodyPr/>
        <a:lstStyle/>
        <a:p>
          <a:endParaRPr lang="en-US"/>
        </a:p>
      </dgm:t>
    </dgm:pt>
    <dgm:pt modelId="{C35177F1-68CB-4958-915D-A291E9E4FCA2}">
      <dgm:prSet phldrT="[Text]"/>
      <dgm:spPr/>
      <dgm:t>
        <a:bodyPr/>
        <a:lstStyle/>
        <a:p>
          <a:r>
            <a:rPr lang="es-AR" dirty="0"/>
            <a:t>Binario</a:t>
          </a:r>
          <a:endParaRPr lang="en-US" dirty="0"/>
        </a:p>
      </dgm:t>
    </dgm:pt>
    <dgm:pt modelId="{58E3F027-AA80-496E-9D0B-B04F4A749A7F}" type="parTrans" cxnId="{A9A1FA25-B16B-4DCC-A1FD-6F3D98472480}">
      <dgm:prSet/>
      <dgm:spPr/>
      <dgm:t>
        <a:bodyPr/>
        <a:lstStyle/>
        <a:p>
          <a:endParaRPr lang="en-US"/>
        </a:p>
      </dgm:t>
    </dgm:pt>
    <dgm:pt modelId="{128BD85D-ED76-42D9-9712-91808CFEC4F3}" type="sibTrans" cxnId="{A9A1FA25-B16B-4DCC-A1FD-6F3D98472480}">
      <dgm:prSet/>
      <dgm:spPr/>
      <dgm:t>
        <a:bodyPr/>
        <a:lstStyle/>
        <a:p>
          <a:endParaRPr lang="en-US"/>
        </a:p>
      </dgm:t>
    </dgm:pt>
    <dgm:pt modelId="{C03F7CB8-8EB8-4E7D-AABA-7C5A3AFC167D}">
      <dgm:prSet phldrT="[Text]"/>
      <dgm:spPr/>
      <dgm:t>
        <a:bodyPr/>
        <a:lstStyle/>
        <a:p>
          <a:r>
            <a:rPr lang="es-AR" dirty="0"/>
            <a:t>Clasificaciones neutrales incluidas.</a:t>
          </a:r>
          <a:endParaRPr lang="en-US" dirty="0"/>
        </a:p>
      </dgm:t>
    </dgm:pt>
    <dgm:pt modelId="{D8630CB9-41BA-4408-B7FA-71E130C0A08B}" type="parTrans" cxnId="{9B479058-D111-41D6-AC5A-82C939BBCC09}">
      <dgm:prSet/>
      <dgm:spPr/>
      <dgm:t>
        <a:bodyPr/>
        <a:lstStyle/>
        <a:p>
          <a:endParaRPr lang="en-US"/>
        </a:p>
      </dgm:t>
    </dgm:pt>
    <dgm:pt modelId="{EBA6040D-FAC4-43F1-B3FC-43C7C93C5266}" type="sibTrans" cxnId="{9B479058-D111-41D6-AC5A-82C939BBCC09}">
      <dgm:prSet/>
      <dgm:spPr/>
      <dgm:t>
        <a:bodyPr/>
        <a:lstStyle/>
        <a:p>
          <a:endParaRPr lang="en-US"/>
        </a:p>
      </dgm:t>
    </dgm:pt>
    <dgm:pt modelId="{C869B583-4B5E-499F-9B68-289DECCB8835}">
      <dgm:prSet phldrT="[Text]"/>
      <dgm:spPr/>
      <dgm:t>
        <a:bodyPr/>
        <a:lstStyle/>
        <a:p>
          <a:r>
            <a:rPr lang="es-AR" dirty="0"/>
            <a:t>Sólo clasificaciones positivas y negativas.</a:t>
          </a:r>
          <a:endParaRPr lang="en-US" dirty="0"/>
        </a:p>
      </dgm:t>
    </dgm:pt>
    <dgm:pt modelId="{48ED2381-DAB6-4012-905E-71AB99ABF50A}" type="parTrans" cxnId="{0654DCC2-F8AF-45BE-90A5-78425A63A020}">
      <dgm:prSet/>
      <dgm:spPr/>
      <dgm:t>
        <a:bodyPr/>
        <a:lstStyle/>
        <a:p>
          <a:endParaRPr lang="en-US"/>
        </a:p>
      </dgm:t>
    </dgm:pt>
    <dgm:pt modelId="{42B41685-323A-430E-869D-5425C95AE184}" type="sibTrans" cxnId="{0654DCC2-F8AF-45BE-90A5-78425A63A020}">
      <dgm:prSet/>
      <dgm:spPr/>
      <dgm:t>
        <a:bodyPr/>
        <a:lstStyle/>
        <a:p>
          <a:endParaRPr lang="en-US"/>
        </a:p>
      </dgm:t>
    </dgm:pt>
    <dgm:pt modelId="{7F03388C-3D80-4BCF-8652-B05D198EC234}">
      <dgm:prSet phldrT="[Text]"/>
      <dgm:spPr/>
      <dgm:t>
        <a:bodyPr/>
        <a:lstStyle/>
        <a:p>
          <a:r>
            <a:rPr lang="es-AR" dirty="0"/>
            <a:t>Muestras: 800.</a:t>
          </a:r>
          <a:endParaRPr lang="en-US" dirty="0"/>
        </a:p>
      </dgm:t>
    </dgm:pt>
    <dgm:pt modelId="{8BFD9ED5-7654-43C4-91FD-9C58E46D54E8}" type="parTrans" cxnId="{4A87549B-ABAB-49D0-9245-0ED4D3EDD7A0}">
      <dgm:prSet/>
      <dgm:spPr/>
      <dgm:t>
        <a:bodyPr/>
        <a:lstStyle/>
        <a:p>
          <a:endParaRPr lang="en-US"/>
        </a:p>
      </dgm:t>
    </dgm:pt>
    <dgm:pt modelId="{5BB2F7A1-1263-468A-8A89-C4E4D86F6CAE}" type="sibTrans" cxnId="{4A87549B-ABAB-49D0-9245-0ED4D3EDD7A0}">
      <dgm:prSet/>
      <dgm:spPr/>
      <dgm:t>
        <a:bodyPr/>
        <a:lstStyle/>
        <a:p>
          <a:endParaRPr lang="en-US"/>
        </a:p>
      </dgm:t>
    </dgm:pt>
    <dgm:pt modelId="{D6784463-DAE6-4B3E-9779-ACA4EA8E1D97}">
      <dgm:prSet phldrT="[Text]"/>
      <dgm:spPr/>
      <dgm:t>
        <a:bodyPr/>
        <a:lstStyle/>
        <a:p>
          <a:r>
            <a:rPr lang="es-AR" dirty="0"/>
            <a:t>Mejor balanceado: 60% positivos y 40% negativos.</a:t>
          </a:r>
          <a:endParaRPr lang="en-US" dirty="0"/>
        </a:p>
      </dgm:t>
    </dgm:pt>
    <dgm:pt modelId="{C23ABA5A-8E1E-441B-842D-640A1A4FD50A}" type="parTrans" cxnId="{BC1B5C32-F35A-402E-B7A0-68699C13736C}">
      <dgm:prSet/>
      <dgm:spPr/>
      <dgm:t>
        <a:bodyPr/>
        <a:lstStyle/>
        <a:p>
          <a:endParaRPr lang="en-US"/>
        </a:p>
      </dgm:t>
    </dgm:pt>
    <dgm:pt modelId="{487AF81A-A3AB-4B48-9BCA-C8F468E9572B}" type="sibTrans" cxnId="{BC1B5C32-F35A-402E-B7A0-68699C13736C}">
      <dgm:prSet/>
      <dgm:spPr/>
      <dgm:t>
        <a:bodyPr/>
        <a:lstStyle/>
        <a:p>
          <a:endParaRPr lang="en-US"/>
        </a:p>
      </dgm:t>
    </dgm:pt>
    <dgm:pt modelId="{6E29F009-9009-42EB-8C4B-B4505739822E}">
      <dgm:prSet phldrT="[Text]"/>
      <dgm:spPr/>
      <dgm:t>
        <a:bodyPr/>
        <a:lstStyle/>
        <a:p>
          <a:r>
            <a:rPr lang="es-AR" dirty="0"/>
            <a:t>Muestras: 2700. </a:t>
          </a:r>
          <a:endParaRPr lang="en-US" dirty="0"/>
        </a:p>
      </dgm:t>
    </dgm:pt>
    <dgm:pt modelId="{F1C46587-7B65-4856-9394-4ABD2066E15A}" type="parTrans" cxnId="{A113C458-0C10-49DA-A305-0FAEC788B73C}">
      <dgm:prSet/>
      <dgm:spPr/>
      <dgm:t>
        <a:bodyPr/>
        <a:lstStyle/>
        <a:p>
          <a:endParaRPr lang="en-US"/>
        </a:p>
      </dgm:t>
    </dgm:pt>
    <dgm:pt modelId="{0A9BFF7C-4734-4624-91F0-3BD410F6B622}" type="sibTrans" cxnId="{A113C458-0C10-49DA-A305-0FAEC788B73C}">
      <dgm:prSet/>
      <dgm:spPr/>
      <dgm:t>
        <a:bodyPr/>
        <a:lstStyle/>
        <a:p>
          <a:endParaRPr lang="en-US"/>
        </a:p>
      </dgm:t>
    </dgm:pt>
    <dgm:pt modelId="{BE62E4D9-1470-4A6A-9050-BB90482E4BEB}">
      <dgm:prSet phldrT="[Text]"/>
      <dgm:spPr/>
      <dgm:t>
        <a:bodyPr/>
        <a:lstStyle/>
        <a:p>
          <a:r>
            <a:rPr lang="es-AR" dirty="0"/>
            <a:t>Muy desbalanceado: 70% neutrales, 12% negativos y 18% positivos.</a:t>
          </a:r>
          <a:endParaRPr lang="en-US" dirty="0"/>
        </a:p>
      </dgm:t>
    </dgm:pt>
    <dgm:pt modelId="{9C86D6BD-D0BC-4C0D-9137-F3526B787C61}" type="parTrans" cxnId="{12FC0AA6-97EB-446E-9EFD-8F52E0BBA5C5}">
      <dgm:prSet/>
      <dgm:spPr/>
      <dgm:t>
        <a:bodyPr/>
        <a:lstStyle/>
        <a:p>
          <a:endParaRPr lang="en-US"/>
        </a:p>
      </dgm:t>
    </dgm:pt>
    <dgm:pt modelId="{B2654291-B9D5-48E8-966A-7E3D6B078F12}" type="sibTrans" cxnId="{12FC0AA6-97EB-446E-9EFD-8F52E0BBA5C5}">
      <dgm:prSet/>
      <dgm:spPr/>
      <dgm:t>
        <a:bodyPr/>
        <a:lstStyle/>
        <a:p>
          <a:endParaRPr lang="en-US"/>
        </a:p>
      </dgm:t>
    </dgm:pt>
    <dgm:pt modelId="{614B22BA-9210-4BC4-A821-0BA590459EA3}" type="pres">
      <dgm:prSet presAssocID="{6D081230-4A65-4D30-98BF-3D6223500F6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C26325D5-4CD7-4B5B-9A27-574F802E4EEC}" type="pres">
      <dgm:prSet presAssocID="{6D081230-4A65-4D30-98BF-3D6223500F65}" presName="dummyMaxCanvas" presStyleCnt="0"/>
      <dgm:spPr/>
    </dgm:pt>
    <dgm:pt modelId="{9AAA9596-D7DB-44D8-B9FB-E45F04FA61DD}" type="pres">
      <dgm:prSet presAssocID="{6D081230-4A65-4D30-98BF-3D6223500F65}" presName="parentComposite" presStyleCnt="0"/>
      <dgm:spPr/>
    </dgm:pt>
    <dgm:pt modelId="{E72147B8-E0F6-4FE8-B6CD-AA1E27E3F036}" type="pres">
      <dgm:prSet presAssocID="{6D081230-4A65-4D30-98BF-3D6223500F65}" presName="parent1" presStyleLbl="alignAccFollowNode1" presStyleIdx="0" presStyleCnt="4">
        <dgm:presLayoutVars>
          <dgm:chMax val="4"/>
        </dgm:presLayoutVars>
      </dgm:prSet>
      <dgm:spPr/>
    </dgm:pt>
    <dgm:pt modelId="{C68BF462-43BB-4502-95DA-CA0839C4AC40}" type="pres">
      <dgm:prSet presAssocID="{6D081230-4A65-4D30-98BF-3D6223500F65}" presName="parent2" presStyleLbl="alignAccFollowNode1" presStyleIdx="1" presStyleCnt="4">
        <dgm:presLayoutVars>
          <dgm:chMax val="4"/>
        </dgm:presLayoutVars>
      </dgm:prSet>
      <dgm:spPr/>
    </dgm:pt>
    <dgm:pt modelId="{8E4D3D6F-3DC0-4A88-8173-514A4432E192}" type="pres">
      <dgm:prSet presAssocID="{6D081230-4A65-4D30-98BF-3D6223500F65}" presName="childrenComposite" presStyleCnt="0"/>
      <dgm:spPr/>
    </dgm:pt>
    <dgm:pt modelId="{8E07E042-FA83-41DE-8368-109A172BA258}" type="pres">
      <dgm:prSet presAssocID="{6D081230-4A65-4D30-98BF-3D6223500F65}" presName="dummyMaxCanvas_ChildArea" presStyleCnt="0"/>
      <dgm:spPr/>
    </dgm:pt>
    <dgm:pt modelId="{0EC0735D-3DD7-4B06-A3AE-B59D5A90C80E}" type="pres">
      <dgm:prSet presAssocID="{6D081230-4A65-4D30-98BF-3D6223500F65}" presName="fulcrum" presStyleLbl="alignAccFollowNode1" presStyleIdx="2" presStyleCnt="4"/>
      <dgm:spPr/>
    </dgm:pt>
    <dgm:pt modelId="{9F32F52A-9BBC-45EB-8B7A-C3453EBA17C5}" type="pres">
      <dgm:prSet presAssocID="{6D081230-4A65-4D30-98BF-3D6223500F65}" presName="balance_33" presStyleLbl="alignAccFollowNode1" presStyleIdx="3" presStyleCnt="4">
        <dgm:presLayoutVars>
          <dgm:bulletEnabled val="1"/>
        </dgm:presLayoutVars>
      </dgm:prSet>
      <dgm:spPr/>
    </dgm:pt>
    <dgm:pt modelId="{34184B17-005F-4D0C-AE0C-CF3FBF641217}" type="pres">
      <dgm:prSet presAssocID="{6D081230-4A65-4D30-98BF-3D6223500F65}" presName="right_33_1" presStyleLbl="node1" presStyleIdx="0" presStyleCnt="6">
        <dgm:presLayoutVars>
          <dgm:bulletEnabled val="1"/>
        </dgm:presLayoutVars>
      </dgm:prSet>
      <dgm:spPr/>
    </dgm:pt>
    <dgm:pt modelId="{F53663A6-CF4F-40A9-B13D-03B4D52A7216}" type="pres">
      <dgm:prSet presAssocID="{6D081230-4A65-4D30-98BF-3D6223500F65}" presName="right_33_2" presStyleLbl="node1" presStyleIdx="1" presStyleCnt="6">
        <dgm:presLayoutVars>
          <dgm:bulletEnabled val="1"/>
        </dgm:presLayoutVars>
      </dgm:prSet>
      <dgm:spPr/>
    </dgm:pt>
    <dgm:pt modelId="{50978E0E-033D-403A-9CBE-B7F77CB1FB4C}" type="pres">
      <dgm:prSet presAssocID="{6D081230-4A65-4D30-98BF-3D6223500F65}" presName="right_33_3" presStyleLbl="node1" presStyleIdx="2" presStyleCnt="6">
        <dgm:presLayoutVars>
          <dgm:bulletEnabled val="1"/>
        </dgm:presLayoutVars>
      </dgm:prSet>
      <dgm:spPr/>
    </dgm:pt>
    <dgm:pt modelId="{2D6F138B-6333-4EB9-BCE0-2A668B372850}" type="pres">
      <dgm:prSet presAssocID="{6D081230-4A65-4D30-98BF-3D6223500F65}" presName="left_33_1" presStyleLbl="node1" presStyleIdx="3" presStyleCnt="6">
        <dgm:presLayoutVars>
          <dgm:bulletEnabled val="1"/>
        </dgm:presLayoutVars>
      </dgm:prSet>
      <dgm:spPr/>
    </dgm:pt>
    <dgm:pt modelId="{1C4B2236-4C30-4286-87E9-8248659AA56A}" type="pres">
      <dgm:prSet presAssocID="{6D081230-4A65-4D30-98BF-3D6223500F65}" presName="left_33_2" presStyleLbl="node1" presStyleIdx="4" presStyleCnt="6">
        <dgm:presLayoutVars>
          <dgm:bulletEnabled val="1"/>
        </dgm:presLayoutVars>
      </dgm:prSet>
      <dgm:spPr/>
    </dgm:pt>
    <dgm:pt modelId="{080BE535-C7B0-473A-9AB3-7D136F6841FE}" type="pres">
      <dgm:prSet presAssocID="{6D081230-4A65-4D30-98BF-3D6223500F65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A9A1FA25-B16B-4DCC-A1FD-6F3D98472480}" srcId="{6D081230-4A65-4D30-98BF-3D6223500F65}" destId="{C35177F1-68CB-4958-915D-A291E9E4FCA2}" srcOrd="1" destOrd="0" parTransId="{58E3F027-AA80-496E-9D0B-B04F4A749A7F}" sibTransId="{128BD85D-ED76-42D9-9712-91808CFEC4F3}"/>
    <dgm:cxn modelId="{A66F9827-84AC-4722-B2A9-B23967DBA254}" type="presOf" srcId="{C03F7CB8-8EB8-4E7D-AABA-7C5A3AFC167D}" destId="{2D6F138B-6333-4EB9-BCE0-2A668B372850}" srcOrd="0" destOrd="0" presId="urn:microsoft.com/office/officeart/2005/8/layout/balance1"/>
    <dgm:cxn modelId="{BC1B5C32-F35A-402E-B7A0-68699C13736C}" srcId="{C35177F1-68CB-4958-915D-A291E9E4FCA2}" destId="{D6784463-DAE6-4B3E-9779-ACA4EA8E1D97}" srcOrd="2" destOrd="0" parTransId="{C23ABA5A-8E1E-441B-842D-640A1A4FD50A}" sibTransId="{487AF81A-A3AB-4B48-9BCA-C8F468E9572B}"/>
    <dgm:cxn modelId="{A3196765-D495-4607-9D69-710BA9E3D756}" type="presOf" srcId="{7F03388C-3D80-4BCF-8652-B05D198EC234}" destId="{F53663A6-CF4F-40A9-B13D-03B4D52A7216}" srcOrd="0" destOrd="0" presId="urn:microsoft.com/office/officeart/2005/8/layout/balance1"/>
    <dgm:cxn modelId="{9F2BFD51-65FF-4C71-A3E7-FE21AC6E72D1}" type="presOf" srcId="{C869B583-4B5E-499F-9B68-289DECCB8835}" destId="{34184B17-005F-4D0C-AE0C-CF3FBF641217}" srcOrd="0" destOrd="0" presId="urn:microsoft.com/office/officeart/2005/8/layout/balance1"/>
    <dgm:cxn modelId="{0AE2FB56-9838-45B1-97E2-514C59B19C47}" type="presOf" srcId="{BE62E4D9-1470-4A6A-9050-BB90482E4BEB}" destId="{080BE535-C7B0-473A-9AB3-7D136F6841FE}" srcOrd="0" destOrd="0" presId="urn:microsoft.com/office/officeart/2005/8/layout/balance1"/>
    <dgm:cxn modelId="{9B479058-D111-41D6-AC5A-82C939BBCC09}" srcId="{1C2CA2BE-D267-4CDE-9D56-B6437CB73A37}" destId="{C03F7CB8-8EB8-4E7D-AABA-7C5A3AFC167D}" srcOrd="0" destOrd="0" parTransId="{D8630CB9-41BA-4408-B7FA-71E130C0A08B}" sibTransId="{EBA6040D-FAC4-43F1-B3FC-43C7C93C5266}"/>
    <dgm:cxn modelId="{A113C458-0C10-49DA-A305-0FAEC788B73C}" srcId="{1C2CA2BE-D267-4CDE-9D56-B6437CB73A37}" destId="{6E29F009-9009-42EB-8C4B-B4505739822E}" srcOrd="1" destOrd="0" parTransId="{F1C46587-7B65-4856-9394-4ABD2066E15A}" sibTransId="{0A9BFF7C-4734-4624-91F0-3BD410F6B622}"/>
    <dgm:cxn modelId="{9C1D8B87-4722-4F9B-B5D1-80AA9ED779AA}" type="presOf" srcId="{6E29F009-9009-42EB-8C4B-B4505739822E}" destId="{1C4B2236-4C30-4286-87E9-8248659AA56A}" srcOrd="0" destOrd="0" presId="urn:microsoft.com/office/officeart/2005/8/layout/balance1"/>
    <dgm:cxn modelId="{299CE58C-3819-435C-AF96-13FF8391FD10}" type="presOf" srcId="{C35177F1-68CB-4958-915D-A291E9E4FCA2}" destId="{C68BF462-43BB-4502-95DA-CA0839C4AC40}" srcOrd="0" destOrd="0" presId="urn:microsoft.com/office/officeart/2005/8/layout/balance1"/>
    <dgm:cxn modelId="{3BC3808E-87C2-487C-9896-1F62FCA868CA}" srcId="{6D081230-4A65-4D30-98BF-3D6223500F65}" destId="{1C2CA2BE-D267-4CDE-9D56-B6437CB73A37}" srcOrd="0" destOrd="0" parTransId="{3DC96AFE-7D32-43FD-BFF4-83D5E0926056}" sibTransId="{8065F9DE-8C9A-4A08-B44F-B3D408E2725F}"/>
    <dgm:cxn modelId="{4A87549B-ABAB-49D0-9245-0ED4D3EDD7A0}" srcId="{C35177F1-68CB-4958-915D-A291E9E4FCA2}" destId="{7F03388C-3D80-4BCF-8652-B05D198EC234}" srcOrd="1" destOrd="0" parTransId="{8BFD9ED5-7654-43C4-91FD-9C58E46D54E8}" sibTransId="{5BB2F7A1-1263-468A-8A89-C4E4D86F6CAE}"/>
    <dgm:cxn modelId="{12FC0AA6-97EB-446E-9EFD-8F52E0BBA5C5}" srcId="{1C2CA2BE-D267-4CDE-9D56-B6437CB73A37}" destId="{BE62E4D9-1470-4A6A-9050-BB90482E4BEB}" srcOrd="2" destOrd="0" parTransId="{9C86D6BD-D0BC-4C0D-9137-F3526B787C61}" sibTransId="{B2654291-B9D5-48E8-966A-7E3D6B078F12}"/>
    <dgm:cxn modelId="{0654DCC2-F8AF-45BE-90A5-78425A63A020}" srcId="{C35177F1-68CB-4958-915D-A291E9E4FCA2}" destId="{C869B583-4B5E-499F-9B68-289DECCB8835}" srcOrd="0" destOrd="0" parTransId="{48ED2381-DAB6-4012-905E-71AB99ABF50A}" sibTransId="{42B41685-323A-430E-869D-5425C95AE184}"/>
    <dgm:cxn modelId="{13CE9EC5-ECD7-4F64-B0A7-3D4D21EB55A0}" type="presOf" srcId="{1C2CA2BE-D267-4CDE-9D56-B6437CB73A37}" destId="{E72147B8-E0F6-4FE8-B6CD-AA1E27E3F036}" srcOrd="0" destOrd="0" presId="urn:microsoft.com/office/officeart/2005/8/layout/balance1"/>
    <dgm:cxn modelId="{CB7923C9-D1FB-4821-8955-17CDCB964D33}" type="presOf" srcId="{D6784463-DAE6-4B3E-9779-ACA4EA8E1D97}" destId="{50978E0E-033D-403A-9CBE-B7F77CB1FB4C}" srcOrd="0" destOrd="0" presId="urn:microsoft.com/office/officeart/2005/8/layout/balance1"/>
    <dgm:cxn modelId="{5D731DD7-BA7E-4078-970A-4228E4B59C07}" type="presOf" srcId="{6D081230-4A65-4D30-98BF-3D6223500F65}" destId="{614B22BA-9210-4BC4-A821-0BA590459EA3}" srcOrd="0" destOrd="0" presId="urn:microsoft.com/office/officeart/2005/8/layout/balance1"/>
    <dgm:cxn modelId="{46A35362-CE3F-43AE-B930-150D184BD61D}" type="presParOf" srcId="{614B22BA-9210-4BC4-A821-0BA590459EA3}" destId="{C26325D5-4CD7-4B5B-9A27-574F802E4EEC}" srcOrd="0" destOrd="0" presId="urn:microsoft.com/office/officeart/2005/8/layout/balance1"/>
    <dgm:cxn modelId="{DC03FA73-2977-439F-B8CE-9BCCC5A3BBB1}" type="presParOf" srcId="{614B22BA-9210-4BC4-A821-0BA590459EA3}" destId="{9AAA9596-D7DB-44D8-B9FB-E45F04FA61DD}" srcOrd="1" destOrd="0" presId="urn:microsoft.com/office/officeart/2005/8/layout/balance1"/>
    <dgm:cxn modelId="{541C7065-BA65-4115-8D07-58B0B2CF979E}" type="presParOf" srcId="{9AAA9596-D7DB-44D8-B9FB-E45F04FA61DD}" destId="{E72147B8-E0F6-4FE8-B6CD-AA1E27E3F036}" srcOrd="0" destOrd="0" presId="urn:microsoft.com/office/officeart/2005/8/layout/balance1"/>
    <dgm:cxn modelId="{FE8FA37E-86AE-4595-B43F-169BBFCF7AA3}" type="presParOf" srcId="{9AAA9596-D7DB-44D8-B9FB-E45F04FA61DD}" destId="{C68BF462-43BB-4502-95DA-CA0839C4AC40}" srcOrd="1" destOrd="0" presId="urn:microsoft.com/office/officeart/2005/8/layout/balance1"/>
    <dgm:cxn modelId="{1E84812D-1FE8-4E9D-8CC1-25CC229D0F79}" type="presParOf" srcId="{614B22BA-9210-4BC4-A821-0BA590459EA3}" destId="{8E4D3D6F-3DC0-4A88-8173-514A4432E192}" srcOrd="2" destOrd="0" presId="urn:microsoft.com/office/officeart/2005/8/layout/balance1"/>
    <dgm:cxn modelId="{A27774FE-9742-4757-BE77-7F349437C895}" type="presParOf" srcId="{8E4D3D6F-3DC0-4A88-8173-514A4432E192}" destId="{8E07E042-FA83-41DE-8368-109A172BA258}" srcOrd="0" destOrd="0" presId="urn:microsoft.com/office/officeart/2005/8/layout/balance1"/>
    <dgm:cxn modelId="{FAFC2D99-A76A-4B83-99E4-198D20A99006}" type="presParOf" srcId="{8E4D3D6F-3DC0-4A88-8173-514A4432E192}" destId="{0EC0735D-3DD7-4B06-A3AE-B59D5A90C80E}" srcOrd="1" destOrd="0" presId="urn:microsoft.com/office/officeart/2005/8/layout/balance1"/>
    <dgm:cxn modelId="{72328922-0DDA-49F3-BB05-14749A83F800}" type="presParOf" srcId="{8E4D3D6F-3DC0-4A88-8173-514A4432E192}" destId="{9F32F52A-9BBC-45EB-8B7A-C3453EBA17C5}" srcOrd="2" destOrd="0" presId="urn:microsoft.com/office/officeart/2005/8/layout/balance1"/>
    <dgm:cxn modelId="{E3EA3EA3-4C85-4DCD-9947-1E7BDDEDCD20}" type="presParOf" srcId="{8E4D3D6F-3DC0-4A88-8173-514A4432E192}" destId="{34184B17-005F-4D0C-AE0C-CF3FBF641217}" srcOrd="3" destOrd="0" presId="urn:microsoft.com/office/officeart/2005/8/layout/balance1"/>
    <dgm:cxn modelId="{058536BE-297F-4FEE-8FE6-FB8A7D6B6853}" type="presParOf" srcId="{8E4D3D6F-3DC0-4A88-8173-514A4432E192}" destId="{F53663A6-CF4F-40A9-B13D-03B4D52A7216}" srcOrd="4" destOrd="0" presId="urn:microsoft.com/office/officeart/2005/8/layout/balance1"/>
    <dgm:cxn modelId="{4E966624-05E0-4D3F-9F82-37499D33B836}" type="presParOf" srcId="{8E4D3D6F-3DC0-4A88-8173-514A4432E192}" destId="{50978E0E-033D-403A-9CBE-B7F77CB1FB4C}" srcOrd="5" destOrd="0" presId="urn:microsoft.com/office/officeart/2005/8/layout/balance1"/>
    <dgm:cxn modelId="{26222FC7-6AAC-4147-ADDB-7306C6CBBECB}" type="presParOf" srcId="{8E4D3D6F-3DC0-4A88-8173-514A4432E192}" destId="{2D6F138B-6333-4EB9-BCE0-2A668B372850}" srcOrd="6" destOrd="0" presId="urn:microsoft.com/office/officeart/2005/8/layout/balance1"/>
    <dgm:cxn modelId="{1195B0F2-A78C-4070-B8E4-6D66EEDAF8E9}" type="presParOf" srcId="{8E4D3D6F-3DC0-4A88-8173-514A4432E192}" destId="{1C4B2236-4C30-4286-87E9-8248659AA56A}" srcOrd="7" destOrd="0" presId="urn:microsoft.com/office/officeart/2005/8/layout/balance1"/>
    <dgm:cxn modelId="{5921FB1B-90AB-41D2-B678-ED4FE6DAF084}" type="presParOf" srcId="{8E4D3D6F-3DC0-4A88-8173-514A4432E192}" destId="{080BE535-C7B0-473A-9AB3-7D136F6841FE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35B5E-E790-444C-825B-DC67C638E9C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18E2-B3FC-4E92-A4E5-5A3ACBAEB62A}">
      <dsp:nvSpPr>
        <dsp:cNvPr id="0" name=""/>
        <dsp:cNvSpPr/>
      </dsp:nvSpPr>
      <dsp:spPr>
        <a:xfrm>
          <a:off x="4067" y="1625600"/>
          <a:ext cx="19565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Obtenci</a:t>
          </a:r>
          <a:r>
            <a:rPr lang="es-AR" sz="2600" kern="1200" dirty="0" err="1"/>
            <a:t>ón</a:t>
          </a:r>
          <a:r>
            <a:rPr lang="es-AR" sz="2600" kern="1200" dirty="0"/>
            <a:t> de Tweets</a:t>
          </a:r>
          <a:endParaRPr lang="en-US" sz="2600" kern="1200" dirty="0"/>
        </a:p>
      </dsp:txBody>
      <dsp:txXfrm>
        <a:off x="99580" y="1721113"/>
        <a:ext cx="1765567" cy="1976440"/>
      </dsp:txXfrm>
    </dsp:sp>
    <dsp:sp modelId="{4195789B-3D21-46E8-9171-E486B3E0E9E8}">
      <dsp:nvSpPr>
        <dsp:cNvPr id="0" name=""/>
        <dsp:cNvSpPr/>
      </dsp:nvSpPr>
      <dsp:spPr>
        <a:xfrm>
          <a:off x="2058491" y="1625600"/>
          <a:ext cx="19565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EDA y limpieza</a:t>
          </a:r>
          <a:endParaRPr lang="en-US" sz="2600" kern="1200" dirty="0"/>
        </a:p>
      </dsp:txBody>
      <dsp:txXfrm>
        <a:off x="2154004" y="1721113"/>
        <a:ext cx="1765567" cy="1976440"/>
      </dsp:txXfrm>
    </dsp:sp>
    <dsp:sp modelId="{5E5A951D-460E-4367-BBB1-4F6604DEF206}">
      <dsp:nvSpPr>
        <dsp:cNvPr id="0" name=""/>
        <dsp:cNvSpPr/>
      </dsp:nvSpPr>
      <dsp:spPr>
        <a:xfrm>
          <a:off x="4112914" y="1625600"/>
          <a:ext cx="19565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 err="1"/>
            <a:t>Sentiment</a:t>
          </a:r>
          <a:r>
            <a:rPr lang="es-AR" sz="2600" kern="1200" dirty="0"/>
            <a:t> </a:t>
          </a:r>
          <a:r>
            <a:rPr lang="es-AR" sz="2600" kern="1200" dirty="0" err="1"/>
            <a:t>Analysis</a:t>
          </a:r>
          <a:endParaRPr lang="en-US" sz="2600" kern="1200" dirty="0"/>
        </a:p>
      </dsp:txBody>
      <dsp:txXfrm>
        <a:off x="4208427" y="1721113"/>
        <a:ext cx="1765567" cy="1976440"/>
      </dsp:txXfrm>
    </dsp:sp>
    <dsp:sp modelId="{3B20B2FC-DC04-4DA0-AB0B-14CC5FA00D68}">
      <dsp:nvSpPr>
        <dsp:cNvPr id="0" name=""/>
        <dsp:cNvSpPr/>
      </dsp:nvSpPr>
      <dsp:spPr>
        <a:xfrm>
          <a:off x="6167338" y="1625600"/>
          <a:ext cx="19565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 err="1"/>
            <a:t>Topic</a:t>
          </a:r>
          <a:r>
            <a:rPr lang="es-AR" sz="2600" kern="1200" dirty="0"/>
            <a:t> </a:t>
          </a:r>
          <a:r>
            <a:rPr lang="es-AR" sz="2600" kern="1200" dirty="0" err="1"/>
            <a:t>Modeling</a:t>
          </a:r>
          <a:endParaRPr lang="en-US" sz="2600" kern="1200" dirty="0"/>
        </a:p>
      </dsp:txBody>
      <dsp:txXfrm>
        <a:off x="6262851" y="1721113"/>
        <a:ext cx="1765567" cy="1976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884BC-F8CE-42BF-8E1B-E6BE806544B8}">
      <dsp:nvSpPr>
        <dsp:cNvPr id="0" name=""/>
        <dsp:cNvSpPr/>
      </dsp:nvSpPr>
      <dsp:spPr>
        <a:xfrm>
          <a:off x="22045" y="542808"/>
          <a:ext cx="2568370" cy="302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A9D68-904A-4D10-8B46-4EC1465ACCA8}">
      <dsp:nvSpPr>
        <dsp:cNvPr id="0" name=""/>
        <dsp:cNvSpPr/>
      </dsp:nvSpPr>
      <dsp:spPr>
        <a:xfrm>
          <a:off x="22045" y="656288"/>
          <a:ext cx="188681" cy="188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BFE7C-F752-42FB-BC0E-E966A0F430BA}">
      <dsp:nvSpPr>
        <dsp:cNvPr id="0" name=""/>
        <dsp:cNvSpPr/>
      </dsp:nvSpPr>
      <dsp:spPr>
        <a:xfrm>
          <a:off x="22045" y="0"/>
          <a:ext cx="2568370" cy="54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2800"/>
            <a:buNone/>
          </a:pPr>
          <a:r>
            <a:rPr lang="es-ES" sz="3400" kern="1200" dirty="0"/>
            <a:t>Ciudades</a:t>
          </a:r>
          <a:endParaRPr lang="en-US" sz="3400" kern="1200" dirty="0"/>
        </a:p>
      </dsp:txBody>
      <dsp:txXfrm>
        <a:off x="22045" y="0"/>
        <a:ext cx="2568370" cy="542808"/>
      </dsp:txXfrm>
    </dsp:sp>
    <dsp:sp modelId="{4520FBFF-18AE-4D18-957C-E32FE398B8CF}">
      <dsp:nvSpPr>
        <dsp:cNvPr id="0" name=""/>
        <dsp:cNvSpPr/>
      </dsp:nvSpPr>
      <dsp:spPr>
        <a:xfrm>
          <a:off x="22045" y="109609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95A77-3058-4FA0-8824-F5CCBC49403A}">
      <dsp:nvSpPr>
        <dsp:cNvPr id="0" name=""/>
        <dsp:cNvSpPr/>
      </dsp:nvSpPr>
      <dsp:spPr>
        <a:xfrm>
          <a:off x="201830" y="97053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Buenos Aires</a:t>
          </a:r>
          <a:endParaRPr lang="es-ES" sz="1000" kern="1200" dirty="0"/>
        </a:p>
      </dsp:txBody>
      <dsp:txXfrm>
        <a:off x="201830" y="970534"/>
        <a:ext cx="2388584" cy="439806"/>
      </dsp:txXfrm>
    </dsp:sp>
    <dsp:sp modelId="{FC631A22-C642-4F08-B4C2-8B6B34AD5EFB}">
      <dsp:nvSpPr>
        <dsp:cNvPr id="0" name=""/>
        <dsp:cNvSpPr/>
      </dsp:nvSpPr>
      <dsp:spPr>
        <a:xfrm>
          <a:off x="22045" y="153590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90B7-CF14-4C24-B012-60793FE7C693}">
      <dsp:nvSpPr>
        <dsp:cNvPr id="0" name=""/>
        <dsp:cNvSpPr/>
      </dsp:nvSpPr>
      <dsp:spPr>
        <a:xfrm>
          <a:off x="201830" y="141034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Cordoba</a:t>
          </a:r>
          <a:endParaRPr lang="es-ES" sz="1000" kern="1200" dirty="0"/>
        </a:p>
      </dsp:txBody>
      <dsp:txXfrm>
        <a:off x="201830" y="1410341"/>
        <a:ext cx="2388584" cy="439806"/>
      </dsp:txXfrm>
    </dsp:sp>
    <dsp:sp modelId="{68EE52D0-018D-45F3-A979-8099211712D0}">
      <dsp:nvSpPr>
        <dsp:cNvPr id="0" name=""/>
        <dsp:cNvSpPr/>
      </dsp:nvSpPr>
      <dsp:spPr>
        <a:xfrm>
          <a:off x="22045" y="1975712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D82F7-1087-4B3C-967A-EA9D26467064}">
      <dsp:nvSpPr>
        <dsp:cNvPr id="0" name=""/>
        <dsp:cNvSpPr/>
      </dsp:nvSpPr>
      <dsp:spPr>
        <a:xfrm>
          <a:off x="201830" y="1850148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Rosario</a:t>
          </a:r>
          <a:endParaRPr lang="es-ES" sz="1000" kern="1200" dirty="0"/>
        </a:p>
      </dsp:txBody>
      <dsp:txXfrm>
        <a:off x="201830" y="1850148"/>
        <a:ext cx="2388584" cy="439806"/>
      </dsp:txXfrm>
    </dsp:sp>
    <dsp:sp modelId="{1C6A87E6-5F55-4899-8B2D-4A8D26688EBE}">
      <dsp:nvSpPr>
        <dsp:cNvPr id="0" name=""/>
        <dsp:cNvSpPr/>
      </dsp:nvSpPr>
      <dsp:spPr>
        <a:xfrm>
          <a:off x="22045" y="241551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D9BC-EB35-46F1-8263-2F975309A1D4}">
      <dsp:nvSpPr>
        <dsp:cNvPr id="0" name=""/>
        <dsp:cNvSpPr/>
      </dsp:nvSpPr>
      <dsp:spPr>
        <a:xfrm>
          <a:off x="201830" y="228995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Mendoza</a:t>
          </a:r>
          <a:endParaRPr lang="es-ES" sz="1000" kern="1200" dirty="0"/>
        </a:p>
      </dsp:txBody>
      <dsp:txXfrm>
        <a:off x="201830" y="2289954"/>
        <a:ext cx="2388584" cy="439806"/>
      </dsp:txXfrm>
    </dsp:sp>
    <dsp:sp modelId="{6E495933-849B-4B15-8715-21225EB21E08}">
      <dsp:nvSpPr>
        <dsp:cNvPr id="0" name=""/>
        <dsp:cNvSpPr/>
      </dsp:nvSpPr>
      <dsp:spPr>
        <a:xfrm>
          <a:off x="22045" y="285532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1FF25-E292-4F50-96DA-58B102525FC0}">
      <dsp:nvSpPr>
        <dsp:cNvPr id="0" name=""/>
        <dsp:cNvSpPr/>
      </dsp:nvSpPr>
      <dsp:spPr>
        <a:xfrm>
          <a:off x="201830" y="272976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Tucumán</a:t>
          </a:r>
          <a:endParaRPr lang="es-ES" sz="1000" kern="1200" dirty="0"/>
        </a:p>
      </dsp:txBody>
      <dsp:txXfrm>
        <a:off x="201830" y="2729761"/>
        <a:ext cx="2388584" cy="439806"/>
      </dsp:txXfrm>
    </dsp:sp>
    <dsp:sp modelId="{863C53DF-E95A-49E7-836E-0203D1B9A225}">
      <dsp:nvSpPr>
        <dsp:cNvPr id="0" name=""/>
        <dsp:cNvSpPr/>
      </dsp:nvSpPr>
      <dsp:spPr>
        <a:xfrm>
          <a:off x="22045" y="3295133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646-7613-4D5E-99BA-7EB390715AE8}">
      <dsp:nvSpPr>
        <dsp:cNvPr id="0" name=""/>
        <dsp:cNvSpPr/>
      </dsp:nvSpPr>
      <dsp:spPr>
        <a:xfrm>
          <a:off x="201830" y="3169568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San Juan</a:t>
          </a:r>
          <a:endParaRPr lang="es-ES" sz="1000" kern="1200" dirty="0"/>
        </a:p>
      </dsp:txBody>
      <dsp:txXfrm>
        <a:off x="201830" y="3169568"/>
        <a:ext cx="2388584" cy="439806"/>
      </dsp:txXfrm>
    </dsp:sp>
    <dsp:sp modelId="{74A57921-F048-4A1B-B9CD-46778229FD0B}">
      <dsp:nvSpPr>
        <dsp:cNvPr id="0" name=""/>
        <dsp:cNvSpPr/>
      </dsp:nvSpPr>
      <dsp:spPr>
        <a:xfrm>
          <a:off x="22045" y="3734940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23C0F-10AD-459B-B3A9-88CB4D24C692}">
      <dsp:nvSpPr>
        <dsp:cNvPr id="0" name=""/>
        <dsp:cNvSpPr/>
      </dsp:nvSpPr>
      <dsp:spPr>
        <a:xfrm>
          <a:off x="201830" y="3609375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Neuquén</a:t>
          </a:r>
          <a:endParaRPr lang="es-ES" sz="1000" kern="1200" dirty="0"/>
        </a:p>
      </dsp:txBody>
      <dsp:txXfrm>
        <a:off x="201830" y="3609375"/>
        <a:ext cx="2388584" cy="439806"/>
      </dsp:txXfrm>
    </dsp:sp>
    <dsp:sp modelId="{B72CECEB-0130-47E3-8F15-DDA647339031}">
      <dsp:nvSpPr>
        <dsp:cNvPr id="0" name=""/>
        <dsp:cNvSpPr/>
      </dsp:nvSpPr>
      <dsp:spPr>
        <a:xfrm>
          <a:off x="22045" y="417474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53B8-8774-4386-99C3-E83CFD0596CD}">
      <dsp:nvSpPr>
        <dsp:cNvPr id="0" name=""/>
        <dsp:cNvSpPr/>
      </dsp:nvSpPr>
      <dsp:spPr>
        <a:xfrm>
          <a:off x="201830" y="404918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Paraná</a:t>
          </a:r>
          <a:endParaRPr lang="es-ES" sz="1000" kern="1200" dirty="0"/>
        </a:p>
      </dsp:txBody>
      <dsp:txXfrm>
        <a:off x="201830" y="4049181"/>
        <a:ext cx="2388584" cy="439806"/>
      </dsp:txXfrm>
    </dsp:sp>
    <dsp:sp modelId="{AFC10B30-DD3A-4520-B9DC-D5CB78E62CA0}">
      <dsp:nvSpPr>
        <dsp:cNvPr id="0" name=""/>
        <dsp:cNvSpPr/>
      </dsp:nvSpPr>
      <dsp:spPr>
        <a:xfrm>
          <a:off x="22045" y="4614553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9BEFA-D700-4B56-BC1F-95689A8B1341}">
      <dsp:nvSpPr>
        <dsp:cNvPr id="0" name=""/>
        <dsp:cNvSpPr/>
      </dsp:nvSpPr>
      <dsp:spPr>
        <a:xfrm>
          <a:off x="201830" y="4488988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Comodoro Rivadavia</a:t>
          </a:r>
        </a:p>
      </dsp:txBody>
      <dsp:txXfrm>
        <a:off x="201830" y="4488988"/>
        <a:ext cx="2388584" cy="439806"/>
      </dsp:txXfrm>
    </dsp:sp>
    <dsp:sp modelId="{BF44B168-593E-4980-BD02-24A90357CDAD}">
      <dsp:nvSpPr>
        <dsp:cNvPr id="0" name=""/>
        <dsp:cNvSpPr/>
      </dsp:nvSpPr>
      <dsp:spPr>
        <a:xfrm>
          <a:off x="2718833" y="542808"/>
          <a:ext cx="2568370" cy="302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DF52-B347-4765-A0CF-6F368DB783E5}">
      <dsp:nvSpPr>
        <dsp:cNvPr id="0" name=""/>
        <dsp:cNvSpPr/>
      </dsp:nvSpPr>
      <dsp:spPr>
        <a:xfrm>
          <a:off x="2718833" y="656288"/>
          <a:ext cx="188681" cy="188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F6516-2D49-4E95-94EA-BC3AAB8962D8}">
      <dsp:nvSpPr>
        <dsp:cNvPr id="0" name=""/>
        <dsp:cNvSpPr/>
      </dsp:nvSpPr>
      <dsp:spPr>
        <a:xfrm>
          <a:off x="2718833" y="0"/>
          <a:ext cx="2568370" cy="54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@</a:t>
          </a:r>
          <a:r>
            <a:rPr lang="en-US" sz="3400" kern="1200" dirty="0" err="1"/>
            <a:t>Cuentas</a:t>
          </a:r>
          <a:endParaRPr lang="en-US" sz="3400" kern="1200" dirty="0"/>
        </a:p>
      </dsp:txBody>
      <dsp:txXfrm>
        <a:off x="2718833" y="0"/>
        <a:ext cx="2568370" cy="542808"/>
      </dsp:txXfrm>
    </dsp:sp>
    <dsp:sp modelId="{06A65FD8-715C-4868-BDDF-52A08B07857C}">
      <dsp:nvSpPr>
        <dsp:cNvPr id="0" name=""/>
        <dsp:cNvSpPr/>
      </dsp:nvSpPr>
      <dsp:spPr>
        <a:xfrm>
          <a:off x="2718833" y="109609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D49DC-730A-47CC-B123-FCBA123B9937}">
      <dsp:nvSpPr>
        <dsp:cNvPr id="0" name=""/>
        <dsp:cNvSpPr/>
      </dsp:nvSpPr>
      <dsp:spPr>
        <a:xfrm>
          <a:off x="2898619" y="97053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Ministerio</a:t>
          </a:r>
          <a:r>
            <a:rPr lang="en-US" sz="1000" kern="1200" dirty="0"/>
            <a:t> de </a:t>
          </a:r>
          <a:r>
            <a:rPr lang="en-US" sz="1000" kern="1200" dirty="0" err="1"/>
            <a:t>Salud</a:t>
          </a:r>
          <a:r>
            <a:rPr lang="en-US" sz="1000" kern="1200" dirty="0"/>
            <a:t> de la </a:t>
          </a:r>
          <a:r>
            <a:rPr lang="en-US" sz="1000" kern="1200" dirty="0" err="1"/>
            <a:t>Nación</a:t>
          </a:r>
          <a:r>
            <a:rPr lang="en-US" sz="1000" kern="1200" dirty="0"/>
            <a:t> | @</a:t>
          </a:r>
          <a:r>
            <a:rPr lang="en-US" sz="1000" kern="1200" dirty="0" err="1"/>
            <a:t>msalnacion</a:t>
          </a:r>
          <a:endParaRPr lang="en-US" sz="1000" kern="1200" dirty="0"/>
        </a:p>
      </dsp:txBody>
      <dsp:txXfrm>
        <a:off x="2898619" y="970534"/>
        <a:ext cx="2388584" cy="439806"/>
      </dsp:txXfrm>
    </dsp:sp>
    <dsp:sp modelId="{746C8A05-685B-420B-8F40-48B1C78EF53E}">
      <dsp:nvSpPr>
        <dsp:cNvPr id="0" name=""/>
        <dsp:cNvSpPr/>
      </dsp:nvSpPr>
      <dsp:spPr>
        <a:xfrm>
          <a:off x="2718833" y="153590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BCFA3-1D7F-4D46-99BE-1839EF630DC5}">
      <dsp:nvSpPr>
        <dsp:cNvPr id="0" name=""/>
        <dsp:cNvSpPr/>
      </dsp:nvSpPr>
      <dsp:spPr>
        <a:xfrm>
          <a:off x="2898619" y="141034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Casa Rosada | @CasaRosada</a:t>
          </a:r>
          <a:endParaRPr lang="en-US" sz="1000" kern="1200" dirty="0"/>
        </a:p>
      </dsp:txBody>
      <dsp:txXfrm>
        <a:off x="2898619" y="1410341"/>
        <a:ext cx="2388584" cy="439806"/>
      </dsp:txXfrm>
    </dsp:sp>
    <dsp:sp modelId="{48F197BB-FB36-4CA7-8DEE-C3C17705D1C5}">
      <dsp:nvSpPr>
        <dsp:cNvPr id="0" name=""/>
        <dsp:cNvSpPr/>
      </dsp:nvSpPr>
      <dsp:spPr>
        <a:xfrm>
          <a:off x="2718833" y="1975712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8F684-9154-4B78-AD6C-C16B832E50F8}">
      <dsp:nvSpPr>
        <dsp:cNvPr id="0" name=""/>
        <dsp:cNvSpPr/>
      </dsp:nvSpPr>
      <dsp:spPr>
        <a:xfrm>
          <a:off x="2898619" y="1850148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Horacio Rodríguez Larreta | @horaciorlarreta</a:t>
          </a:r>
          <a:endParaRPr lang="en-US" sz="1000" kern="1200" dirty="0"/>
        </a:p>
      </dsp:txBody>
      <dsp:txXfrm>
        <a:off x="2898619" y="1850148"/>
        <a:ext cx="2388584" cy="439806"/>
      </dsp:txXfrm>
    </dsp:sp>
    <dsp:sp modelId="{2F71BA0C-8FF2-4481-8EA8-92E0C0ECDB59}">
      <dsp:nvSpPr>
        <dsp:cNvPr id="0" name=""/>
        <dsp:cNvSpPr/>
      </dsp:nvSpPr>
      <dsp:spPr>
        <a:xfrm>
          <a:off x="2718833" y="241551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310D7-E9DB-49DB-8142-C4349BD66790}">
      <dsp:nvSpPr>
        <dsp:cNvPr id="0" name=""/>
        <dsp:cNvSpPr/>
      </dsp:nvSpPr>
      <dsp:spPr>
        <a:xfrm>
          <a:off x="2898619" y="228995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Alberto Fernández | @alferdez</a:t>
          </a:r>
          <a:endParaRPr lang="en-US" sz="1000" kern="1200" dirty="0"/>
        </a:p>
      </dsp:txBody>
      <dsp:txXfrm>
        <a:off x="2898619" y="2289954"/>
        <a:ext cx="2388584" cy="439806"/>
      </dsp:txXfrm>
    </dsp:sp>
    <dsp:sp modelId="{CDF74600-8C0F-4FDF-A6C3-9614150B6811}">
      <dsp:nvSpPr>
        <dsp:cNvPr id="0" name=""/>
        <dsp:cNvSpPr/>
      </dsp:nvSpPr>
      <dsp:spPr>
        <a:xfrm>
          <a:off x="2718833" y="285532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99A45-F23C-455E-8938-260C69C9FD28}">
      <dsp:nvSpPr>
        <dsp:cNvPr id="0" name=""/>
        <dsp:cNvSpPr/>
      </dsp:nvSpPr>
      <dsp:spPr>
        <a:xfrm>
          <a:off x="2898619" y="272976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Alberto Fernández Prensa | @alferdezprensa</a:t>
          </a:r>
          <a:endParaRPr lang="en-US" sz="1000" kern="1200" dirty="0"/>
        </a:p>
      </dsp:txBody>
      <dsp:txXfrm>
        <a:off x="2898619" y="2729761"/>
        <a:ext cx="2388584" cy="439806"/>
      </dsp:txXfrm>
    </dsp:sp>
    <dsp:sp modelId="{D16B87C0-1148-44F5-8336-D7FFDB0FC336}">
      <dsp:nvSpPr>
        <dsp:cNvPr id="0" name=""/>
        <dsp:cNvSpPr/>
      </dsp:nvSpPr>
      <dsp:spPr>
        <a:xfrm>
          <a:off x="2718833" y="3295133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25C94-1835-4B90-BE19-B297B2821688}">
      <dsp:nvSpPr>
        <dsp:cNvPr id="0" name=""/>
        <dsp:cNvSpPr/>
      </dsp:nvSpPr>
      <dsp:spPr>
        <a:xfrm>
          <a:off x="2898619" y="3169568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Axel </a:t>
          </a:r>
          <a:r>
            <a:rPr lang="en-US" sz="1000" kern="1200" dirty="0" err="1"/>
            <a:t>Kicillof</a:t>
          </a:r>
          <a:r>
            <a:rPr lang="en-US" sz="1000" kern="1200" dirty="0"/>
            <a:t> | @</a:t>
          </a:r>
          <a:r>
            <a:rPr lang="en-US" sz="1000" kern="1200" dirty="0" err="1"/>
            <a:t>Kicillofok</a:t>
          </a:r>
          <a:endParaRPr lang="en-US" sz="1000" kern="1200" dirty="0"/>
        </a:p>
      </dsp:txBody>
      <dsp:txXfrm>
        <a:off x="2898619" y="3169568"/>
        <a:ext cx="2388584" cy="439806"/>
      </dsp:txXfrm>
    </dsp:sp>
    <dsp:sp modelId="{5EBA4074-7070-42A5-BF00-124270DB6307}">
      <dsp:nvSpPr>
        <dsp:cNvPr id="0" name=""/>
        <dsp:cNvSpPr/>
      </dsp:nvSpPr>
      <dsp:spPr>
        <a:xfrm>
          <a:off x="2718833" y="3734940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B223B-BAA0-43E5-A505-DAD9216CD74B}">
      <dsp:nvSpPr>
        <dsp:cNvPr id="0" name=""/>
        <dsp:cNvSpPr/>
      </dsp:nvSpPr>
      <dsp:spPr>
        <a:xfrm>
          <a:off x="2898619" y="3609375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Cristina Kirchner | @</a:t>
          </a:r>
          <a:r>
            <a:rPr lang="en-US" sz="1000" kern="1200" dirty="0" err="1"/>
            <a:t>CFKArgentina</a:t>
          </a:r>
          <a:endParaRPr lang="en-US" sz="1000" kern="1200" dirty="0"/>
        </a:p>
      </dsp:txBody>
      <dsp:txXfrm>
        <a:off x="2898619" y="3609375"/>
        <a:ext cx="2388584" cy="439806"/>
      </dsp:txXfrm>
    </dsp:sp>
    <dsp:sp modelId="{D46F9F84-23BB-4E0A-8312-46D5F2E52A14}">
      <dsp:nvSpPr>
        <dsp:cNvPr id="0" name=""/>
        <dsp:cNvSpPr/>
      </dsp:nvSpPr>
      <dsp:spPr>
        <a:xfrm>
          <a:off x="5415622" y="542808"/>
          <a:ext cx="2568370" cy="302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D5A34-F374-4EB4-8977-00D98D3D0F0E}">
      <dsp:nvSpPr>
        <dsp:cNvPr id="0" name=""/>
        <dsp:cNvSpPr/>
      </dsp:nvSpPr>
      <dsp:spPr>
        <a:xfrm>
          <a:off x="5415622" y="656288"/>
          <a:ext cx="188681" cy="188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A6292-7E2F-4952-8DF4-1377C992EAC3}">
      <dsp:nvSpPr>
        <dsp:cNvPr id="0" name=""/>
        <dsp:cNvSpPr/>
      </dsp:nvSpPr>
      <dsp:spPr>
        <a:xfrm>
          <a:off x="5415622" y="0"/>
          <a:ext cx="2568370" cy="54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dirty="0"/>
            <a:t>#Hashtags</a:t>
          </a:r>
        </a:p>
      </dsp:txBody>
      <dsp:txXfrm>
        <a:off x="5415622" y="0"/>
        <a:ext cx="2568370" cy="542808"/>
      </dsp:txXfrm>
    </dsp:sp>
    <dsp:sp modelId="{073B77CB-905F-4D98-ADE9-80B3B69FCB36}">
      <dsp:nvSpPr>
        <dsp:cNvPr id="0" name=""/>
        <dsp:cNvSpPr/>
      </dsp:nvSpPr>
      <dsp:spPr>
        <a:xfrm>
          <a:off x="5415622" y="109609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E6285-3C3C-4BB9-A8AF-5BB879412DC7}">
      <dsp:nvSpPr>
        <dsp:cNvPr id="0" name=""/>
        <dsp:cNvSpPr/>
      </dsp:nvSpPr>
      <dsp:spPr>
        <a:xfrm>
          <a:off x="5595408" y="97053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#covid19</a:t>
          </a:r>
          <a:endParaRPr lang="pt-BR" sz="1000" kern="1200" dirty="0"/>
        </a:p>
      </dsp:txBody>
      <dsp:txXfrm>
        <a:off x="5595408" y="970534"/>
        <a:ext cx="2388584" cy="439806"/>
      </dsp:txXfrm>
    </dsp:sp>
    <dsp:sp modelId="{DC1181EF-20FD-4F1A-9A5B-5C1366278250}">
      <dsp:nvSpPr>
        <dsp:cNvPr id="0" name=""/>
        <dsp:cNvSpPr/>
      </dsp:nvSpPr>
      <dsp:spPr>
        <a:xfrm>
          <a:off x="5415622" y="153590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586E2-DEEB-4FCE-A329-5FD4AA44C7BF}">
      <dsp:nvSpPr>
        <dsp:cNvPr id="0" name=""/>
        <dsp:cNvSpPr/>
      </dsp:nvSpPr>
      <dsp:spPr>
        <a:xfrm>
          <a:off x="5595408" y="141034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#covid</a:t>
          </a:r>
          <a:endParaRPr lang="pt-BR" sz="1000" kern="1200" dirty="0"/>
        </a:p>
      </dsp:txBody>
      <dsp:txXfrm>
        <a:off x="5595408" y="1410341"/>
        <a:ext cx="2388584" cy="439806"/>
      </dsp:txXfrm>
    </dsp:sp>
    <dsp:sp modelId="{FDDCFBFC-F6C5-4E98-9DF8-61A62B219687}">
      <dsp:nvSpPr>
        <dsp:cNvPr id="0" name=""/>
        <dsp:cNvSpPr/>
      </dsp:nvSpPr>
      <dsp:spPr>
        <a:xfrm>
          <a:off x="5415622" y="1975712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36D37-1571-4B50-9F6A-6DF1D0511324}">
      <dsp:nvSpPr>
        <dsp:cNvPr id="0" name=""/>
        <dsp:cNvSpPr/>
      </dsp:nvSpPr>
      <dsp:spPr>
        <a:xfrm>
          <a:off x="5595408" y="1850148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#coronavirus</a:t>
          </a:r>
          <a:endParaRPr lang="pt-BR" sz="1000" kern="1200" dirty="0"/>
        </a:p>
      </dsp:txBody>
      <dsp:txXfrm>
        <a:off x="5595408" y="1850148"/>
        <a:ext cx="2388584" cy="439806"/>
      </dsp:txXfrm>
    </dsp:sp>
    <dsp:sp modelId="{46482813-802B-418F-86F7-9B1BDA517C49}">
      <dsp:nvSpPr>
        <dsp:cNvPr id="0" name=""/>
        <dsp:cNvSpPr/>
      </dsp:nvSpPr>
      <dsp:spPr>
        <a:xfrm>
          <a:off x="5415622" y="241551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E51A3-8C3B-4092-9C5F-3E80DFFDB722}">
      <dsp:nvSpPr>
        <dsp:cNvPr id="0" name=""/>
        <dsp:cNvSpPr/>
      </dsp:nvSpPr>
      <dsp:spPr>
        <a:xfrm>
          <a:off x="5595408" y="228995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#cuarentena</a:t>
          </a:r>
        </a:p>
      </dsp:txBody>
      <dsp:txXfrm>
        <a:off x="5595408" y="2289954"/>
        <a:ext cx="2388584" cy="439806"/>
      </dsp:txXfrm>
    </dsp:sp>
    <dsp:sp modelId="{307F373F-B7F5-4165-B5DB-2F0F82CA59FD}">
      <dsp:nvSpPr>
        <dsp:cNvPr id="0" name=""/>
        <dsp:cNvSpPr/>
      </dsp:nvSpPr>
      <dsp:spPr>
        <a:xfrm>
          <a:off x="5415622" y="2855326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D85E3-943A-4B7D-878A-24A5373A1493}">
      <dsp:nvSpPr>
        <dsp:cNvPr id="0" name=""/>
        <dsp:cNvSpPr/>
      </dsp:nvSpPr>
      <dsp:spPr>
        <a:xfrm>
          <a:off x="5595408" y="2729761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#albertofernandez</a:t>
          </a:r>
          <a:endParaRPr lang="en-US" sz="1000" kern="1200" dirty="0"/>
        </a:p>
      </dsp:txBody>
      <dsp:txXfrm>
        <a:off x="5595408" y="2729761"/>
        <a:ext cx="2388584" cy="439806"/>
      </dsp:txXfrm>
    </dsp:sp>
    <dsp:sp modelId="{E91D971E-50CB-4BBD-87DD-1F3200A0E143}">
      <dsp:nvSpPr>
        <dsp:cNvPr id="0" name=""/>
        <dsp:cNvSpPr/>
      </dsp:nvSpPr>
      <dsp:spPr>
        <a:xfrm>
          <a:off x="8112410" y="542808"/>
          <a:ext cx="2568370" cy="302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C0FEE-00E5-4E4F-83EF-6758F3C52338}">
      <dsp:nvSpPr>
        <dsp:cNvPr id="0" name=""/>
        <dsp:cNvSpPr/>
      </dsp:nvSpPr>
      <dsp:spPr>
        <a:xfrm>
          <a:off x="8112410" y="656288"/>
          <a:ext cx="188681" cy="1886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C99EE-0062-4536-8686-18690D136C1C}">
      <dsp:nvSpPr>
        <dsp:cNvPr id="0" name=""/>
        <dsp:cNvSpPr/>
      </dsp:nvSpPr>
      <dsp:spPr>
        <a:xfrm>
          <a:off x="8112410" y="0"/>
          <a:ext cx="2568370" cy="542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Fechas</a:t>
          </a:r>
          <a:endParaRPr lang="en-US" sz="3400" kern="1200" dirty="0"/>
        </a:p>
      </dsp:txBody>
      <dsp:txXfrm>
        <a:off x="8112410" y="0"/>
        <a:ext cx="2568370" cy="542808"/>
      </dsp:txXfrm>
    </dsp:sp>
    <dsp:sp modelId="{1F2D29AD-F3F2-46F9-89D4-D42D951E1587}">
      <dsp:nvSpPr>
        <dsp:cNvPr id="0" name=""/>
        <dsp:cNvSpPr/>
      </dsp:nvSpPr>
      <dsp:spPr>
        <a:xfrm>
          <a:off x="8112410" y="1096099"/>
          <a:ext cx="188677" cy="188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A9E7D-411F-4E27-9250-B597B544CE0F}">
      <dsp:nvSpPr>
        <dsp:cNvPr id="0" name=""/>
        <dsp:cNvSpPr/>
      </dsp:nvSpPr>
      <dsp:spPr>
        <a:xfrm>
          <a:off x="8292196" y="970534"/>
          <a:ext cx="2388584" cy="43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Anuncios de extensión de cuarentena</a:t>
          </a:r>
          <a:endParaRPr lang="en-US" sz="1000" kern="1200" dirty="0"/>
        </a:p>
      </dsp:txBody>
      <dsp:txXfrm>
        <a:off x="8292196" y="970534"/>
        <a:ext cx="2388584" cy="439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A06D4-B0B2-4D58-B132-E32F7362E361}">
      <dsp:nvSpPr>
        <dsp:cNvPr id="0" name=""/>
        <dsp:cNvSpPr/>
      </dsp:nvSpPr>
      <dsp:spPr>
        <a:xfrm>
          <a:off x="3631" y="172338"/>
          <a:ext cx="1289294" cy="1289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Clasificados</a:t>
          </a:r>
          <a:endParaRPr lang="en-US" sz="1200" kern="1200" dirty="0"/>
        </a:p>
      </dsp:txBody>
      <dsp:txXfrm>
        <a:off x="192444" y="361151"/>
        <a:ext cx="911668" cy="911668"/>
      </dsp:txXfrm>
    </dsp:sp>
    <dsp:sp modelId="{AEA20372-F6DC-42D3-A991-D20BDE54D860}">
      <dsp:nvSpPr>
        <dsp:cNvPr id="0" name=""/>
        <dsp:cNvSpPr/>
      </dsp:nvSpPr>
      <dsp:spPr>
        <a:xfrm>
          <a:off x="274383" y="1566323"/>
          <a:ext cx="747790" cy="74779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3503" y="1852278"/>
        <a:ext cx="549550" cy="175880"/>
      </dsp:txXfrm>
    </dsp:sp>
    <dsp:sp modelId="{9DAD45E9-C20A-4B1D-9F79-44089A599219}">
      <dsp:nvSpPr>
        <dsp:cNvPr id="0" name=""/>
        <dsp:cNvSpPr/>
      </dsp:nvSpPr>
      <dsp:spPr>
        <a:xfrm>
          <a:off x="3631" y="2418804"/>
          <a:ext cx="1289294" cy="12892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200" kern="1200" dirty="0"/>
            <a:t>Recién obtenidos</a:t>
          </a:r>
          <a:endParaRPr lang="en-US" sz="1200" kern="1200" dirty="0"/>
        </a:p>
      </dsp:txBody>
      <dsp:txXfrm>
        <a:off x="192444" y="2607617"/>
        <a:ext cx="911668" cy="911668"/>
      </dsp:txXfrm>
    </dsp:sp>
    <dsp:sp modelId="{4AC8BA60-7175-4525-8325-AA0153202BE1}">
      <dsp:nvSpPr>
        <dsp:cNvPr id="0" name=""/>
        <dsp:cNvSpPr/>
      </dsp:nvSpPr>
      <dsp:spPr>
        <a:xfrm>
          <a:off x="1486320" y="1700409"/>
          <a:ext cx="409995" cy="47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486320" y="1796332"/>
        <a:ext cx="286997" cy="287771"/>
      </dsp:txXfrm>
    </dsp:sp>
    <dsp:sp modelId="{C23D22E2-B8E2-4181-9E35-EB7AC5207A8F}">
      <dsp:nvSpPr>
        <dsp:cNvPr id="0" name=""/>
        <dsp:cNvSpPr/>
      </dsp:nvSpPr>
      <dsp:spPr>
        <a:xfrm>
          <a:off x="2066502" y="650924"/>
          <a:ext cx="2578588" cy="25785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 err="1"/>
            <a:t>DataFrame</a:t>
          </a:r>
          <a:r>
            <a:rPr lang="es-AR" sz="2500" kern="1200" dirty="0"/>
            <a:t> consolidado</a:t>
          </a:r>
          <a:endParaRPr lang="en-US" sz="2500" kern="1200" dirty="0"/>
        </a:p>
      </dsp:txBody>
      <dsp:txXfrm>
        <a:off x="2444127" y="1028549"/>
        <a:ext cx="1823338" cy="182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299D9-AB85-42AD-A9EB-B3D52CD975F0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8475-9AB8-4C16-AEE1-E7037358F7D0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733D5-EC6E-420F-87DC-9CA0F7FFA89D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0" i="0" kern="1200"/>
            <a:t>Trolls</a:t>
          </a:r>
          <a:endParaRPr lang="en-US" sz="2400" kern="1200"/>
        </a:p>
      </dsp:txBody>
      <dsp:txXfrm>
        <a:off x="1834517" y="470390"/>
        <a:ext cx="3148942" cy="1335915"/>
      </dsp:txXfrm>
    </dsp:sp>
    <dsp:sp modelId="{CA79479A-1D19-434D-80A9-05F813C34E21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BE3C0-31CC-4955-9715-227F97ABCA60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30538-6846-4BBD-BC5E-7F1D31D5FA3C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0" i="0" kern="1200"/>
            <a:t>Medios de comunicación</a:t>
          </a:r>
          <a:endParaRPr lang="en-US" sz="2400" kern="1200" dirty="0"/>
        </a:p>
      </dsp:txBody>
      <dsp:txXfrm>
        <a:off x="7154322" y="470390"/>
        <a:ext cx="3148942" cy="1335915"/>
      </dsp:txXfrm>
    </dsp:sp>
    <dsp:sp modelId="{BC737DBA-2FC5-49C9-94CD-8568A2989A0D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7918E-7EC8-4470-A090-2A00E871AB6B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92C6A-F157-49A5-A828-10CDB4F3F938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0" i="0" kern="1200"/>
            <a:t>Duplicados</a:t>
          </a:r>
          <a:endParaRPr lang="en-US" sz="2400" kern="1200"/>
        </a:p>
      </dsp:txBody>
      <dsp:txXfrm>
        <a:off x="1834517" y="2546238"/>
        <a:ext cx="3148942" cy="1335915"/>
      </dsp:txXfrm>
    </dsp:sp>
    <dsp:sp modelId="{8B3BC8E0-9FA3-41C4-8413-3F654A190B4A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24FF9-E33E-44F3-A229-F8F70004D57D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1C818-D046-4470-801A-96C2EA4724A0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0" i="0" kern="1200"/>
            <a:t>Tópicos</a:t>
          </a:r>
          <a:endParaRPr lang="en-US" sz="2400" kern="1200" dirty="0"/>
        </a:p>
      </dsp:txBody>
      <dsp:txXfrm>
        <a:off x="7154322" y="2546238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4933-049A-4742-BFC3-96CAAAF528C0}">
      <dsp:nvSpPr>
        <dsp:cNvPr id="0" name=""/>
        <dsp:cNvSpPr/>
      </dsp:nvSpPr>
      <dsp:spPr>
        <a:xfrm rot="5400000">
          <a:off x="1608840" y="473578"/>
          <a:ext cx="1056640" cy="91927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Neutral</a:t>
          </a:r>
          <a:endParaRPr lang="en-US" sz="1000" kern="1200" dirty="0"/>
        </a:p>
      </dsp:txBody>
      <dsp:txXfrm rot="-5400000">
        <a:off x="1820776" y="569556"/>
        <a:ext cx="632768" cy="727320"/>
      </dsp:txXfrm>
    </dsp:sp>
    <dsp:sp modelId="{91162293-D729-4E0C-9C34-EC07B5D7B1E8}">
      <dsp:nvSpPr>
        <dsp:cNvPr id="0" name=""/>
        <dsp:cNvSpPr/>
      </dsp:nvSpPr>
      <dsp:spPr>
        <a:xfrm>
          <a:off x="2624693" y="616224"/>
          <a:ext cx="1179210" cy="63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Sin opinión</a:t>
          </a:r>
          <a:endParaRPr lang="en-US" sz="1000" kern="1200" dirty="0"/>
        </a:p>
      </dsp:txBody>
      <dsp:txXfrm>
        <a:off x="2624693" y="616224"/>
        <a:ext cx="1179210" cy="633984"/>
      </dsp:txXfrm>
    </dsp:sp>
    <dsp:sp modelId="{4802B210-3552-4576-B908-F514076F5589}">
      <dsp:nvSpPr>
        <dsp:cNvPr id="0" name=""/>
        <dsp:cNvSpPr/>
      </dsp:nvSpPr>
      <dsp:spPr>
        <a:xfrm rot="5400000">
          <a:off x="616021" y="473578"/>
          <a:ext cx="1056640" cy="91927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27957" y="569556"/>
        <a:ext cx="632768" cy="727320"/>
      </dsp:txXfrm>
    </dsp:sp>
    <dsp:sp modelId="{199DCD99-3E67-4D30-BC4C-17FB0ACFEE26}">
      <dsp:nvSpPr>
        <dsp:cNvPr id="0" name=""/>
        <dsp:cNvSpPr/>
      </dsp:nvSpPr>
      <dsp:spPr>
        <a:xfrm rot="5400000">
          <a:off x="1110528" y="1370454"/>
          <a:ext cx="1056640" cy="91927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Negativo</a:t>
          </a:r>
          <a:endParaRPr lang="en-US" sz="1000" kern="1200" dirty="0"/>
        </a:p>
      </dsp:txBody>
      <dsp:txXfrm rot="-5400000">
        <a:off x="1322464" y="1466432"/>
        <a:ext cx="632768" cy="727320"/>
      </dsp:txXfrm>
    </dsp:sp>
    <dsp:sp modelId="{27756469-F35B-4FAF-AC82-DC07E15A5085}">
      <dsp:nvSpPr>
        <dsp:cNvPr id="0" name=""/>
        <dsp:cNvSpPr/>
      </dsp:nvSpPr>
      <dsp:spPr>
        <a:xfrm>
          <a:off x="0" y="1513100"/>
          <a:ext cx="1141171" cy="63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En contra de la cuarentena</a:t>
          </a:r>
          <a:endParaRPr lang="en-US" sz="1000" kern="1200" dirty="0"/>
        </a:p>
      </dsp:txBody>
      <dsp:txXfrm>
        <a:off x="0" y="1513100"/>
        <a:ext cx="1141171" cy="633984"/>
      </dsp:txXfrm>
    </dsp:sp>
    <dsp:sp modelId="{CF9C3691-4D05-49EE-8F1D-70A1E8CE1666}">
      <dsp:nvSpPr>
        <dsp:cNvPr id="0" name=""/>
        <dsp:cNvSpPr/>
      </dsp:nvSpPr>
      <dsp:spPr>
        <a:xfrm rot="5400000">
          <a:off x="2103347" y="1370454"/>
          <a:ext cx="1056640" cy="91927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315283" y="1466432"/>
        <a:ext cx="632768" cy="727320"/>
      </dsp:txXfrm>
    </dsp:sp>
    <dsp:sp modelId="{2DE8CAA3-A4A6-470D-A3CF-141531B6327F}">
      <dsp:nvSpPr>
        <dsp:cNvPr id="0" name=""/>
        <dsp:cNvSpPr/>
      </dsp:nvSpPr>
      <dsp:spPr>
        <a:xfrm rot="5400000">
          <a:off x="1608840" y="2267330"/>
          <a:ext cx="1056640" cy="91927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Positivo</a:t>
          </a:r>
          <a:endParaRPr lang="en-US" sz="1000" kern="1200" dirty="0"/>
        </a:p>
      </dsp:txBody>
      <dsp:txXfrm rot="-5400000">
        <a:off x="1820776" y="2363308"/>
        <a:ext cx="632768" cy="727320"/>
      </dsp:txXfrm>
    </dsp:sp>
    <dsp:sp modelId="{B6077D51-340D-44A2-9AC1-427C5AC656D5}">
      <dsp:nvSpPr>
        <dsp:cNvPr id="0" name=""/>
        <dsp:cNvSpPr/>
      </dsp:nvSpPr>
      <dsp:spPr>
        <a:xfrm>
          <a:off x="2624693" y="2409976"/>
          <a:ext cx="1179210" cy="63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A favor de la cuarentena</a:t>
          </a:r>
          <a:endParaRPr lang="en-US" sz="1000" kern="1200" dirty="0"/>
        </a:p>
      </dsp:txBody>
      <dsp:txXfrm>
        <a:off x="2624693" y="2409976"/>
        <a:ext cx="1179210" cy="633984"/>
      </dsp:txXfrm>
    </dsp:sp>
    <dsp:sp modelId="{CAC152FF-68FE-49EF-BDE7-53D93C8FBD56}">
      <dsp:nvSpPr>
        <dsp:cNvPr id="0" name=""/>
        <dsp:cNvSpPr/>
      </dsp:nvSpPr>
      <dsp:spPr>
        <a:xfrm rot="5400000">
          <a:off x="616021" y="2267330"/>
          <a:ext cx="1056640" cy="91927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27957" y="2363308"/>
        <a:ext cx="632768" cy="727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C4DD6-12BE-4458-A994-EE20077171E6}">
      <dsp:nvSpPr>
        <dsp:cNvPr id="0" name=""/>
        <dsp:cNvSpPr/>
      </dsp:nvSpPr>
      <dsp:spPr>
        <a:xfrm>
          <a:off x="8809387" y="1231939"/>
          <a:ext cx="2008683" cy="2009012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DD701-81EA-4C99-A60E-96796E1BD21E}">
      <dsp:nvSpPr>
        <dsp:cNvPr id="0" name=""/>
        <dsp:cNvSpPr/>
      </dsp:nvSpPr>
      <dsp:spPr>
        <a:xfrm>
          <a:off x="8875666" y="1298918"/>
          <a:ext cx="1875056" cy="1875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Vectorización</a:t>
          </a:r>
          <a:endParaRPr lang="en-US" sz="1700" kern="1200" dirty="0"/>
        </a:p>
      </dsp:txBody>
      <dsp:txXfrm>
        <a:off x="9143990" y="1566833"/>
        <a:ext cx="1339478" cy="1339223"/>
      </dsp:txXfrm>
    </dsp:sp>
    <dsp:sp modelId="{88F67D45-3364-4B63-BDBA-9947A93254DB}">
      <dsp:nvSpPr>
        <dsp:cNvPr id="0" name=""/>
        <dsp:cNvSpPr/>
      </dsp:nvSpPr>
      <dsp:spPr>
        <a:xfrm rot="2700000">
          <a:off x="6732403" y="1232043"/>
          <a:ext cx="2008451" cy="2008451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D4AF-46BA-498D-A7E6-E9509F503D4D}">
      <dsp:nvSpPr>
        <dsp:cNvPr id="0" name=""/>
        <dsp:cNvSpPr/>
      </dsp:nvSpPr>
      <dsp:spPr>
        <a:xfrm>
          <a:off x="6800704" y="1298918"/>
          <a:ext cx="1875056" cy="1875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Lematización</a:t>
          </a:r>
          <a:endParaRPr lang="en-US" sz="1700" kern="1200" dirty="0"/>
        </a:p>
      </dsp:txBody>
      <dsp:txXfrm>
        <a:off x="7067958" y="1566833"/>
        <a:ext cx="1339478" cy="1339223"/>
      </dsp:txXfrm>
    </dsp:sp>
    <dsp:sp modelId="{F0461CAA-F4BB-4908-899F-7C08283568A1}">
      <dsp:nvSpPr>
        <dsp:cNvPr id="0" name=""/>
        <dsp:cNvSpPr/>
      </dsp:nvSpPr>
      <dsp:spPr>
        <a:xfrm rot="2700000">
          <a:off x="4657440" y="1232043"/>
          <a:ext cx="2008451" cy="2008451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CE74-8044-4599-BE20-23213CAB238F}">
      <dsp:nvSpPr>
        <dsp:cNvPr id="0" name=""/>
        <dsp:cNvSpPr/>
      </dsp:nvSpPr>
      <dsp:spPr>
        <a:xfrm>
          <a:off x="4724672" y="1298918"/>
          <a:ext cx="1875056" cy="1875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/>
            <a:t>Tokenización</a:t>
          </a:r>
          <a:endParaRPr lang="en-US" sz="1700" kern="1200" dirty="0"/>
        </a:p>
      </dsp:txBody>
      <dsp:txXfrm>
        <a:off x="4991927" y="1566833"/>
        <a:ext cx="1339478" cy="1339223"/>
      </dsp:txXfrm>
    </dsp:sp>
    <dsp:sp modelId="{7DC6E2A0-4C68-4563-B370-C49C8C551A01}">
      <dsp:nvSpPr>
        <dsp:cNvPr id="0" name=""/>
        <dsp:cNvSpPr/>
      </dsp:nvSpPr>
      <dsp:spPr>
        <a:xfrm rot="2700000">
          <a:off x="2581409" y="1232043"/>
          <a:ext cx="2008451" cy="2008451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30F97-9768-4C57-95A3-EA31602E2DF9}">
      <dsp:nvSpPr>
        <dsp:cNvPr id="0" name=""/>
        <dsp:cNvSpPr/>
      </dsp:nvSpPr>
      <dsp:spPr>
        <a:xfrm>
          <a:off x="2648641" y="1298918"/>
          <a:ext cx="1875056" cy="1875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Stop </a:t>
          </a:r>
          <a:r>
            <a:rPr lang="es-AR" sz="1700" kern="1200" dirty="0" err="1"/>
            <a:t>words</a:t>
          </a:r>
          <a:endParaRPr lang="en-US" sz="1700" kern="1200" dirty="0"/>
        </a:p>
      </dsp:txBody>
      <dsp:txXfrm>
        <a:off x="2916964" y="1566833"/>
        <a:ext cx="1339478" cy="1339223"/>
      </dsp:txXfrm>
    </dsp:sp>
    <dsp:sp modelId="{221223EC-D933-482E-939E-85CE72221297}">
      <dsp:nvSpPr>
        <dsp:cNvPr id="0" name=""/>
        <dsp:cNvSpPr/>
      </dsp:nvSpPr>
      <dsp:spPr>
        <a:xfrm rot="2700000">
          <a:off x="505377" y="1232043"/>
          <a:ext cx="2008451" cy="2008451"/>
        </a:xfrm>
        <a:prstGeom prst="teardrop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4E588-55EA-4B8E-8F12-8179AADCD8BB}">
      <dsp:nvSpPr>
        <dsp:cNvPr id="0" name=""/>
        <dsp:cNvSpPr/>
      </dsp:nvSpPr>
      <dsp:spPr>
        <a:xfrm>
          <a:off x="572609" y="1298918"/>
          <a:ext cx="1875056" cy="18750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Signos de puntuación</a:t>
          </a:r>
          <a:endParaRPr lang="en-US" sz="1700" kern="1200" dirty="0"/>
        </a:p>
      </dsp:txBody>
      <dsp:txXfrm>
        <a:off x="840932" y="1566833"/>
        <a:ext cx="1339478" cy="1339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147B8-E0F6-4FE8-B6CD-AA1E27E3F036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Neutral</a:t>
          </a:r>
          <a:endParaRPr lang="en-US" sz="3800" kern="1200" dirty="0"/>
        </a:p>
      </dsp:txBody>
      <dsp:txXfrm>
        <a:off x="1711527" y="31741"/>
        <a:ext cx="1887238" cy="1020251"/>
      </dsp:txXfrm>
    </dsp:sp>
    <dsp:sp modelId="{C68BF462-43BB-4502-95DA-CA0839C4AC40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800" kern="1200" dirty="0"/>
            <a:t>Binario</a:t>
          </a:r>
          <a:endParaRPr lang="en-US" sz="3800" kern="1200" dirty="0"/>
        </a:p>
      </dsp:txBody>
      <dsp:txXfrm>
        <a:off x="4529234" y="31741"/>
        <a:ext cx="1887238" cy="1020251"/>
      </dsp:txXfrm>
    </dsp:sp>
    <dsp:sp modelId="{0EC0735D-3DD7-4B06-A3AE-B59D5A90C80E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2F52A-9BBC-45EB-8B7A-C3453EBA17C5}">
      <dsp:nvSpPr>
        <dsp:cNvPr id="0" name=""/>
        <dsp:cNvSpPr/>
      </dsp:nvSpPr>
      <dsp:spPr>
        <a:xfrm>
          <a:off x="1625599" y="4265574"/>
          <a:ext cx="4876800" cy="3294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4B17-005F-4D0C-AE0C-CF3FBF641217}">
      <dsp:nvSpPr>
        <dsp:cNvPr id="0" name=""/>
        <dsp:cNvSpPr/>
      </dsp:nvSpPr>
      <dsp:spPr>
        <a:xfrm>
          <a:off x="4497493" y="3316224"/>
          <a:ext cx="1950720" cy="910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Sólo clasificaciones positivas y negativas.</a:t>
          </a:r>
          <a:endParaRPr lang="en-US" sz="1300" kern="1200" dirty="0"/>
        </a:p>
      </dsp:txBody>
      <dsp:txXfrm>
        <a:off x="4541932" y="3360663"/>
        <a:ext cx="1861842" cy="821458"/>
      </dsp:txXfrm>
    </dsp:sp>
    <dsp:sp modelId="{F53663A6-CF4F-40A9-B13D-03B4D52A7216}">
      <dsp:nvSpPr>
        <dsp:cNvPr id="0" name=""/>
        <dsp:cNvSpPr/>
      </dsp:nvSpPr>
      <dsp:spPr>
        <a:xfrm>
          <a:off x="4497493" y="2340864"/>
          <a:ext cx="1950720" cy="910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Muestras: 800.</a:t>
          </a:r>
          <a:endParaRPr lang="en-US" sz="1300" kern="1200" dirty="0"/>
        </a:p>
      </dsp:txBody>
      <dsp:txXfrm>
        <a:off x="4541932" y="2385303"/>
        <a:ext cx="1861842" cy="821458"/>
      </dsp:txXfrm>
    </dsp:sp>
    <dsp:sp modelId="{50978E0E-033D-403A-9CBE-B7F77CB1FB4C}">
      <dsp:nvSpPr>
        <dsp:cNvPr id="0" name=""/>
        <dsp:cNvSpPr/>
      </dsp:nvSpPr>
      <dsp:spPr>
        <a:xfrm>
          <a:off x="4497493" y="1365504"/>
          <a:ext cx="1950720" cy="910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Mejor balanceado: 60% positivos y 40% negativos.</a:t>
          </a:r>
          <a:endParaRPr lang="en-US" sz="1300" kern="1200" dirty="0"/>
        </a:p>
      </dsp:txBody>
      <dsp:txXfrm>
        <a:off x="4541932" y="1409943"/>
        <a:ext cx="1861842" cy="821458"/>
      </dsp:txXfrm>
    </dsp:sp>
    <dsp:sp modelId="{2D6F138B-6333-4EB9-BCE0-2A668B372850}">
      <dsp:nvSpPr>
        <dsp:cNvPr id="0" name=""/>
        <dsp:cNvSpPr/>
      </dsp:nvSpPr>
      <dsp:spPr>
        <a:xfrm>
          <a:off x="1679786" y="3316224"/>
          <a:ext cx="1950720" cy="910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Clasificaciones neutrales incluidas.</a:t>
          </a:r>
          <a:endParaRPr lang="en-US" sz="1300" kern="1200" dirty="0"/>
        </a:p>
      </dsp:txBody>
      <dsp:txXfrm>
        <a:off x="1724225" y="3360663"/>
        <a:ext cx="1861842" cy="821458"/>
      </dsp:txXfrm>
    </dsp:sp>
    <dsp:sp modelId="{1C4B2236-4C30-4286-87E9-8248659AA56A}">
      <dsp:nvSpPr>
        <dsp:cNvPr id="0" name=""/>
        <dsp:cNvSpPr/>
      </dsp:nvSpPr>
      <dsp:spPr>
        <a:xfrm>
          <a:off x="1679786" y="2340864"/>
          <a:ext cx="1950720" cy="910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Muestras: 2700. </a:t>
          </a:r>
          <a:endParaRPr lang="en-US" sz="1300" kern="1200" dirty="0"/>
        </a:p>
      </dsp:txBody>
      <dsp:txXfrm>
        <a:off x="1724225" y="2385303"/>
        <a:ext cx="1861842" cy="821458"/>
      </dsp:txXfrm>
    </dsp:sp>
    <dsp:sp modelId="{080BE535-C7B0-473A-9AB3-7D136F6841FE}">
      <dsp:nvSpPr>
        <dsp:cNvPr id="0" name=""/>
        <dsp:cNvSpPr/>
      </dsp:nvSpPr>
      <dsp:spPr>
        <a:xfrm>
          <a:off x="1679786" y="1365504"/>
          <a:ext cx="1950720" cy="910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Muy desbalanceado: 70% neutrales, 12% negativos y 18% positivos.</a:t>
          </a:r>
          <a:endParaRPr lang="en-US" sz="1300" kern="1200" dirty="0"/>
        </a:p>
      </dsp:txBody>
      <dsp:txXfrm>
        <a:off x="1724225" y="1409943"/>
        <a:ext cx="1861842" cy="821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mide la capacidad (qué tan "sensible" es) del modelo de detectar los **verdaderos positivos (TP)** sobre todos los casos que son positivos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65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mide la capacidad (qué tan "sensible" es) del modelo de detectar los **verdaderos positivos (TP)** sobre todos los casos que son positivos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61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Eliminación de Outliers fue definitoria.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Features.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731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Eliminación de Outliers fue definitoria.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Features.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49803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rgbClr val="E51B3E">
                  <a:alpha val="81960"/>
                </a:srgbClr>
              </a:gs>
              <a:gs pos="25000">
                <a:srgbClr val="E51B3E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Calibri"/>
              <a:buNone/>
            </a:pPr>
            <a:r>
              <a:rPr lang="en-US" sz="41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Trabajo</a:t>
            </a:r>
            <a:r>
              <a:rPr lang="en-US" sz="4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1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integrador</a:t>
            </a:r>
            <a:r>
              <a:rPr lang="en-US" sz="4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-US" sz="4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Mining de Tweets.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10: Gastón Ortiz y María Eugenia Perotti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 flipH="1">
            <a:off x="0" y="581159"/>
            <a:ext cx="5464879" cy="6276841"/>
          </a:xfrm>
          <a:custGeom>
            <a:avLst/>
            <a:gdLst/>
            <a:ahLst/>
            <a:cxnLst/>
            <a:rect l="l" t="t" r="r" b="b"/>
            <a:pathLst>
              <a:path w="5464879" h="6276841" extrusionOk="0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F4A2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 descr="Home | Digital Hou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70" y="3264935"/>
            <a:ext cx="4141760" cy="1242529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294C3-4E5E-4B28-B14F-5BAF5CDE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Por usuario: Trolls y Medios.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5435A-F0F6-4072-9239-13FAD1E0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51A60-7C1A-4020-B184-79B3C005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2" y="3405124"/>
            <a:ext cx="5166360" cy="2363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52D87-B992-4CBF-907E-C8F9C5881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05125"/>
            <a:ext cx="5836071" cy="23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9B9A9-438D-4465-BEC2-72FAD48C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s-AR" sz="4000">
                <a:solidFill>
                  <a:srgbClr val="FFFFFF"/>
                </a:solidFill>
              </a:rPr>
              <a:t>Por contenido: duplicados y tópicos irrelevantes.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7770-4CDE-4B27-A8AF-B422985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30F69-D10A-4434-A544-FFFE6C9A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11" y="3032449"/>
            <a:ext cx="3063536" cy="3108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EB8E6-DCD4-44E9-A712-AC167D58E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569" y="3032449"/>
            <a:ext cx="4746504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1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AD42C-CC51-4401-8E6E-59452B6B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1" y="127685"/>
            <a:ext cx="5916138" cy="840259"/>
          </a:xfrm>
        </p:spPr>
        <p:txBody>
          <a:bodyPr>
            <a:normAutofit/>
          </a:bodyPr>
          <a:lstStyle/>
          <a:p>
            <a:r>
              <a:rPr lang="es-AR" sz="4000" dirty="0"/>
              <a:t>EDA: Distribución de datos.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043F-6A88-4623-963C-A4AB20BE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FFDA7-5613-4DED-A93C-4FC96544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07" y="1212211"/>
            <a:ext cx="4840004" cy="5260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0B042D-F8AA-4C22-B956-E7D1D66B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2" y="1212211"/>
            <a:ext cx="5104709" cy="40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AD42C-CC51-4401-8E6E-59452B6B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Tweets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33E59-B2FD-48E1-8B72-0C07600A7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399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DCB9B-D4B3-4291-8AE0-462D8375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Ley de </a:t>
            </a:r>
            <a:r>
              <a:rPr lang="es-AR" dirty="0" err="1">
                <a:solidFill>
                  <a:srgbClr val="FFFFFF"/>
                </a:solidFill>
              </a:rPr>
              <a:t>Zipf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1154A6-9596-4A57-AA0B-38BAE0714A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114300" indent="-228600">
                  <a:buFont typeface="Arial" panose="020B0604020202020204" pitchFamily="34" charset="0"/>
                  <a:buChar char="•"/>
                </a:pPr>
                <a:r>
                  <a:rPr lang="en-US" kern="1200" dirty="0"/>
                  <a:t>La </a:t>
                </a:r>
                <a:r>
                  <a:rPr lang="en-US" kern="1200" dirty="0" err="1"/>
                  <a:t>frecuencia</a:t>
                </a:r>
                <a:r>
                  <a:rPr lang="en-US" kern="1200" dirty="0"/>
                  <a:t> de </a:t>
                </a:r>
                <a:r>
                  <a:rPr lang="en-US" kern="1200" dirty="0" err="1"/>
                  <a:t>aparición</a:t>
                </a:r>
                <a:r>
                  <a:rPr lang="en-US" kern="1200" dirty="0"/>
                  <a:t> de las </a:t>
                </a:r>
                <a:r>
                  <a:rPr lang="en-US" kern="1200" dirty="0" err="1"/>
                  <a:t>distintas</a:t>
                </a:r>
                <a:r>
                  <a:rPr lang="en-US" kern="1200" dirty="0"/>
                  <a:t> palabras </a:t>
                </a:r>
                <a:r>
                  <a:rPr lang="en-US" kern="1200" dirty="0" err="1"/>
                  <a:t>siguen</a:t>
                </a:r>
                <a:r>
                  <a:rPr lang="en-US" kern="1200" dirty="0"/>
                  <a:t> una </a:t>
                </a:r>
                <a:r>
                  <a:rPr lang="en-US" kern="1200" dirty="0" err="1"/>
                  <a:t>distribución</a:t>
                </a:r>
                <a:r>
                  <a:rPr lang="en-US" kern="1200" dirty="0"/>
                  <a:t> que </a:t>
                </a:r>
                <a:r>
                  <a:rPr lang="en-US" kern="1200" dirty="0" err="1"/>
                  <a:t>puede</a:t>
                </a:r>
                <a:r>
                  <a:rPr lang="en-US" kern="1200" dirty="0"/>
                  <a:t> </a:t>
                </a:r>
                <a:r>
                  <a:rPr lang="en-US" kern="1200" dirty="0" err="1"/>
                  <a:t>aproximarse</a:t>
                </a:r>
                <a:r>
                  <a:rPr lang="en-US" kern="1200" dirty="0"/>
                  <a:t>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2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kern="12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kern="1200">
                          <a:latin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i="1" kern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kern="12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kern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kern="1200" dirty="0"/>
              </a:p>
              <a:p>
                <a:pPr marL="114300" indent="-228600">
                  <a:buFont typeface="Arial" panose="020B0604020202020204" pitchFamily="34" charset="0"/>
                  <a:buChar char="•"/>
                </a:pPr>
                <a:r>
                  <a:rPr lang="en-US" kern="1200" dirty="0" err="1"/>
                  <a:t>Esta</a:t>
                </a:r>
                <a:r>
                  <a:rPr lang="en-US" kern="1200" dirty="0"/>
                  <a:t> ley </a:t>
                </a:r>
                <a:r>
                  <a:rPr lang="en-US" kern="1200" dirty="0" err="1"/>
                  <a:t>indica</a:t>
                </a:r>
                <a:r>
                  <a:rPr lang="en-US" kern="1200" dirty="0"/>
                  <a:t> que </a:t>
                </a:r>
                <a:r>
                  <a:rPr lang="en-US" kern="1200" dirty="0" err="1"/>
                  <a:t>si</a:t>
                </a:r>
                <a:r>
                  <a:rPr lang="en-US" kern="1200" dirty="0"/>
                  <a:t> </a:t>
                </a:r>
                <a:r>
                  <a:rPr lang="en-US" kern="1200" dirty="0" err="1"/>
                  <a:t>ordenamos</a:t>
                </a:r>
                <a:r>
                  <a:rPr lang="en-US" kern="1200" dirty="0"/>
                  <a:t> las palabras por </a:t>
                </a:r>
                <a:r>
                  <a:rPr lang="en-US" kern="1200" dirty="0" err="1"/>
                  <a:t>su</a:t>
                </a:r>
                <a:r>
                  <a:rPr lang="en-US" kern="1200" dirty="0"/>
                  <a:t> </a:t>
                </a:r>
                <a:r>
                  <a:rPr lang="en-US" kern="1200" dirty="0" err="1"/>
                  <a:t>frecuencia</a:t>
                </a:r>
                <a:r>
                  <a:rPr lang="en-US" kern="1200" dirty="0"/>
                  <a:t> de </a:t>
                </a:r>
                <a:r>
                  <a:rPr lang="en-US" kern="1200" dirty="0" err="1"/>
                  <a:t>manera</a:t>
                </a:r>
                <a:r>
                  <a:rPr lang="en-US" kern="1200" dirty="0"/>
                  <a:t> </a:t>
                </a:r>
                <a:r>
                  <a:rPr lang="en-US" kern="1200" dirty="0" err="1"/>
                  <a:t>descendiente</a:t>
                </a:r>
                <a:r>
                  <a:rPr lang="en-US" kern="1200" dirty="0"/>
                  <a:t>. El </a:t>
                </a:r>
                <a:r>
                  <a:rPr lang="en-US" kern="1200" dirty="0" err="1"/>
                  <a:t>orden</a:t>
                </a:r>
                <a:r>
                  <a:rPr lang="en-US" kern="1200" dirty="0"/>
                  <a:t> </a:t>
                </a:r>
                <a:r>
                  <a:rPr lang="en-US" kern="1200" dirty="0" err="1"/>
                  <a:t>en</a:t>
                </a:r>
                <a:r>
                  <a:rPr lang="en-US" kern="1200" dirty="0"/>
                  <a:t> ese ranking </a:t>
                </a:r>
                <a:r>
                  <a:rPr lang="en-US" kern="1200" dirty="0" err="1"/>
                  <a:t>determina</a:t>
                </a:r>
                <a:r>
                  <a:rPr lang="en-US" kern="1200" dirty="0"/>
                  <a:t> la </a:t>
                </a:r>
                <a:r>
                  <a:rPr lang="en-US" kern="1200" dirty="0" err="1"/>
                  <a:t>cantidad</a:t>
                </a:r>
                <a:r>
                  <a:rPr lang="en-US" kern="1200" dirty="0"/>
                  <a:t> de </a:t>
                </a:r>
                <a:r>
                  <a:rPr lang="en-US" kern="1200" dirty="0" err="1"/>
                  <a:t>apariciones</a:t>
                </a:r>
                <a:r>
                  <a:rPr lang="en-US" kern="1200" dirty="0"/>
                  <a:t> de la </a:t>
                </a:r>
                <a:r>
                  <a:rPr lang="en-US" kern="1200" dirty="0" err="1"/>
                  <a:t>misma</a:t>
                </a:r>
                <a:r>
                  <a:rPr lang="en-US" kern="1200" dirty="0"/>
                  <a:t> palabra. </a:t>
                </a:r>
                <a:r>
                  <a:rPr lang="en-US" kern="1200" dirty="0" err="1"/>
                  <a:t>Donda</a:t>
                </a:r>
                <a:r>
                  <a:rPr lang="en-US" kern="1200" dirty="0"/>
                  <a:t> la </a:t>
                </a:r>
                <a:r>
                  <a:rPr lang="en-US" kern="1200" dirty="0" err="1"/>
                  <a:t>segunda</a:t>
                </a:r>
                <a:r>
                  <a:rPr lang="en-US" kern="1200" dirty="0"/>
                  <a:t> palabra mas </a:t>
                </a:r>
                <a:r>
                  <a:rPr lang="en-US" kern="1200" dirty="0" err="1"/>
                  <a:t>frecuente</a:t>
                </a:r>
                <a:r>
                  <a:rPr lang="en-US" kern="1200" dirty="0"/>
                  <a:t> </a:t>
                </a:r>
                <a:r>
                  <a:rPr lang="en-US" kern="1200" dirty="0" err="1"/>
                  <a:t>aparece</a:t>
                </a:r>
                <a:r>
                  <a:rPr lang="en-US" kern="1200" dirty="0"/>
                  <a:t> ½ que la mas </a:t>
                </a:r>
                <a:r>
                  <a:rPr lang="en-US" kern="1200" dirty="0" err="1"/>
                  <a:t>frecuente</a:t>
                </a:r>
                <a:r>
                  <a:rPr lang="en-US" kern="1200" dirty="0"/>
                  <a:t>. Y la </a:t>
                </a:r>
                <a:r>
                  <a:rPr lang="en-US" kern="1200" dirty="0" err="1"/>
                  <a:t>tercer</a:t>
                </a:r>
                <a:r>
                  <a:rPr lang="en-US" kern="1200" dirty="0"/>
                  <a:t> mas </a:t>
                </a:r>
                <a:r>
                  <a:rPr lang="en-US" kern="1200" dirty="0" err="1"/>
                  <a:t>frecuente</a:t>
                </a:r>
                <a:r>
                  <a:rPr lang="en-US" kern="1200" dirty="0"/>
                  <a:t> 1/3 de la mas </a:t>
                </a:r>
                <a:r>
                  <a:rPr lang="en-US" kern="1200" dirty="0" err="1"/>
                  <a:t>frecuente</a:t>
                </a:r>
                <a:endParaRPr lang="en-US" kern="1200" dirty="0"/>
              </a:p>
              <a:p>
                <a:pPr marL="1143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1154A6-9596-4A57-AA0B-38BAE0714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618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58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13">
            <a:extLst>
              <a:ext uri="{FF2B5EF4-FFF2-40B4-BE49-F238E27FC236}">
                <a16:creationId xmlns:a16="http://schemas.microsoft.com/office/drawing/2014/main" id="{1133A7CE-E65C-471E-A212-A5B8AF4F52F4}"/>
              </a:ext>
            </a:extLst>
          </p:cNvPr>
          <p:cNvGraphicFramePr>
            <a:graphicFrameLocks noGrp="1"/>
          </p:cNvGraphicFramePr>
          <p:nvPr/>
        </p:nvGraphicFramePr>
        <p:xfrm>
          <a:off x="847862" y="935762"/>
          <a:ext cx="2911644" cy="498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822">
                  <a:extLst>
                    <a:ext uri="{9D8B030D-6E8A-4147-A177-3AD203B41FA5}">
                      <a16:colId xmlns:a16="http://schemas.microsoft.com/office/drawing/2014/main" val="3062322827"/>
                    </a:ext>
                  </a:extLst>
                </a:gridCol>
                <a:gridCol w="1455822">
                  <a:extLst>
                    <a:ext uri="{9D8B030D-6E8A-4147-A177-3AD203B41FA5}">
                      <a16:colId xmlns:a16="http://schemas.microsoft.com/office/drawing/2014/main" val="1185872887"/>
                    </a:ext>
                  </a:extLst>
                </a:gridCol>
              </a:tblGrid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Palabra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Frecuencia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88255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6567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51265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08248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5383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46204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15215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393468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1627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7554"/>
                  </a:ext>
                </a:extLst>
              </a:tr>
              <a:tr h="49833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63886"/>
                  </a:ext>
                </a:extLst>
              </a:tr>
            </a:tbl>
          </a:graphicData>
        </a:graphic>
      </p:graphicFrame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83D3DA1-58E3-469F-99F4-BA122692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9" y="743211"/>
            <a:ext cx="6871069" cy="53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6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A72672-0757-4F98-B82E-E18DD941F141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Frecuencia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vs ranking de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frecuencia</a:t>
            </a:r>
            <a:endParaRPr lang="en-US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grafico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las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frecuencia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ocurrencia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palabras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sigue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aproximadamente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ley de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Zipf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roja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que las palabras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sigan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exactamente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distribución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Zipf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aprecia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la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frecuencia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palabras es un poco mas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elevada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 que la ley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Zipf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prevee</a:t>
            </a:r>
            <a:r>
              <a:rPr lang="en-US" sz="17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5B5B063-A0E1-43C1-B959-60C06DF81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0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8CD9A5-974E-4D44-B693-8B35065F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s-AR" sz="4000"/>
              <a:t>Nube de Palabras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DEA23-294E-4D9A-AF5B-4038B870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2000"/>
              <a:t>Las nubes de palabras permiten ver cuales son las palabras mas utilizadas de manera fácil e intuitiva.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D3D77E-2BD3-4C75-998B-B6DD0EE37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6" r="-1" b="4585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65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3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3DFF11-E5C7-4923-8262-163933FF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Nube de palabras en diferentes anuncios</a:t>
            </a:r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C73B6678-EFCC-493C-96DE-C7EBBD267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7" t="16814" r="6235" b="18956"/>
          <a:stretch/>
        </p:blipFill>
        <p:spPr>
          <a:xfrm>
            <a:off x="8197670" y="3053313"/>
            <a:ext cx="4189717" cy="31500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ADC96F-5691-4B82-8DE3-37083222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1" t="16814" r="9047" b="18956"/>
          <a:stretch/>
        </p:blipFill>
        <p:spPr>
          <a:xfrm>
            <a:off x="4310458" y="3027123"/>
            <a:ext cx="3994876" cy="32024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1CA42A-54EC-4C5A-8D0B-C14B29AFF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4" t="16814" r="6027" b="18956"/>
          <a:stretch/>
        </p:blipFill>
        <p:spPr>
          <a:xfrm>
            <a:off x="164123" y="3080134"/>
            <a:ext cx="4118373" cy="30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90E2D-E96F-4123-8316-35D9E2FD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s-AR" dirty="0" err="1"/>
              <a:t>Sentiment</a:t>
            </a:r>
            <a:r>
              <a:rPr lang="es-AR" dirty="0"/>
              <a:t> </a:t>
            </a:r>
            <a:r>
              <a:rPr lang="es-AR" dirty="0" err="1"/>
              <a:t>Analysis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EB99-A3E5-4298-90C7-4541366B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s-ES" dirty="0">
                <a:solidFill>
                  <a:schemeClr val="dk2"/>
                </a:solidFill>
              </a:rPr>
              <a:t>Clasificación de Tweets en Neutrales, Positivos y Negativos.</a:t>
            </a:r>
          </a:p>
        </p:txBody>
      </p:sp>
    </p:spTree>
    <p:extLst>
      <p:ext uri="{BB962C8B-B14F-4D97-AF65-F5344CB8AC3E}">
        <p14:creationId xmlns:p14="http://schemas.microsoft.com/office/powerpoint/2010/main" val="60836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71365-C1E0-45D4-AD9A-43FD7302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Objetivo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21C2-58E3-40E3-B29E-CBD73486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AR" dirty="0"/>
              <a:t>Explotar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tweets</a:t>
            </a:r>
            <a:r>
              <a:rPr lang="es-AR" dirty="0"/>
              <a:t> publicados el </a:t>
            </a:r>
            <a:r>
              <a:rPr lang="es-ES" b="1" dirty="0"/>
              <a:t>distanciamiento social preventivo y obligatorio</a:t>
            </a:r>
            <a:r>
              <a:rPr lang="es-AR" dirty="0"/>
              <a:t>, con el fin de extraer conocimiento para realizar</a:t>
            </a:r>
            <a:r>
              <a:rPr lang="es-AR" b="1" dirty="0"/>
              <a:t> análisis de sentimiento</a:t>
            </a:r>
            <a:r>
              <a:rPr lang="es-AR" dirty="0"/>
              <a:t> y </a:t>
            </a:r>
            <a:r>
              <a:rPr lang="es-AR" b="1" dirty="0"/>
              <a:t>modelamiento de tópicos</a:t>
            </a:r>
            <a:r>
              <a:rPr lang="es-A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4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4CC9-CE98-456A-AB65-EC4D8B3B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s-AR" dirty="0" err="1">
                <a:solidFill>
                  <a:srgbClr val="FFFFFF"/>
                </a:solidFill>
              </a:rPr>
              <a:t>Mechanical</a:t>
            </a:r>
            <a:r>
              <a:rPr lang="es-AR" dirty="0">
                <a:solidFill>
                  <a:srgbClr val="FFFFFF"/>
                </a:solidFill>
              </a:rPr>
              <a:t> </a:t>
            </a:r>
            <a:r>
              <a:rPr lang="es-AR" dirty="0" err="1">
                <a:solidFill>
                  <a:srgbClr val="FFFFFF"/>
                </a:solidFill>
              </a:rPr>
              <a:t>Turk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77F7E-C837-4C41-9450-8D3C879E7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F638-00C4-4B85-BA14-BE71A1988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DE9962-093D-482C-BB1A-25906310A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31759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Pencil">
            <a:extLst>
              <a:ext uri="{FF2B5EF4-FFF2-40B4-BE49-F238E27FC236}">
                <a16:creationId xmlns:a16="http://schemas.microsoft.com/office/drawing/2014/main" id="{912EB546-BAA5-49D4-B585-9B2B48BD0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8084" y="508984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263BCF-EA57-4E20-AEDD-01E70909BE94}"/>
              </a:ext>
            </a:extLst>
          </p:cNvPr>
          <p:cNvSpPr txBox="1"/>
          <p:nvPr/>
        </p:nvSpPr>
        <p:spPr>
          <a:xfrm>
            <a:off x="4048369" y="6356640"/>
            <a:ext cx="409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Aproximadamente </a:t>
            </a:r>
            <a:r>
              <a:rPr lang="es-AR" b="1" dirty="0"/>
              <a:t>3000 </a:t>
            </a:r>
            <a:r>
              <a:rPr lang="es-AR" dirty="0"/>
              <a:t>imputaciones manuales.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0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65667-0FE2-423E-BD96-571977DE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s-AR" sz="4000" dirty="0"/>
              <a:t>Distribución de sentimiento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9F37-4B53-43CC-A0B1-D5846025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1E377-C5CE-476F-AB8E-604FCB21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83" y="494702"/>
            <a:ext cx="5360196" cy="5612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C964F-3DE6-4E7F-AA90-D76857CEB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87"/>
          <a:stretch/>
        </p:blipFill>
        <p:spPr>
          <a:xfrm>
            <a:off x="554570" y="2228334"/>
            <a:ext cx="5360195" cy="39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0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A78F-3AEE-4F2B-ACDF-0E7036BF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Procesamiento de palabras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39DC-FA62-450B-AEC4-ABE6D68D4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A4067B-724C-4B2F-99DB-1D77BF88C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775283"/>
              </p:ext>
            </p:extLst>
          </p:nvPr>
        </p:nvGraphicFramePr>
        <p:xfrm>
          <a:off x="531845" y="1825624"/>
          <a:ext cx="10907485" cy="447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4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CC24-14CD-44E5-BB08-7A90B9DE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10" y="275220"/>
            <a:ext cx="7080380" cy="633251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Modelos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D7E2-D3BC-41A4-A558-74AD128D8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6F980-72A5-427B-870C-A25852D84EC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9FAE13-8115-4230-BEE9-B797BE0F2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74913"/>
              </p:ext>
            </p:extLst>
          </p:nvPr>
        </p:nvGraphicFramePr>
        <p:xfrm>
          <a:off x="1955800" y="12919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9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9F376-851C-4CB4-AAB4-154EF645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Neutral</a:t>
            </a:r>
            <a:r>
              <a:rPr lang="es-A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estimador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D4AC1A-B93E-4AD3-89B8-A9A3BCC7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48534"/>
            <a:ext cx="6553545" cy="2768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890E6-0E01-42B5-BDA0-CEF966EDE0D6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65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26868-3733-4B24-ACB3-871045E4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s-AR" sz="3700" dirty="0">
                <a:solidFill>
                  <a:srgbClr val="FFFFFF"/>
                </a:solidFill>
              </a:rPr>
              <a:t>Neutral: Performance.</a:t>
            </a: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A74A4-352E-487B-A79F-09969E3D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39" y="945971"/>
            <a:ext cx="6720316" cy="250331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B2B3-588D-4549-8FD4-55DC1F67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39" y="3905965"/>
            <a:ext cx="6730320" cy="2308567"/>
          </a:xfrm>
        </p:spPr>
        <p:txBody>
          <a:bodyPr>
            <a:normAutofit/>
          </a:bodyPr>
          <a:lstStyle/>
          <a:p>
            <a:r>
              <a:rPr lang="es-AR" sz="2400" dirty="0" err="1"/>
              <a:t>Recall</a:t>
            </a:r>
            <a:r>
              <a:rPr lang="es-AR" sz="2400" dirty="0"/>
              <a:t> muy malo: en los casos de “Negativo” y “Positivo”, el modelo no es bueno para detectar los verdaderos positivos.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094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F9493-63CE-4DB5-AFF7-B96352EB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Neutral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395F8-3EE7-486C-8175-8F82D72B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400" kern="1200" dirty="0" err="1">
                <a:solidFill>
                  <a:schemeClr val="bg1"/>
                </a:solidFill>
              </a:rPr>
              <a:t>Clasificación</a:t>
            </a:r>
            <a:r>
              <a:rPr lang="en-US" sz="2400" kern="1200" dirty="0">
                <a:solidFill>
                  <a:schemeClr val="bg1"/>
                </a:solidFill>
              </a:rPr>
              <a:t> de Tweets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66B6E-C0E2-4611-BCBD-924213280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"/>
          <a:stretch/>
        </p:blipFill>
        <p:spPr>
          <a:xfrm>
            <a:off x="1153405" y="2350983"/>
            <a:ext cx="4350114" cy="4154086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46A60C-4D48-43F2-8384-1890CA4D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04" y="2259480"/>
            <a:ext cx="4427332" cy="45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9F376-851C-4CB4-AAB4-154EF645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Binario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estimador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890E6-0E01-42B5-BDA0-CEF966EDE0D6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6ABAE-BD84-4E62-B997-4EA5C158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25" y="1436080"/>
            <a:ext cx="7227586" cy="31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26868-3733-4B24-ACB3-871045E4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s-AR" sz="3700" dirty="0">
                <a:solidFill>
                  <a:srgbClr val="FFFFFF"/>
                </a:solidFill>
              </a:rPr>
              <a:t>Binario: Performance.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67865B-1CEE-4EE1-8C2C-31A90D4A2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3512E-C320-4114-951B-A1365B97E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5911"/>
          <a:stretch/>
        </p:blipFill>
        <p:spPr>
          <a:xfrm>
            <a:off x="1895442" y="2978948"/>
            <a:ext cx="5167185" cy="346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7CB60-1965-4AAB-B100-9601FCD2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157" y="681037"/>
            <a:ext cx="5919757" cy="18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F9493-63CE-4DB5-AFF7-B96352EB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Binario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395F8-3EE7-486C-8175-8F82D72B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400" kern="1200" dirty="0" err="1">
                <a:solidFill>
                  <a:schemeClr val="bg1"/>
                </a:solidFill>
              </a:rPr>
              <a:t>Clasificación</a:t>
            </a:r>
            <a:r>
              <a:rPr lang="en-US" sz="2400" kern="1200" dirty="0">
                <a:solidFill>
                  <a:schemeClr val="bg1"/>
                </a:solidFill>
              </a:rPr>
              <a:t> de Tweets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27432-8C7D-48C6-98A5-37B68AC0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72" y="2261262"/>
            <a:ext cx="4724087" cy="457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94BE5-B7CA-45CA-A8D6-2F788AAA3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04" y="2261262"/>
            <a:ext cx="4724087" cy="45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03102-C7F5-4D0C-A3AF-DD4A17E7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Etapas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5F326E-C2F0-4400-85D7-6FBCED14F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5593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37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err="1">
                <a:solidFill>
                  <a:srgbClr val="FFFFFF"/>
                </a:solidFill>
              </a:rPr>
              <a:t>Conclusiones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Clasificación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1" name="Google Shape;191;p10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AR" dirty="0"/>
              <a:t>Es mejor hacer el modelo sin casos neutrales.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AR" dirty="0"/>
              <a:t>TF-IDF resultó ser el mejor </a:t>
            </a:r>
            <a:r>
              <a:rPr lang="es-AR" dirty="0" err="1"/>
              <a:t>vectorizador</a:t>
            </a:r>
            <a:r>
              <a:rPr lang="es-AR" dirty="0"/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AR" dirty="0" err="1"/>
              <a:t>RandomForest</a:t>
            </a:r>
            <a:r>
              <a:rPr lang="es-AR" dirty="0"/>
              <a:t> como mejor clasificador.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: lexicon </a:t>
            </a:r>
            <a:r>
              <a:rPr lang="en-US" dirty="0" err="1"/>
              <a:t>personalizado</a:t>
            </a:r>
            <a:r>
              <a:rPr lang="en-US" dirty="0"/>
              <a:t>.</a:t>
            </a:r>
            <a:endParaRPr lang="es-AR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437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90E2D-E96F-4123-8316-35D9E2FD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EB99-A3E5-4298-90C7-4541366B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 que tratan de descubrir los temas que componen los diferentes documentos del corpus</a:t>
            </a:r>
          </a:p>
        </p:txBody>
      </p:sp>
    </p:spTree>
    <p:extLst>
      <p:ext uri="{BB962C8B-B14F-4D97-AF65-F5344CB8AC3E}">
        <p14:creationId xmlns:p14="http://schemas.microsoft.com/office/powerpoint/2010/main" val="1332880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Modelos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utilizados</a:t>
            </a:r>
            <a:r>
              <a:rPr lang="en-US" dirty="0">
                <a:solidFill>
                  <a:srgbClr val="FFFFFF"/>
                </a:solidFill>
              </a:rPr>
              <a:t> 	</a:t>
            </a: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635000"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s-ES" dirty="0" err="1"/>
              <a:t>Latent</a:t>
            </a:r>
            <a:r>
              <a:rPr lang="es-ES" dirty="0"/>
              <a:t> Dirichlet </a:t>
            </a:r>
            <a:r>
              <a:rPr lang="es-ES" dirty="0" err="1"/>
              <a:t>Allocation</a:t>
            </a:r>
            <a:r>
              <a:rPr lang="es-ES" dirty="0"/>
              <a:t>(LDA)</a:t>
            </a:r>
          </a:p>
          <a:p>
            <a:pPr marL="635000"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Indeixing</a:t>
            </a:r>
            <a:r>
              <a:rPr lang="es-ES" dirty="0"/>
              <a:t>(LSI)</a:t>
            </a:r>
          </a:p>
          <a:p>
            <a:pPr marL="635000"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s-ES" dirty="0" err="1"/>
              <a:t>Hierarchical</a:t>
            </a:r>
            <a:r>
              <a:rPr lang="es-ES" dirty="0"/>
              <a:t> Dirichlet </a:t>
            </a:r>
            <a:r>
              <a:rPr lang="es-ES" dirty="0" err="1"/>
              <a:t>Process</a:t>
            </a:r>
            <a:r>
              <a:rPr lang="es-ES" dirty="0"/>
              <a:t>(HDP) </a:t>
            </a:r>
            <a:endParaRPr lang="es-A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74E07-668D-4E49-B22A-FDF40F78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Temas encontrados por los modelos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572A4E-88E0-47A6-BD8E-F016613A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892474" cy="868148"/>
          </a:xfrm>
        </p:spPr>
        <p:txBody>
          <a:bodyPr/>
          <a:lstStyle/>
          <a:p>
            <a:pPr marL="114300" indent="0" algn="ctr">
              <a:buNone/>
            </a:pPr>
            <a:r>
              <a:rPr lang="es-AR"/>
              <a:t>LDA</a:t>
            </a:r>
          </a:p>
          <a:p>
            <a:endParaRPr lang="es-AR"/>
          </a:p>
          <a:p>
            <a:endParaRPr lang="es-AR"/>
          </a:p>
          <a:p>
            <a:endParaRPr lang="es-AR" dirty="0"/>
          </a:p>
        </p:txBody>
      </p:sp>
      <p:pic>
        <p:nvPicPr>
          <p:cNvPr id="7" name="Imagen 6" descr="Imagen que contiene computadora, computer, tabla, teclado&#10;&#10;Descripción generada automáticamente">
            <a:extLst>
              <a:ext uri="{FF2B5EF4-FFF2-40B4-BE49-F238E27FC236}">
                <a16:creationId xmlns:a16="http://schemas.microsoft.com/office/drawing/2014/main" id="{940C9EA1-04F9-448B-9DE9-99ECAAC9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1" y="2693773"/>
            <a:ext cx="2506886" cy="3584976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D0A5798-D293-4302-AE62-0BD83FB7A63C}"/>
              </a:ext>
            </a:extLst>
          </p:cNvPr>
          <p:cNvSpPr txBox="1">
            <a:spLocks/>
          </p:cNvSpPr>
          <p:nvPr/>
        </p:nvSpPr>
        <p:spPr>
          <a:xfrm>
            <a:off x="4684734" y="1741469"/>
            <a:ext cx="1892474" cy="86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AR" dirty="0"/>
              <a:t>LSI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36A0F2E-7BDA-4D99-90A1-D040D6C469BA}"/>
              </a:ext>
            </a:extLst>
          </p:cNvPr>
          <p:cNvSpPr txBox="1">
            <a:spLocks/>
          </p:cNvSpPr>
          <p:nvPr/>
        </p:nvSpPr>
        <p:spPr>
          <a:xfrm>
            <a:off x="8881997" y="1741469"/>
            <a:ext cx="1892474" cy="86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AR" dirty="0"/>
              <a:t>HDP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931C943-7D60-463F-B816-655BA1D5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28" y="2714350"/>
            <a:ext cx="2506886" cy="36151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55EA8E-9D31-4C7E-8CDD-32D61119A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561" y="2729851"/>
            <a:ext cx="3772426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C865-B563-4493-B8E6-AAAAE3F1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Grafico interactivo para visualizar los temas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video listo">
            <a:hlinkClick r:id="" action="ppaction://media"/>
            <a:extLst>
              <a:ext uri="{FF2B5EF4-FFF2-40B4-BE49-F238E27FC236}">
                <a16:creationId xmlns:a16="http://schemas.microsoft.com/office/drawing/2014/main" id="{3B2EFCA1-8770-409F-8D20-F9FA77B5AA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32463" y="704652"/>
            <a:ext cx="9327074" cy="54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F822D2E-359D-4CE7-8A2C-350AF9B4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9" y="1286934"/>
            <a:ext cx="6189283" cy="42594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599732-7AD3-4EA0-8D92-1397CE35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Evaluación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 valor de </a:t>
            </a: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coherencia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B35785-9DCA-471E-9B9C-A41B839ACB5E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¿Que es la coherencia?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 un como humano razona que las palabras: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gato, perro, caballo, oso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pertenecen al grupo de animales. Pero si les muestro las siguientes palabras: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Cristiano, perro, Messi, animal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Uno pensaría que se habla de futbol. Por lo tanto las palabras cambian de significado dependiendo del contexto por lo cual esta métrica no es de mucho fiar.</a:t>
            </a:r>
          </a:p>
        </p:txBody>
      </p:sp>
    </p:spTree>
    <p:extLst>
      <p:ext uri="{BB962C8B-B14F-4D97-AF65-F5344CB8AC3E}">
        <p14:creationId xmlns:p14="http://schemas.microsoft.com/office/powerpoint/2010/main" val="287386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E5B7-611F-4279-B3D6-8CA4F0DF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Numero de temas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006F7A-C456-4AC2-958A-E4CF28D0F1A8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Aunque el valor de coherencia aumenta a medida que mas temas se agrupan, nos quedamos con 3 temas por su fácil interpretabilidad. 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EB77B7-96FC-4A15-B871-D0207E5C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20934"/>
            <a:ext cx="6019331" cy="40128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9367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B2A31-864F-43F0-A2A0-A069D19D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Algunos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agrupación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64DEF35-603D-4B2C-BFD7-5B72F912B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5" r="4930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0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 err="1">
                <a:solidFill>
                  <a:srgbClr val="FFFFFF"/>
                </a:solidFill>
              </a:rPr>
              <a:t>Conclusiones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Topic Modeling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1" name="Google Shape;191;p10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s-AR" dirty="0"/>
              <a:t>La agrupación por tema da para mucho debate, ya que los resultados dependen del problema al que se enfrente y del criterio del investigador.</a:t>
            </a:r>
          </a:p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s-AR" dirty="0"/>
              <a:t>Mientras más chico es el contenido de cada documento, mas difícil es su agrupación.</a:t>
            </a:r>
          </a:p>
          <a:p>
            <a:pPr marL="63500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ü"/>
            </a:pPr>
            <a:r>
              <a:rPr lang="es-AR" dirty="0"/>
              <a:t>Se logró agrupar relativamente bien. El algoritmo suele agrupar en negativo, positivo y neutro.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s-AR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Muchas gracias…</a:t>
            </a:r>
            <a:br>
              <a:rPr lang="es-E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¡especialmente a los profes!</a:t>
            </a:r>
            <a:endParaRPr lang="es-ES" i="1" dirty="0"/>
          </a:p>
        </p:txBody>
      </p:sp>
      <p:sp>
        <p:nvSpPr>
          <p:cNvPr id="193" name="Google Shape;193;p11"/>
          <p:cNvSpPr/>
          <p:nvPr/>
        </p:nvSpPr>
        <p:spPr>
          <a:xfrm>
            <a:off x="5857312" y="381000"/>
            <a:ext cx="6334689" cy="6477000"/>
          </a:xfrm>
          <a:custGeom>
            <a:avLst/>
            <a:gdLst/>
            <a:ahLst/>
            <a:cxnLst/>
            <a:rect l="l" t="t" r="r" b="b"/>
            <a:pathLst>
              <a:path w="6334689" h="6477000" extrusionOk="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 extrusionOk="0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1" descr="Check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30+ perfiles de «Franco Giovannini» | LinkedIn">
            <a:extLst>
              <a:ext uri="{FF2B5EF4-FFF2-40B4-BE49-F238E27FC236}">
                <a16:creationId xmlns:a16="http://schemas.microsoft.com/office/drawing/2014/main" id="{AE6379FC-4C2A-4CF8-BB7E-F2887398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41" y="766368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iel Haimovici |">
            <a:extLst>
              <a:ext uri="{FF2B5EF4-FFF2-40B4-BE49-F238E27FC236}">
                <a16:creationId xmlns:a16="http://schemas.microsoft.com/office/drawing/2014/main" id="{98008609-778A-4EB2-B8B6-2777975B6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 bwMode="auto">
          <a:xfrm>
            <a:off x="911566" y="766368"/>
            <a:ext cx="1769111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7F65D-37A1-4E03-A46E-B37D0BF8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Obtención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tweets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CCB0-627E-4147-87F5-1A6FBDC7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363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FC1A5-2CF9-49CF-A7C3-6C3D2EA5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s-AR" sz="3200" dirty="0"/>
              <a:t>Biblioteca: GetOldTweets3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4BF0-F8B9-4EB4-AED9-A92E704A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031C96-D973-4B9E-B1C5-543B1BC0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7" y="2868675"/>
            <a:ext cx="6185443" cy="3231893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41868A-FFC6-4677-9B88-2E7302B6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81" y="2922283"/>
            <a:ext cx="6818622" cy="24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F6AC61-724A-40CD-8B93-C5756702B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945680"/>
              </p:ext>
            </p:extLst>
          </p:nvPr>
        </p:nvGraphicFramePr>
        <p:xfrm>
          <a:off x="802433" y="994745"/>
          <a:ext cx="10702826" cy="493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3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9089CE-341C-4496-9B6E-83B3C925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AR" sz="4000" dirty="0" err="1">
                <a:solidFill>
                  <a:srgbClr val="FFFFFF"/>
                </a:solidFill>
              </a:rPr>
              <a:t>Merges</a:t>
            </a:r>
            <a:r>
              <a:rPr lang="es-AR" sz="4000" dirty="0">
                <a:solidFill>
                  <a:srgbClr val="FFFFFF"/>
                </a:solidFill>
              </a:rPr>
              <a:t> incrementales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84E-D1BE-4B15-B8CE-954ED984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47585A-5309-45B7-AEDC-B4CFB8AEF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4" b="-3"/>
          <a:stretch/>
        </p:blipFill>
        <p:spPr>
          <a:xfrm>
            <a:off x="6502117" y="2494237"/>
            <a:ext cx="4802404" cy="3563372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957B90-7A15-4C03-84D6-73079099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800490"/>
              </p:ext>
            </p:extLst>
          </p:nvPr>
        </p:nvGraphicFramePr>
        <p:xfrm>
          <a:off x="1424904" y="2177172"/>
          <a:ext cx="4648723" cy="388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2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4C6DC2-A238-4B77-BFF7-78EDBA44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y limpieza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E6ACF-646B-467C-B0F3-6BD713C0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31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A7793-CAB8-4FCB-B18F-01F9A25E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AR" sz="5200"/>
              <a:t>Limpieza</a:t>
            </a:r>
            <a:endParaRPr lang="en-US" sz="5200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B6F892F-C49D-47C8-B9DC-57A0570DA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21783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30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 House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E51B3E"/>
      </a:accent1>
      <a:accent2>
        <a:srgbClr val="000000"/>
      </a:accent2>
      <a:accent3>
        <a:srgbClr val="7F7F7F"/>
      </a:accent3>
      <a:accent4>
        <a:srgbClr val="EF768B"/>
      </a:accent4>
      <a:accent5>
        <a:srgbClr val="D0CEC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221</TotalTime>
  <Words>857</Words>
  <Application>Microsoft Office PowerPoint</Application>
  <PresentationFormat>Widescreen</PresentationFormat>
  <Paragraphs>160</Paragraphs>
  <Slides>39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Trabajo integrador:  Text Mining de Tweets.</vt:lpstr>
      <vt:lpstr>Objetivo</vt:lpstr>
      <vt:lpstr>     Etapas</vt:lpstr>
      <vt:lpstr>Obtención de tweets</vt:lpstr>
      <vt:lpstr>Biblioteca: GetOldTweets3</vt:lpstr>
      <vt:lpstr>PowerPoint Presentation</vt:lpstr>
      <vt:lpstr>Merges incrementales</vt:lpstr>
      <vt:lpstr>EDA y limpieza</vt:lpstr>
      <vt:lpstr>Limpieza</vt:lpstr>
      <vt:lpstr>Por usuario: Trolls y Medios.</vt:lpstr>
      <vt:lpstr>Por contenido: duplicados y tópicos irrelevantes.</vt:lpstr>
      <vt:lpstr>EDA: Distribución de datos.</vt:lpstr>
      <vt:lpstr>Tweets</vt:lpstr>
      <vt:lpstr>Ley de Zipf</vt:lpstr>
      <vt:lpstr>PowerPoint Presentation</vt:lpstr>
      <vt:lpstr>PowerPoint Presentation</vt:lpstr>
      <vt:lpstr>Nube de Palabras</vt:lpstr>
      <vt:lpstr>Nube de palabras en diferentes anuncios</vt:lpstr>
      <vt:lpstr>Sentiment Analysis</vt:lpstr>
      <vt:lpstr>Mechanical Turk</vt:lpstr>
      <vt:lpstr>Distribución de sentimiento</vt:lpstr>
      <vt:lpstr>Procesamiento de palabras</vt:lpstr>
      <vt:lpstr>Modelos</vt:lpstr>
      <vt:lpstr> Neutral: mejor estimador.</vt:lpstr>
      <vt:lpstr>Neutral: Performance.</vt:lpstr>
      <vt:lpstr>Neutral</vt:lpstr>
      <vt:lpstr>Binario: mejor estimador.</vt:lpstr>
      <vt:lpstr>Binario: Performance.</vt:lpstr>
      <vt:lpstr>Binario</vt:lpstr>
      <vt:lpstr>Conclusiones Clasificación</vt:lpstr>
      <vt:lpstr>Topic Modeling</vt:lpstr>
      <vt:lpstr>Modelos utilizados  </vt:lpstr>
      <vt:lpstr>Temas encontrados por los modelos</vt:lpstr>
      <vt:lpstr>Grafico interactivo para visualizar los temas</vt:lpstr>
      <vt:lpstr>Evaluación con valor de coherencia</vt:lpstr>
      <vt:lpstr>Numero de temas</vt:lpstr>
      <vt:lpstr>Algunos ejemplos de agrupación</vt:lpstr>
      <vt:lpstr>Conclusiones Topic Modeling</vt:lpstr>
      <vt:lpstr>Muchas gracias… ¡especialmente a los profes!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integrador:  Text Mining de Tweets.</dc:title>
  <dc:creator>María Eugenia Perotti</dc:creator>
  <cp:lastModifiedBy>María Eugenia Perotti</cp:lastModifiedBy>
  <cp:revision>1</cp:revision>
  <dcterms:created xsi:type="dcterms:W3CDTF">2020-08-31T21:10:08Z</dcterms:created>
  <dcterms:modified xsi:type="dcterms:W3CDTF">2020-09-01T00:51:51Z</dcterms:modified>
</cp:coreProperties>
</file>