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2"/>
    <p:restoredTop sz="94654"/>
  </p:normalViewPr>
  <p:slideViewPr>
    <p:cSldViewPr snapToGrid="0" snapToObjects="1">
      <p:cViewPr varScale="1">
        <p:scale>
          <a:sx n="138" d="100"/>
          <a:sy n="138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Data </a:t>
            </a:r>
            <a:r>
              <a:rPr lang="en-US"/>
              <a:t>Analytics Team</a:t>
            </a:r>
            <a:r>
              <a:t>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Macintosh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Office</cp:lastModifiedBy>
  <cp:revision>1</cp:revision>
  <dcterms:modified xsi:type="dcterms:W3CDTF">2021-08-20T17:24:24Z</dcterms:modified>
</cp:coreProperties>
</file>