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8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63AC4-CC1C-456E-B8B8-9F97A2E7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5FCED-1CA2-4432-98B3-CDD491D4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2DB63-3E1E-4DBE-9C4D-565B3DB9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6048A-567D-49AC-9E76-D4699F36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27A1C-F4FF-42E2-BA67-57AFEA0E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61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1E0E-85F0-4A8B-80B3-B6938F8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38C5E6-993C-4513-BF62-BF8CA2FA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9C7A0-6735-4BC4-A349-FC66A03F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3E5AE-F6A0-4A41-BDE9-432F6711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0B379-0FF6-4DD1-9FB3-D53F92C6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11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0D48A3-A5F6-490C-861D-431384DD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D14F1-E354-45FB-8C65-E8C1912F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EF6BA-92C8-4278-A9E9-D3E59058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A3BD5-2FC9-46F7-8F1E-A30E37B3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E7369-FDDE-4C73-8471-C0841B50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52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43E3B-6777-4B60-A007-B40DA195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E5416-361A-445A-BA61-32A91259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F39A1-CFA0-47A8-A2D9-85362A6D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37BAB-357F-4C9E-B162-5A75C6AE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1DC65-B4A1-4C6C-B61A-8951D6A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3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B478-551F-4275-8EA9-EA88B0A7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A2E49-4BA8-475B-B3BF-70C3ED4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0A5EE-CE7D-4016-8C78-412379A8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4AF40-18EF-4EA8-89AB-09FF5C7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53F1B-7587-458B-9187-E9A9B4BD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76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E4820-6CB1-4AA6-9889-072F2858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1E251-743C-447A-B032-B940E1F92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622D3B-9002-4896-BE38-061D40D70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0649E5-0174-4712-93EB-8A11C799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44EE3E-A7A9-45BA-A37B-372BB14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7A5C8D-03BD-4ED7-9EB3-FE4A6B98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713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5831-84CC-48D1-948C-B0082994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50D32-2631-44E6-B6DD-84E7D545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AC5268-69CA-4526-B73F-2AB0A8BC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5B758D-E83B-4DC7-9851-9DFC4B878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F483AA-1B7B-4F56-9959-15DA80E71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12C41-4407-48AD-BAF1-3B93CFA2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544BB3-103E-47E5-9D18-08DB1E36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89CE3-C288-4A86-BF13-2B6CFE5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14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0231C-1743-4540-B4B4-8863721F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7DD1A-3006-4A70-87FF-BFA4E2D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8CECD-7474-4992-85A7-F1EBDADD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417330-B752-4CB4-89B0-BDDC94CB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8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8A0455-197C-4CC2-9A48-9975272D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1D78F-186F-4F81-9561-332C19B4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B86E36-0C87-419C-A8E2-82095A47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08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7BBA1-9458-4287-8178-ACE746DF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593E7-0B37-4172-93AD-536E37E4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6579A-D05E-4C4D-A3A6-53BB397C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B4658-B7BD-463A-9A47-5CE2D96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F9164-261F-4642-974C-0DF2D1D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333CD-FACE-4D1F-A102-822E3E45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06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6819B-729E-480C-926F-7409D3CD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4F931D-5C64-49E3-907F-6A62C7D5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C4238-B1BF-4DD1-8731-AA2464FC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DE01B-62B9-479E-83CD-639460E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9585A-FEFB-4929-9647-4CD91DB5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3633F-68B6-49D0-9A9E-4A7D3B1E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67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0268F9-C141-42AB-8749-7C5D9A9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F343B-0828-4004-AE0E-35B4A124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37E5E-9A0D-4282-A9B3-C06B89E5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2592-8342-4705-8CFB-C6E78C82BF34}" type="datetimeFigureOut">
              <a:rPr lang="en-DE" smtClean="0"/>
              <a:t>22/11/2021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3ADF6-3088-4485-921E-E5A50604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F2390-F0F8-454F-BC2E-BB97B2DD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E67F-249C-4E06-84B6-4C78962885C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1ADD4A-2DA0-4C57-A6FA-3D101A4000F9}"/>
              </a:ext>
            </a:extLst>
          </p:cNvPr>
          <p:cNvSpPr>
            <a:spLocks/>
          </p:cNvSpPr>
          <p:nvPr/>
        </p:nvSpPr>
        <p:spPr>
          <a:xfrm>
            <a:off x="0" y="0"/>
            <a:ext cx="864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563323C-6E2C-4154-9A5B-FEFA352656CA}"/>
              </a:ext>
            </a:extLst>
          </p:cNvPr>
          <p:cNvSpPr/>
          <p:nvPr/>
        </p:nvSpPr>
        <p:spPr>
          <a:xfrm>
            <a:off x="561339" y="467336"/>
            <a:ext cx="5484355" cy="4644000"/>
          </a:xfrm>
          <a:prstGeom prst="rect">
            <a:avLst/>
          </a:prstGeom>
          <a:gradFill flip="none" rotWithShape="1">
            <a:gsLst>
              <a:gs pos="86000">
                <a:schemeClr val="tx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54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Neuhöfer, Jan Andries</dc:creator>
  <cp:lastModifiedBy>Neuhöfer, Jan Andries</cp:lastModifiedBy>
  <cp:revision>16</cp:revision>
  <dcterms:created xsi:type="dcterms:W3CDTF">2021-05-02T12:33:42Z</dcterms:created>
  <dcterms:modified xsi:type="dcterms:W3CDTF">2021-11-22T15:24:39Z</dcterms:modified>
</cp:coreProperties>
</file>