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7" d="100"/>
          <a:sy n="87" d="100"/>
        </p:scale>
        <p:origin x="90"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13651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ark - Remote Speaker">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E26EC3C8-1E8A-43CD-9CC5-3445436458CA}"/>
              </a:ext>
              <a:ext uri="{C183D7F6-B498-43B3-948B-1728B52AA6E4}">
                <adec:decorative xmlns:adec="http://schemas.microsoft.com/office/drawing/2017/decorative" val="1"/>
              </a:ext>
            </a:extLst>
          </p:cNvPr>
          <p:cNvPicPr>
            <a:picLocks noChangeAspect="1"/>
          </p:cNvPicPr>
          <p:nvPr/>
        </p:nvPicPr>
        <p:blipFill rotWithShape="1">
          <a:blip r:embed="rId2" cstate="email">
            <a:alphaModFix amt="20000"/>
            <a:extLst>
              <a:ext uri="{28A0092B-C50C-407E-A947-70E740481C1C}">
                <a14:useLocalDpi xmlns:a14="http://schemas.microsoft.com/office/drawing/2010/main" val="0"/>
              </a:ext>
            </a:extLst>
          </a:blip>
          <a:srcRect r="60000"/>
          <a:stretch/>
        </p:blipFill>
        <p:spPr bwMode="invGray">
          <a:xfrm>
            <a:off x="0" y="0"/>
            <a:ext cx="4876800" cy="6858000"/>
          </a:xfrm>
          <a:prstGeom prst="rect">
            <a:avLst/>
          </a:prstGeom>
        </p:spPr>
      </p:pic>
      <p:pic>
        <p:nvPicPr>
          <p:cNvPr id="11" name="Abstract Pattern Strip">
            <a:extLst>
              <a:ext uri="{FF2B5EF4-FFF2-40B4-BE49-F238E27FC236}">
                <a16:creationId xmlns:a16="http://schemas.microsoft.com/office/drawing/2014/main" id="{A72A4E24-9A0C-4F02-9C88-69D737E41894}"/>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cxnSp>
        <p:nvCxnSpPr>
          <p:cNvPr id="17" name="Accent Mark">
            <a:extLst>
              <a:ext uri="{FF2B5EF4-FFF2-40B4-BE49-F238E27FC236}">
                <a16:creationId xmlns:a16="http://schemas.microsoft.com/office/drawing/2014/main" id="{B9A28B0D-33C5-45FC-856B-9D1B7CAA4BFC}"/>
              </a:ext>
              <a:ext uri="{C183D7F6-B498-43B3-948B-1728B52AA6E4}">
                <adec:decorative xmlns:adec="http://schemas.microsoft.com/office/drawing/2017/decorative" val="1"/>
              </a:ext>
            </a:extLst>
          </p:cNvPr>
          <p:cNvCxnSpPr>
            <a:cxnSpLocks/>
          </p:cNvCxnSpPr>
          <p:nvPr/>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sp>
        <p:nvSpPr>
          <p:cNvPr id="6" name="Slide Number">
            <a:extLst>
              <a:ext uri="{FF2B5EF4-FFF2-40B4-BE49-F238E27FC236}">
                <a16:creationId xmlns:a16="http://schemas.microsoft.com/office/drawing/2014/main" id="{B3B74EF8-C058-4095-A81D-CEC96AECC1D3}"/>
              </a:ext>
            </a:extLst>
          </p:cNvPr>
          <p:cNvSpPr>
            <a:spLocks noGrp="1"/>
          </p:cNvSpPr>
          <p:nvPr>
            <p:ph type="sldNum" sz="quarter" idx="19"/>
          </p:nvPr>
        </p:nvSpPr>
        <p:spPr/>
        <p:txBody>
          <a:bodyPr/>
          <a:lstStyle/>
          <a:p>
            <a:fld id="{CB989927-FD9A-4484-9B58-1A0D6EC7F5FE}" type="slidenum">
              <a:rPr lang="en-US" smtClean="0"/>
              <a:t>‹#›</a:t>
            </a:fld>
            <a:endParaRPr lang="en-US" dirty="0"/>
          </a:p>
        </p:txBody>
      </p:sp>
      <p:sp>
        <p:nvSpPr>
          <p:cNvPr id="5" name="Footer">
            <a:extLst>
              <a:ext uri="{FF2B5EF4-FFF2-40B4-BE49-F238E27FC236}">
                <a16:creationId xmlns:a16="http://schemas.microsoft.com/office/drawing/2014/main" id="{BE5E9E95-1036-471A-96CF-B7D5FE282FCE}"/>
              </a:ext>
            </a:extLst>
          </p:cNvPr>
          <p:cNvSpPr>
            <a:spLocks noGrp="1"/>
          </p:cNvSpPr>
          <p:nvPr>
            <p:ph type="ftr" sz="quarter" idx="18"/>
          </p:nvPr>
        </p:nvSpPr>
        <p:spPr/>
        <p:txBody>
          <a:bodyPr/>
          <a:lstStyle/>
          <a:p>
            <a:endParaRPr lang="en-US" dirty="0"/>
          </a:p>
        </p:txBody>
      </p:sp>
      <p:sp>
        <p:nvSpPr>
          <p:cNvPr id="4" name="Date">
            <a:extLst>
              <a:ext uri="{FF2B5EF4-FFF2-40B4-BE49-F238E27FC236}">
                <a16:creationId xmlns:a16="http://schemas.microsoft.com/office/drawing/2014/main" id="{8010DE74-E2DA-4AC8-9606-B0A60A71D99B}"/>
              </a:ext>
            </a:extLst>
          </p:cNvPr>
          <p:cNvSpPr>
            <a:spLocks noGrp="1"/>
          </p:cNvSpPr>
          <p:nvPr>
            <p:ph type="dt" sz="half" idx="17"/>
          </p:nvPr>
        </p:nvSpPr>
        <p:spPr/>
        <p:txBody>
          <a:bodyPr/>
          <a:lstStyle/>
          <a:p>
            <a:fld id="{FCEA4FF2-F03E-492B-9BFF-7BD3B6129FCF}" type="datetimeFigureOut">
              <a:rPr lang="en-US" smtClean="0"/>
              <a:t>10/15/2020</a:t>
            </a:fld>
            <a:endParaRPr lang="en-US" dirty="0"/>
          </a:p>
        </p:txBody>
      </p:sp>
      <p:pic>
        <p:nvPicPr>
          <p:cNvPr id="10" name="OTag">
            <a:extLst>
              <a:ext uri="{FF2B5EF4-FFF2-40B4-BE49-F238E27FC236}">
                <a16:creationId xmlns:a16="http://schemas.microsoft.com/office/drawing/2014/main" id="{3AA2A5D2-AD0A-4DBD-927A-96DC377BC49B}"/>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8772980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ight - Numbered Outline">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B9D94F4A-D0AE-411E-9303-E56AFB72BE84}"/>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7927" b="29367"/>
          <a:stretch/>
        </p:blipFill>
        <p:spPr>
          <a:xfrm>
            <a:off x="5552282" y="4393976"/>
            <a:ext cx="6133750" cy="1713138"/>
          </a:xfrm>
          <a:prstGeom prst="rect">
            <a:avLst/>
          </a:prstGeom>
        </p:spPr>
      </p:pic>
      <p:sp>
        <p:nvSpPr>
          <p:cNvPr id="4" name="Title">
            <a:extLst>
              <a:ext uri="{FF2B5EF4-FFF2-40B4-BE49-F238E27FC236}">
                <a16:creationId xmlns:a16="http://schemas.microsoft.com/office/drawing/2014/main" id="{3B7A3120-AB01-4329-8201-BBB98336166F}"/>
              </a:ext>
            </a:extLst>
          </p:cNvPr>
          <p:cNvSpPr>
            <a:spLocks noGrp="1"/>
          </p:cNvSpPr>
          <p:nvPr>
            <p:ph type="title" hasCustomPrompt="1"/>
          </p:nvPr>
        </p:nvSpPr>
        <p:spPr/>
        <p:txBody>
          <a:bodyPr/>
          <a:lstStyle>
            <a:lvl1pPr>
              <a:defRPr/>
            </a:lvl1pPr>
          </a:lstStyle>
          <a:p>
            <a:r>
              <a:rPr lang="en-US" dirty="0"/>
              <a:t>Title</a:t>
            </a:r>
          </a:p>
        </p:txBody>
      </p:sp>
      <p:sp>
        <p:nvSpPr>
          <p:cNvPr id="13" name="Number 1">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374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3" name="Text Field 1">
            <a:extLst>
              <a:ext uri="{FF2B5EF4-FFF2-40B4-BE49-F238E27FC236}">
                <a16:creationId xmlns:a16="http://schemas.microsoft.com/office/drawing/2014/main" id="{FD86EFD9-8225-47A7-9DFF-A350F67E94AA}"/>
              </a:ext>
            </a:extLst>
          </p:cNvPr>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Number 2">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19" name="Text Field 2">
            <a:extLst>
              <a:ext uri="{FF2B5EF4-FFF2-40B4-BE49-F238E27FC236}">
                <a16:creationId xmlns:a16="http://schemas.microsoft.com/office/drawing/2014/main" id="{53E966DA-E5B9-074E-B0AA-F5451AF51BAE}"/>
              </a:ext>
            </a:extLst>
          </p:cNvPr>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Number 3">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0" name="Text Field 3">
            <a:extLst>
              <a:ext uri="{FF2B5EF4-FFF2-40B4-BE49-F238E27FC236}">
                <a16:creationId xmlns:a16="http://schemas.microsoft.com/office/drawing/2014/main" id="{35FDD008-E0E6-4746-AB5B-78D012E92B2E}"/>
              </a:ext>
            </a:extLst>
          </p:cNvPr>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Number 4">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2" name="Text Field 4">
            <a:extLst>
              <a:ext uri="{FF2B5EF4-FFF2-40B4-BE49-F238E27FC236}">
                <a16:creationId xmlns:a16="http://schemas.microsoft.com/office/drawing/2014/main" id="{A5DE72B7-8353-7C47-A8C2-69DED713D179}"/>
              </a:ext>
            </a:extLst>
          </p:cNvPr>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Number 5">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3" name="Text Field 5">
            <a:extLst>
              <a:ext uri="{FF2B5EF4-FFF2-40B4-BE49-F238E27FC236}">
                <a16:creationId xmlns:a16="http://schemas.microsoft.com/office/drawing/2014/main" id="{6D1BD307-5E4B-9647-A402-54CF30BEC3C6}"/>
              </a:ext>
            </a:extLst>
          </p:cNvPr>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5" name="Date">
            <a:extLst>
              <a:ext uri="{FF2B5EF4-FFF2-40B4-BE49-F238E27FC236}">
                <a16:creationId xmlns:a16="http://schemas.microsoft.com/office/drawing/2014/main" id="{B2AA63D4-B866-431A-A0C7-C492B68FD181}"/>
              </a:ext>
            </a:extLst>
          </p:cNvPr>
          <p:cNvSpPr>
            <a:spLocks noGrp="1"/>
          </p:cNvSpPr>
          <p:nvPr>
            <p:ph type="dt" sz="half" idx="2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313763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rk - Numbered Outline">
    <p:bg>
      <p:bgRef idx="1001">
        <a:schemeClr val="bg1"/>
      </p:bgRef>
    </p:bg>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13B9A18E-C070-42F0-9CB4-20F3B75A1844}"/>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27242" b="23141"/>
          <a:stretch/>
        </p:blipFill>
        <p:spPr bwMode="invGray">
          <a:xfrm>
            <a:off x="5552282" y="4494368"/>
            <a:ext cx="6133750" cy="1612745"/>
          </a:xfrm>
          <a:prstGeom prst="rect">
            <a:avLst/>
          </a:prstGeom>
        </p:spPr>
      </p:pic>
      <p:sp>
        <p:nvSpPr>
          <p:cNvPr id="4" name="Title">
            <a:extLst>
              <a:ext uri="{FF2B5EF4-FFF2-40B4-BE49-F238E27FC236}">
                <a16:creationId xmlns:a16="http://schemas.microsoft.com/office/drawing/2014/main" id="{3B7A3120-AB01-4329-8201-BBB98336166F}"/>
              </a:ext>
            </a:extLst>
          </p:cNvPr>
          <p:cNvSpPr>
            <a:spLocks noGrp="1"/>
          </p:cNvSpPr>
          <p:nvPr>
            <p:ph type="title" hasCustomPrompt="1"/>
          </p:nvPr>
        </p:nvSpPr>
        <p:spPr/>
        <p:txBody>
          <a:bodyPr/>
          <a:lstStyle>
            <a:lvl1pPr>
              <a:defRPr/>
            </a:lvl1pPr>
          </a:lstStyle>
          <a:p>
            <a:r>
              <a:rPr lang="en-US" dirty="0"/>
              <a:t>Title</a:t>
            </a:r>
          </a:p>
        </p:txBody>
      </p:sp>
      <p:sp>
        <p:nvSpPr>
          <p:cNvPr id="13" name="Number 1">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3" name="Text Field 1">
            <a:extLst>
              <a:ext uri="{FF2B5EF4-FFF2-40B4-BE49-F238E27FC236}">
                <a16:creationId xmlns:a16="http://schemas.microsoft.com/office/drawing/2014/main" id="{FD86EFD9-8225-47A7-9DFF-A350F67E94AA}"/>
              </a:ext>
            </a:extLst>
          </p:cNvPr>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Number 2">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19" name="Text Field 2">
            <a:extLst>
              <a:ext uri="{FF2B5EF4-FFF2-40B4-BE49-F238E27FC236}">
                <a16:creationId xmlns:a16="http://schemas.microsoft.com/office/drawing/2014/main" id="{53E966DA-E5B9-074E-B0AA-F5451AF51BAE}"/>
              </a:ext>
            </a:extLst>
          </p:cNvPr>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Number 3">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0" name="Text Field 3">
            <a:extLst>
              <a:ext uri="{FF2B5EF4-FFF2-40B4-BE49-F238E27FC236}">
                <a16:creationId xmlns:a16="http://schemas.microsoft.com/office/drawing/2014/main" id="{35FDD008-E0E6-4746-AB5B-78D012E92B2E}"/>
              </a:ext>
            </a:extLst>
          </p:cNvPr>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Number 4">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2" name="Text Field 4">
            <a:extLst>
              <a:ext uri="{FF2B5EF4-FFF2-40B4-BE49-F238E27FC236}">
                <a16:creationId xmlns:a16="http://schemas.microsoft.com/office/drawing/2014/main" id="{A5DE72B7-8353-7C47-A8C2-69DED713D179}"/>
              </a:ext>
            </a:extLst>
          </p:cNvPr>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Number 5">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3" name="Text Field 5">
            <a:extLst>
              <a:ext uri="{FF2B5EF4-FFF2-40B4-BE49-F238E27FC236}">
                <a16:creationId xmlns:a16="http://schemas.microsoft.com/office/drawing/2014/main" id="{6D1BD307-5E4B-9647-A402-54CF30BEC3C6}"/>
              </a:ext>
            </a:extLst>
          </p:cNvPr>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5" name="Date">
            <a:extLst>
              <a:ext uri="{FF2B5EF4-FFF2-40B4-BE49-F238E27FC236}">
                <a16:creationId xmlns:a16="http://schemas.microsoft.com/office/drawing/2014/main" id="{B2AA63D4-B866-431A-A0C7-C492B68FD181}"/>
              </a:ext>
            </a:extLst>
          </p:cNvPr>
          <p:cNvSpPr>
            <a:spLocks noGrp="1"/>
          </p:cNvSpPr>
          <p:nvPr>
            <p:ph type="dt" sz="half" idx="2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33202092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ight - Numbered Outline 2 Column">
    <p:spTree>
      <p:nvGrpSpPr>
        <p:cNvPr id="1" name=""/>
        <p:cNvGrpSpPr/>
        <p:nvPr/>
      </p:nvGrpSpPr>
      <p:grpSpPr>
        <a:xfrm>
          <a:off x="0" y="0"/>
          <a:ext cx="0" cy="0"/>
          <a:chOff x="0" y="0"/>
          <a:chExt cx="0" cy="0"/>
        </a:xfrm>
      </p:grpSpPr>
      <p:pic>
        <p:nvPicPr>
          <p:cNvPr id="65" name="Cloud">
            <a:extLst>
              <a:ext uri="{FF2B5EF4-FFF2-40B4-BE49-F238E27FC236}">
                <a16:creationId xmlns:a16="http://schemas.microsoft.com/office/drawing/2014/main" id="{502B925C-155C-44FF-8AB3-ADA30624D666}"/>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8806" b="29367"/>
          <a:stretch/>
        </p:blipFill>
        <p:spPr>
          <a:xfrm>
            <a:off x="5552282" y="4422526"/>
            <a:ext cx="6133750" cy="1684588"/>
          </a:xfrm>
          <a:prstGeom prst="rect">
            <a:avLst/>
          </a:prstGeom>
        </p:spPr>
      </p:pic>
      <p:sp>
        <p:nvSpPr>
          <p:cNvPr id="6" name="Title">
            <a:extLst>
              <a:ext uri="{FF2B5EF4-FFF2-40B4-BE49-F238E27FC236}">
                <a16:creationId xmlns:a16="http://schemas.microsoft.com/office/drawing/2014/main" id="{1DD53858-20BD-4E5C-A284-6E6B9C2D6720}"/>
              </a:ext>
            </a:extLst>
          </p:cNvPr>
          <p:cNvSpPr>
            <a:spLocks noGrp="1"/>
          </p:cNvSpPr>
          <p:nvPr>
            <p:ph type="title" hasCustomPrompt="1"/>
          </p:nvPr>
        </p:nvSpPr>
        <p:spPr/>
        <p:txBody>
          <a:bodyPr/>
          <a:lstStyle>
            <a:lvl1pPr>
              <a:defRPr/>
            </a:lvl1pPr>
          </a:lstStyle>
          <a:p>
            <a:r>
              <a:rPr lang="en-US" dirty="0"/>
              <a:t>Title</a:t>
            </a:r>
          </a:p>
        </p:txBody>
      </p:sp>
      <p:sp>
        <p:nvSpPr>
          <p:cNvPr id="54" name="Number 1">
            <a:extLst>
              <a:ext uri="{FF2B5EF4-FFF2-40B4-BE49-F238E27FC236}">
                <a16:creationId xmlns:a16="http://schemas.microsoft.com/office/drawing/2014/main" id="{5C328C39-8523-4FF1-9AF1-74711C087603}"/>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3" name="Text Field 1">
            <a:extLst>
              <a:ext uri="{FF2B5EF4-FFF2-40B4-BE49-F238E27FC236}">
                <a16:creationId xmlns:a16="http://schemas.microsoft.com/office/drawing/2014/main" id="{655D94AF-400D-4994-875A-1C0056A5F775}"/>
              </a:ext>
            </a:extLst>
          </p:cNvPr>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1" name="Number 2">
            <a:extLst>
              <a:ext uri="{FF2B5EF4-FFF2-40B4-BE49-F238E27FC236}">
                <a16:creationId xmlns:a16="http://schemas.microsoft.com/office/drawing/2014/main" id="{35383DED-C8B0-465B-9DDE-C7CB824D7A8B}"/>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0" name="Text Field 2">
            <a:extLst>
              <a:ext uri="{FF2B5EF4-FFF2-40B4-BE49-F238E27FC236}">
                <a16:creationId xmlns:a16="http://schemas.microsoft.com/office/drawing/2014/main" id="{27711CB0-3C40-4D23-BE62-A8AA840420E7}"/>
              </a:ext>
            </a:extLst>
          </p:cNvPr>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9" name="Number 3">
            <a:extLst>
              <a:ext uri="{FF2B5EF4-FFF2-40B4-BE49-F238E27FC236}">
                <a16:creationId xmlns:a16="http://schemas.microsoft.com/office/drawing/2014/main" id="{02470E76-0C23-49D0-BA36-BE07E5FA9FEB}"/>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48" name="Text Field 3">
            <a:extLst>
              <a:ext uri="{FF2B5EF4-FFF2-40B4-BE49-F238E27FC236}">
                <a16:creationId xmlns:a16="http://schemas.microsoft.com/office/drawing/2014/main" id="{C2034A07-C8E9-462F-810A-359D5C5CE8EF}"/>
              </a:ext>
            </a:extLst>
          </p:cNvPr>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Number 4">
            <a:extLst>
              <a:ext uri="{FF2B5EF4-FFF2-40B4-BE49-F238E27FC236}">
                <a16:creationId xmlns:a16="http://schemas.microsoft.com/office/drawing/2014/main" id="{71F5EBB5-D713-44E4-ACEB-13D0E36B5F42}"/>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44" name="Text Field 4">
            <a:extLst>
              <a:ext uri="{FF2B5EF4-FFF2-40B4-BE49-F238E27FC236}">
                <a16:creationId xmlns:a16="http://schemas.microsoft.com/office/drawing/2014/main" id="{7FF45397-7298-41DD-955D-0DD502FE9C34}"/>
              </a:ext>
            </a:extLst>
          </p:cNvPr>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Number 5">
            <a:extLst>
              <a:ext uri="{FF2B5EF4-FFF2-40B4-BE49-F238E27FC236}">
                <a16:creationId xmlns:a16="http://schemas.microsoft.com/office/drawing/2014/main" id="{75B20835-957E-4C1F-806C-EC0CBAEB1225}"/>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32" name="Text Field 5">
            <a:extLst>
              <a:ext uri="{FF2B5EF4-FFF2-40B4-BE49-F238E27FC236}">
                <a16:creationId xmlns:a16="http://schemas.microsoft.com/office/drawing/2014/main" id="{0B149484-9996-4B68-98FC-C3170038CD9E}"/>
              </a:ext>
            </a:extLst>
          </p:cNvPr>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a:extLst>
              <a:ext uri="{FF2B5EF4-FFF2-40B4-BE49-F238E27FC236}">
                <a16:creationId xmlns:a16="http://schemas.microsoft.com/office/drawing/2014/main" id="{961425D8-6815-4587-9976-6D1208DA9974}"/>
              </a:ext>
            </a:extLst>
          </p:cNvPr>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63" name="Text Field 6">
            <a:extLst>
              <a:ext uri="{FF2B5EF4-FFF2-40B4-BE49-F238E27FC236}">
                <a16:creationId xmlns:a16="http://schemas.microsoft.com/office/drawing/2014/main" id="{AF5C72CF-3497-42F0-B696-100A118E361F}"/>
              </a:ext>
            </a:extLst>
          </p:cNvPr>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2" name="Number 7">
            <a:extLst>
              <a:ext uri="{FF2B5EF4-FFF2-40B4-BE49-F238E27FC236}">
                <a16:creationId xmlns:a16="http://schemas.microsoft.com/office/drawing/2014/main" id="{1749E72C-4310-4083-831D-CD4C397FF595}"/>
              </a:ext>
            </a:extLst>
          </p:cNvPr>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61" name="Text Field 7">
            <a:extLst>
              <a:ext uri="{FF2B5EF4-FFF2-40B4-BE49-F238E27FC236}">
                <a16:creationId xmlns:a16="http://schemas.microsoft.com/office/drawing/2014/main" id="{C9AEDB33-BAFE-47D8-A123-46CA40447186}"/>
              </a:ext>
            </a:extLst>
          </p:cNvPr>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0" name="Number 8">
            <a:extLst>
              <a:ext uri="{FF2B5EF4-FFF2-40B4-BE49-F238E27FC236}">
                <a16:creationId xmlns:a16="http://schemas.microsoft.com/office/drawing/2014/main" id="{46F755AF-9108-4170-81F7-B6F8E3C68ED1}"/>
              </a:ext>
            </a:extLst>
          </p:cNvPr>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9" name="Text Field 8">
            <a:extLst>
              <a:ext uri="{FF2B5EF4-FFF2-40B4-BE49-F238E27FC236}">
                <a16:creationId xmlns:a16="http://schemas.microsoft.com/office/drawing/2014/main" id="{0B77A7F7-398C-4BA3-90E4-80A4FFCBB706}"/>
              </a:ext>
            </a:extLst>
          </p:cNvPr>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8" name="Number 9">
            <a:extLst>
              <a:ext uri="{FF2B5EF4-FFF2-40B4-BE49-F238E27FC236}">
                <a16:creationId xmlns:a16="http://schemas.microsoft.com/office/drawing/2014/main" id="{D4B1E079-A71B-4A9C-8EFE-2DF8AA35CAC7}"/>
              </a:ext>
            </a:extLst>
          </p:cNvPr>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7" name="Text Field 9">
            <a:extLst>
              <a:ext uri="{FF2B5EF4-FFF2-40B4-BE49-F238E27FC236}">
                <a16:creationId xmlns:a16="http://schemas.microsoft.com/office/drawing/2014/main" id="{237213B4-DB0C-459E-B74E-248865DB7F77}"/>
              </a:ext>
            </a:extLst>
          </p:cNvPr>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6" name="Number 10">
            <a:extLst>
              <a:ext uri="{FF2B5EF4-FFF2-40B4-BE49-F238E27FC236}">
                <a16:creationId xmlns:a16="http://schemas.microsoft.com/office/drawing/2014/main" id="{BFE89EAD-AD1A-4EF1-B013-71447971D3D8}"/>
              </a:ext>
            </a:extLst>
          </p:cNvPr>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5" name="Text Field 10">
            <a:extLst>
              <a:ext uri="{FF2B5EF4-FFF2-40B4-BE49-F238E27FC236}">
                <a16:creationId xmlns:a16="http://schemas.microsoft.com/office/drawing/2014/main" id="{4630594D-B915-4DBC-8632-EC1246600ABF}"/>
              </a:ext>
            </a:extLst>
          </p:cNvPr>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A9E149D3-5089-469A-B708-4FA53D22FB49}"/>
              </a:ext>
            </a:extLst>
          </p:cNvPr>
          <p:cNvSpPr>
            <a:spLocks noGrp="1"/>
          </p:cNvSpPr>
          <p:nvPr>
            <p:ph type="dt" sz="half" idx="32"/>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6987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ark - Numbered Outline 2 Column">
    <p:bg>
      <p:bgRef idx="1001">
        <a:schemeClr val="bg1"/>
      </p:bgRef>
    </p:bg>
    <p:spTree>
      <p:nvGrpSpPr>
        <p:cNvPr id="1" name=""/>
        <p:cNvGrpSpPr/>
        <p:nvPr/>
      </p:nvGrpSpPr>
      <p:grpSpPr>
        <a:xfrm>
          <a:off x="0" y="0"/>
          <a:ext cx="0" cy="0"/>
          <a:chOff x="0" y="0"/>
          <a:chExt cx="0" cy="0"/>
        </a:xfrm>
      </p:grpSpPr>
      <p:pic>
        <p:nvPicPr>
          <p:cNvPr id="29" name="Cloud">
            <a:extLst>
              <a:ext uri="{FF2B5EF4-FFF2-40B4-BE49-F238E27FC236}">
                <a16:creationId xmlns:a16="http://schemas.microsoft.com/office/drawing/2014/main" id="{1FEF353B-5E69-46CC-99C9-51F3C1151FCA}"/>
              </a:ext>
              <a:ext uri="{C183D7F6-B498-43B3-948B-1728B52AA6E4}">
                <adec:decorative xmlns:adec="http://schemas.microsoft.com/office/drawing/2017/decorative" val="1"/>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t="25032" b="23141"/>
          <a:stretch/>
        </p:blipFill>
        <p:spPr bwMode="invGray">
          <a:xfrm>
            <a:off x="5552282" y="4422526"/>
            <a:ext cx="6133750" cy="1684587"/>
          </a:xfrm>
          <a:prstGeom prst="rect">
            <a:avLst/>
          </a:prstGeom>
        </p:spPr>
      </p:pic>
      <p:sp>
        <p:nvSpPr>
          <p:cNvPr id="6" name="Title">
            <a:extLst>
              <a:ext uri="{FF2B5EF4-FFF2-40B4-BE49-F238E27FC236}">
                <a16:creationId xmlns:a16="http://schemas.microsoft.com/office/drawing/2014/main" id="{1DD53858-20BD-4E5C-A284-6E6B9C2D6720}"/>
              </a:ext>
            </a:extLst>
          </p:cNvPr>
          <p:cNvSpPr>
            <a:spLocks noGrp="1"/>
          </p:cNvSpPr>
          <p:nvPr>
            <p:ph type="title" hasCustomPrompt="1"/>
          </p:nvPr>
        </p:nvSpPr>
        <p:spPr/>
        <p:txBody>
          <a:bodyPr/>
          <a:lstStyle>
            <a:lvl1pPr>
              <a:defRPr/>
            </a:lvl1pPr>
          </a:lstStyle>
          <a:p>
            <a:r>
              <a:rPr lang="en-US" dirty="0"/>
              <a:t>Title</a:t>
            </a:r>
          </a:p>
        </p:txBody>
      </p:sp>
      <p:sp>
        <p:nvSpPr>
          <p:cNvPr id="54" name="Number 1">
            <a:extLst>
              <a:ext uri="{FF2B5EF4-FFF2-40B4-BE49-F238E27FC236}">
                <a16:creationId xmlns:a16="http://schemas.microsoft.com/office/drawing/2014/main" id="{5C328C39-8523-4FF1-9AF1-74711C087603}"/>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3" name="Text Field 1">
            <a:extLst>
              <a:ext uri="{FF2B5EF4-FFF2-40B4-BE49-F238E27FC236}">
                <a16:creationId xmlns:a16="http://schemas.microsoft.com/office/drawing/2014/main" id="{655D94AF-400D-4994-875A-1C0056A5F775}"/>
              </a:ext>
            </a:extLst>
          </p:cNvPr>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1" name="Number 2">
            <a:extLst>
              <a:ext uri="{FF2B5EF4-FFF2-40B4-BE49-F238E27FC236}">
                <a16:creationId xmlns:a16="http://schemas.microsoft.com/office/drawing/2014/main" id="{35383DED-C8B0-465B-9DDE-C7CB824D7A8B}"/>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0" name="Text Field 2">
            <a:extLst>
              <a:ext uri="{FF2B5EF4-FFF2-40B4-BE49-F238E27FC236}">
                <a16:creationId xmlns:a16="http://schemas.microsoft.com/office/drawing/2014/main" id="{27711CB0-3C40-4D23-BE62-A8AA840420E7}"/>
              </a:ext>
            </a:extLst>
          </p:cNvPr>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9" name="Number 3">
            <a:extLst>
              <a:ext uri="{FF2B5EF4-FFF2-40B4-BE49-F238E27FC236}">
                <a16:creationId xmlns:a16="http://schemas.microsoft.com/office/drawing/2014/main" id="{02470E76-0C23-49D0-BA36-BE07E5FA9FEB}"/>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48" name="Text Field 3">
            <a:extLst>
              <a:ext uri="{FF2B5EF4-FFF2-40B4-BE49-F238E27FC236}">
                <a16:creationId xmlns:a16="http://schemas.microsoft.com/office/drawing/2014/main" id="{C2034A07-C8E9-462F-810A-359D5C5CE8EF}"/>
              </a:ext>
            </a:extLst>
          </p:cNvPr>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Number 4">
            <a:extLst>
              <a:ext uri="{FF2B5EF4-FFF2-40B4-BE49-F238E27FC236}">
                <a16:creationId xmlns:a16="http://schemas.microsoft.com/office/drawing/2014/main" id="{71F5EBB5-D713-44E4-ACEB-13D0E36B5F42}"/>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44" name="Text Field 4">
            <a:extLst>
              <a:ext uri="{FF2B5EF4-FFF2-40B4-BE49-F238E27FC236}">
                <a16:creationId xmlns:a16="http://schemas.microsoft.com/office/drawing/2014/main" id="{7FF45397-7298-41DD-955D-0DD502FE9C34}"/>
              </a:ext>
            </a:extLst>
          </p:cNvPr>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2" name="Text Field 5">
            <a:extLst>
              <a:ext uri="{FF2B5EF4-FFF2-40B4-BE49-F238E27FC236}">
                <a16:creationId xmlns:a16="http://schemas.microsoft.com/office/drawing/2014/main" id="{0B149484-9996-4B68-98FC-C3170038CD9E}"/>
              </a:ext>
            </a:extLst>
          </p:cNvPr>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Number 5">
            <a:extLst>
              <a:ext uri="{FF2B5EF4-FFF2-40B4-BE49-F238E27FC236}">
                <a16:creationId xmlns:a16="http://schemas.microsoft.com/office/drawing/2014/main" id="{75B20835-957E-4C1F-806C-EC0CBAEB1225}"/>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a:extLst>
              <a:ext uri="{FF2B5EF4-FFF2-40B4-BE49-F238E27FC236}">
                <a16:creationId xmlns:a16="http://schemas.microsoft.com/office/drawing/2014/main" id="{961425D8-6815-4587-9976-6D1208DA9974}"/>
              </a:ext>
            </a:extLst>
          </p:cNvPr>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63" name="Text Field 6">
            <a:extLst>
              <a:ext uri="{FF2B5EF4-FFF2-40B4-BE49-F238E27FC236}">
                <a16:creationId xmlns:a16="http://schemas.microsoft.com/office/drawing/2014/main" id="{AF5C72CF-3497-42F0-B696-100A118E361F}"/>
              </a:ext>
            </a:extLst>
          </p:cNvPr>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2" name="Number 7">
            <a:extLst>
              <a:ext uri="{FF2B5EF4-FFF2-40B4-BE49-F238E27FC236}">
                <a16:creationId xmlns:a16="http://schemas.microsoft.com/office/drawing/2014/main" id="{1749E72C-4310-4083-831D-CD4C397FF595}"/>
              </a:ext>
            </a:extLst>
          </p:cNvPr>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61" name="Text Field 7">
            <a:extLst>
              <a:ext uri="{FF2B5EF4-FFF2-40B4-BE49-F238E27FC236}">
                <a16:creationId xmlns:a16="http://schemas.microsoft.com/office/drawing/2014/main" id="{C9AEDB33-BAFE-47D8-A123-46CA40447186}"/>
              </a:ext>
            </a:extLst>
          </p:cNvPr>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0" name="Number 8">
            <a:extLst>
              <a:ext uri="{FF2B5EF4-FFF2-40B4-BE49-F238E27FC236}">
                <a16:creationId xmlns:a16="http://schemas.microsoft.com/office/drawing/2014/main" id="{46F755AF-9108-4170-81F7-B6F8E3C68ED1}"/>
              </a:ext>
            </a:extLst>
          </p:cNvPr>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9" name="Text Field 8">
            <a:extLst>
              <a:ext uri="{FF2B5EF4-FFF2-40B4-BE49-F238E27FC236}">
                <a16:creationId xmlns:a16="http://schemas.microsoft.com/office/drawing/2014/main" id="{0B77A7F7-398C-4BA3-90E4-80A4FFCBB706}"/>
              </a:ext>
            </a:extLst>
          </p:cNvPr>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8" name="Number 9">
            <a:extLst>
              <a:ext uri="{FF2B5EF4-FFF2-40B4-BE49-F238E27FC236}">
                <a16:creationId xmlns:a16="http://schemas.microsoft.com/office/drawing/2014/main" id="{D4B1E079-A71B-4A9C-8EFE-2DF8AA35CAC7}"/>
              </a:ext>
            </a:extLst>
          </p:cNvPr>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7" name="Text Field 9">
            <a:extLst>
              <a:ext uri="{FF2B5EF4-FFF2-40B4-BE49-F238E27FC236}">
                <a16:creationId xmlns:a16="http://schemas.microsoft.com/office/drawing/2014/main" id="{237213B4-DB0C-459E-B74E-248865DB7F77}"/>
              </a:ext>
            </a:extLst>
          </p:cNvPr>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6" name="Number 10">
            <a:extLst>
              <a:ext uri="{FF2B5EF4-FFF2-40B4-BE49-F238E27FC236}">
                <a16:creationId xmlns:a16="http://schemas.microsoft.com/office/drawing/2014/main" id="{BFE89EAD-AD1A-4EF1-B013-71447971D3D8}"/>
              </a:ext>
            </a:extLst>
          </p:cNvPr>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5" name="Text Field 10">
            <a:extLst>
              <a:ext uri="{FF2B5EF4-FFF2-40B4-BE49-F238E27FC236}">
                <a16:creationId xmlns:a16="http://schemas.microsoft.com/office/drawing/2014/main" id="{4630594D-B915-4DBC-8632-EC1246600ABF}"/>
              </a:ext>
            </a:extLst>
          </p:cNvPr>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A9E149D3-5089-469A-B708-4FA53D22FB49}"/>
              </a:ext>
            </a:extLst>
          </p:cNvPr>
          <p:cNvSpPr>
            <a:spLocks noGrp="1"/>
          </p:cNvSpPr>
          <p:nvPr>
            <p:ph type="dt" sz="half" idx="32"/>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9813396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Light - Quote with Data Texture Background">
    <p:spTree>
      <p:nvGrpSpPr>
        <p:cNvPr id="1" name=""/>
        <p:cNvGrpSpPr/>
        <p:nvPr/>
      </p:nvGrpSpPr>
      <p:grpSpPr>
        <a:xfrm>
          <a:off x="0" y="0"/>
          <a:ext cx="0" cy="0"/>
          <a:chOff x="0" y="0"/>
          <a:chExt cx="0" cy="0"/>
        </a:xfrm>
      </p:grpSpPr>
      <p:pic>
        <p:nvPicPr>
          <p:cNvPr id="26" name="Data Texture Image">
            <a:extLst>
              <a:ext uri="{FF2B5EF4-FFF2-40B4-BE49-F238E27FC236}">
                <a16:creationId xmlns:a16="http://schemas.microsoft.com/office/drawing/2014/main" id="{B04AAB1E-3886-45C0-9EE7-ABD1360D0F25}"/>
              </a:ext>
              <a:ext uri="{C183D7F6-B498-43B3-948B-1728B52AA6E4}">
                <adec:decorative xmlns:adec="http://schemas.microsoft.com/office/drawing/2017/decorative" val="1"/>
              </a:ext>
            </a:extLst>
          </p:cNvPr>
          <p:cNvPicPr>
            <a:picLocks noChangeAspect="1"/>
          </p:cNvPicPr>
          <p:nvPr/>
        </p:nvPicPr>
        <p:blipFill rotWithShape="1">
          <a:blip r:embed="rId2" cstate="email">
            <a:alphaModFix amt="30000"/>
            <a:extLst>
              <a:ext uri="{28A0092B-C50C-407E-A947-70E740481C1C}">
                <a14:useLocalDpi xmlns:a14="http://schemas.microsoft.com/office/drawing/2010/main" val="0"/>
              </a:ext>
            </a:extLst>
          </a:blip>
          <a:srcRect/>
          <a:stretch/>
        </p:blipFill>
        <p:spPr>
          <a:xfrm>
            <a:off x="0" y="0"/>
            <a:ext cx="12192000" cy="6857999"/>
          </a:xfrm>
          <a:prstGeom prst="rect">
            <a:avLst/>
          </a:prstGeom>
          <a:ln>
            <a:noFill/>
          </a:ln>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7" name="Abstract Pattern Strip">
            <a:extLst>
              <a:ext uri="{FF2B5EF4-FFF2-40B4-BE49-F238E27FC236}">
                <a16:creationId xmlns:a16="http://schemas.microsoft.com/office/drawing/2014/main" id="{F3401E25-F12C-4928-80ED-70CBC12535BF}"/>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Title">
            <a:extLst>
              <a:ext uri="{FF2B5EF4-FFF2-40B4-BE49-F238E27FC236}">
                <a16:creationId xmlns:a16="http://schemas.microsoft.com/office/drawing/2014/main" id="{BA19B719-F896-40D2-A59B-8E51E7D4BB65}"/>
              </a:ext>
            </a:extLst>
          </p:cNvPr>
          <p:cNvSpPr>
            <a:spLocks noGrp="1"/>
          </p:cNvSpPr>
          <p:nvPr>
            <p:ph type="title" hasCustomPrompt="1"/>
          </p:nvPr>
        </p:nvSpPr>
        <p:spPr>
          <a:xfrm>
            <a:off x="768875" y="1828800"/>
            <a:ext cx="10671048" cy="2026447"/>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22" name="Accent Mark">
            <a:extLst>
              <a:ext uri="{FF2B5EF4-FFF2-40B4-BE49-F238E27FC236}">
                <a16:creationId xmlns:a16="http://schemas.microsoft.com/office/drawing/2014/main" id="{F363974D-C85A-FE42-A520-65FD80C0574A}"/>
              </a:ext>
              <a:ext uri="{C183D7F6-B498-43B3-948B-1728B52AA6E4}">
                <adec:decorative xmlns:adec="http://schemas.microsoft.com/office/drawing/2017/decorative" val="1"/>
              </a:ext>
            </a:extLst>
          </p:cNvPr>
          <p:cNvCxnSpPr>
            <a:cxnSpLocks/>
          </p:cNvCxnSpPr>
          <p:nvPr/>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5" name="Slide Number">
            <a:extLst>
              <a:ext uri="{FF2B5EF4-FFF2-40B4-BE49-F238E27FC236}">
                <a16:creationId xmlns:a16="http://schemas.microsoft.com/office/drawing/2014/main" id="{7395177A-B694-4AAB-912F-BF5769C5B10B}"/>
              </a:ext>
            </a:extLst>
          </p:cNvPr>
          <p:cNvSpPr>
            <a:spLocks noGrp="1"/>
          </p:cNvSpPr>
          <p:nvPr>
            <p:ph type="sldNum" sz="quarter" idx="40"/>
          </p:nvPr>
        </p:nvSpPr>
        <p:spPr/>
        <p:txBody>
          <a:bodyPr/>
          <a:lstStyle/>
          <a:p>
            <a:fld id="{CB989927-FD9A-4484-9B58-1A0D6EC7F5FE}" type="slidenum">
              <a:rPr lang="en-US" smtClean="0"/>
              <a:t>‹#›</a:t>
            </a:fld>
            <a:endParaRPr lang="en-US" dirty="0"/>
          </a:p>
        </p:txBody>
      </p:sp>
      <p:sp>
        <p:nvSpPr>
          <p:cNvPr id="4" name="Footer">
            <a:extLst>
              <a:ext uri="{FF2B5EF4-FFF2-40B4-BE49-F238E27FC236}">
                <a16:creationId xmlns:a16="http://schemas.microsoft.com/office/drawing/2014/main" id="{47A561F4-2837-46AC-A525-A8F742E034C6}"/>
              </a:ext>
            </a:extLst>
          </p:cNvPr>
          <p:cNvSpPr>
            <a:spLocks noGrp="1"/>
          </p:cNvSpPr>
          <p:nvPr>
            <p:ph type="ftr" sz="quarter" idx="39"/>
          </p:nvPr>
        </p:nvSpPr>
        <p:spPr/>
        <p:txBody>
          <a:bodyPr/>
          <a:lstStyle/>
          <a:p>
            <a:endParaRPr lang="en-US" dirty="0"/>
          </a:p>
        </p:txBody>
      </p:sp>
      <p:sp>
        <p:nvSpPr>
          <p:cNvPr id="3" name="Date">
            <a:extLst>
              <a:ext uri="{FF2B5EF4-FFF2-40B4-BE49-F238E27FC236}">
                <a16:creationId xmlns:a16="http://schemas.microsoft.com/office/drawing/2014/main" id="{95077E9D-DDF7-495A-9766-EEB6388A258F}"/>
              </a:ext>
            </a:extLst>
          </p:cNvPr>
          <p:cNvSpPr>
            <a:spLocks noGrp="1"/>
          </p:cNvSpPr>
          <p:nvPr>
            <p:ph type="dt" sz="half" idx="38"/>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19493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ark - Quote with Data Texture Background">
    <p:bg>
      <p:bgRef idx="1001">
        <a:schemeClr val="bg1"/>
      </p:bgRef>
    </p:bg>
    <p:spTree>
      <p:nvGrpSpPr>
        <p:cNvPr id="1" name=""/>
        <p:cNvGrpSpPr/>
        <p:nvPr/>
      </p:nvGrpSpPr>
      <p:grpSpPr>
        <a:xfrm>
          <a:off x="0" y="0"/>
          <a:ext cx="0" cy="0"/>
          <a:chOff x="0" y="0"/>
          <a:chExt cx="0" cy="0"/>
        </a:xfrm>
      </p:grpSpPr>
      <p:pic>
        <p:nvPicPr>
          <p:cNvPr id="15" name="Data Texture Image">
            <a:extLst>
              <a:ext uri="{FF2B5EF4-FFF2-40B4-BE49-F238E27FC236}">
                <a16:creationId xmlns:a16="http://schemas.microsoft.com/office/drawing/2014/main" id="{8A6273FB-BF91-403E-A6FD-7515A6D8BFCC}"/>
              </a:ext>
              <a:ext uri="{C183D7F6-B498-43B3-948B-1728B52AA6E4}">
                <adec:decorative xmlns:adec="http://schemas.microsoft.com/office/drawing/2017/decorative" val="1"/>
              </a:ext>
            </a:extLst>
          </p:cNvPr>
          <p:cNvPicPr>
            <a:picLocks noChangeAspect="1"/>
          </p:cNvPicPr>
          <p:nvPr/>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Abstract Pattern Strip">
            <a:extLst>
              <a:ext uri="{FF2B5EF4-FFF2-40B4-BE49-F238E27FC236}">
                <a16:creationId xmlns:a16="http://schemas.microsoft.com/office/drawing/2014/main" id="{E8E76EC8-BC00-46D2-9D77-DD40BFE6ECFB}"/>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Quote">
            <a:extLst>
              <a:ext uri="{FF2B5EF4-FFF2-40B4-BE49-F238E27FC236}">
                <a16:creationId xmlns:a16="http://schemas.microsoft.com/office/drawing/2014/main" id="{70860AE5-51F4-4600-B7C5-0FFE1F5EE8BF}"/>
              </a:ext>
            </a:extLst>
          </p:cNvPr>
          <p:cNvSpPr>
            <a:spLocks noGrp="1"/>
          </p:cNvSpPr>
          <p:nvPr>
            <p:ph type="title" hasCustomPrompt="1"/>
          </p:nvPr>
        </p:nvSpPr>
        <p:spPr>
          <a:xfrm>
            <a:off x="768875" y="1828800"/>
            <a:ext cx="10671048" cy="1963350"/>
          </a:xfrm>
          <a:noFill/>
        </p:spPr>
        <p:txBody>
          <a:bodyPr vert="horz" wrap="square" lIns="0" tIns="0" rIns="0" bIns="0" rtlCol="0" anchor="b" anchorCtr="0">
            <a:noAutofit/>
          </a:bodyPr>
          <a:lstStyle>
            <a:lvl1pPr>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22" name="Accent Mark">
            <a:extLst>
              <a:ext uri="{FF2B5EF4-FFF2-40B4-BE49-F238E27FC236}">
                <a16:creationId xmlns:a16="http://schemas.microsoft.com/office/drawing/2014/main" id="{F363974D-C85A-FE42-A520-65FD80C0574A}"/>
              </a:ext>
              <a:ext uri="{C183D7F6-B498-43B3-948B-1728B52AA6E4}">
                <adec:decorative xmlns:adec="http://schemas.microsoft.com/office/drawing/2017/decorative" val="1"/>
              </a:ext>
            </a:extLst>
          </p:cNvPr>
          <p:cNvCxnSpPr>
            <a:cxnSpLocks/>
          </p:cNvCxnSpPr>
          <p:nvPr/>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5" name="Slide Number">
            <a:extLst>
              <a:ext uri="{FF2B5EF4-FFF2-40B4-BE49-F238E27FC236}">
                <a16:creationId xmlns:a16="http://schemas.microsoft.com/office/drawing/2014/main" id="{7395177A-B694-4AAB-912F-BF5769C5B10B}"/>
              </a:ext>
            </a:extLst>
          </p:cNvPr>
          <p:cNvSpPr>
            <a:spLocks noGrp="1"/>
          </p:cNvSpPr>
          <p:nvPr>
            <p:ph type="sldNum" sz="quarter" idx="40"/>
          </p:nvPr>
        </p:nvSpPr>
        <p:spPr/>
        <p:txBody>
          <a:bodyPr/>
          <a:lstStyle/>
          <a:p>
            <a:fld id="{CB989927-FD9A-4484-9B58-1A0D6EC7F5FE}" type="slidenum">
              <a:rPr lang="en-US" smtClean="0"/>
              <a:t>‹#›</a:t>
            </a:fld>
            <a:endParaRPr lang="en-US" dirty="0"/>
          </a:p>
        </p:txBody>
      </p:sp>
      <p:sp>
        <p:nvSpPr>
          <p:cNvPr id="4" name="Footer">
            <a:extLst>
              <a:ext uri="{FF2B5EF4-FFF2-40B4-BE49-F238E27FC236}">
                <a16:creationId xmlns:a16="http://schemas.microsoft.com/office/drawing/2014/main" id="{47A561F4-2837-46AC-A525-A8F742E034C6}"/>
              </a:ext>
            </a:extLst>
          </p:cNvPr>
          <p:cNvSpPr>
            <a:spLocks noGrp="1"/>
          </p:cNvSpPr>
          <p:nvPr>
            <p:ph type="ftr" sz="quarter" idx="39"/>
          </p:nvPr>
        </p:nvSpPr>
        <p:spPr/>
        <p:txBody>
          <a:bodyPr/>
          <a:lstStyle/>
          <a:p>
            <a:endParaRPr lang="en-US" dirty="0"/>
          </a:p>
        </p:txBody>
      </p:sp>
      <p:sp>
        <p:nvSpPr>
          <p:cNvPr id="3" name="Date">
            <a:extLst>
              <a:ext uri="{FF2B5EF4-FFF2-40B4-BE49-F238E27FC236}">
                <a16:creationId xmlns:a16="http://schemas.microsoft.com/office/drawing/2014/main" id="{95077E9D-DDF7-495A-9766-EEB6388A258F}"/>
              </a:ext>
            </a:extLst>
          </p:cNvPr>
          <p:cNvSpPr>
            <a:spLocks noGrp="1"/>
          </p:cNvSpPr>
          <p:nvPr>
            <p:ph type="dt" sz="half" idx="38"/>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20470474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Light - Quote with Picture">
    <p:spTree>
      <p:nvGrpSpPr>
        <p:cNvPr id="1" name=""/>
        <p:cNvGrpSpPr/>
        <p:nvPr/>
      </p:nvGrpSpPr>
      <p:grpSpPr>
        <a:xfrm>
          <a:off x="0" y="0"/>
          <a:ext cx="0" cy="0"/>
          <a:chOff x="0" y="0"/>
          <a:chExt cx="0" cy="0"/>
        </a:xfrm>
      </p:grpSpPr>
      <p:pic>
        <p:nvPicPr>
          <p:cNvPr id="35" name="Data Texture Image">
            <a:extLst>
              <a:ext uri="{FF2B5EF4-FFF2-40B4-BE49-F238E27FC236}">
                <a16:creationId xmlns:a16="http://schemas.microsoft.com/office/drawing/2014/main" id="{714CAE7B-78C2-4A58-812D-A0B7189CECA6}"/>
              </a:ext>
              <a:ext uri="{C183D7F6-B498-43B3-948B-1728B52AA6E4}">
                <adec:decorative xmlns:adec="http://schemas.microsoft.com/office/drawing/2017/decorative" val="1"/>
              </a:ext>
            </a:extLst>
          </p:cNvPr>
          <p:cNvPicPr>
            <a:picLocks noChangeAspect="1"/>
          </p:cNvPicPr>
          <p:nvPr/>
        </p:nvPicPr>
        <p:blipFill rotWithShape="1">
          <a:blip r:embed="rId2" cstate="email">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2" name="Abstract Pattern Strip">
            <a:extLst>
              <a:ext uri="{FF2B5EF4-FFF2-40B4-BE49-F238E27FC236}">
                <a16:creationId xmlns:a16="http://schemas.microsoft.com/office/drawing/2014/main" id="{D185B491-D394-0B46-9060-DA769BEF879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a:extLst>
              <a:ext uri="{FF2B5EF4-FFF2-40B4-BE49-F238E27FC236}">
                <a16:creationId xmlns:a16="http://schemas.microsoft.com/office/drawing/2014/main" id="{A13E52A3-3B72-407D-BD94-ADB27B9FCE9C}"/>
              </a:ext>
            </a:extLst>
          </p:cNvPr>
          <p:cNvSpPr>
            <a:spLocks noGrp="1"/>
          </p:cNvSpPr>
          <p:nvPr>
            <p:ph type="title" hasCustomPrompt="1"/>
          </p:nvPr>
        </p:nvSpPr>
        <p:spPr>
          <a:xfrm>
            <a:off x="5126733" y="2311417"/>
            <a:ext cx="6313189" cy="1969770"/>
          </a:xfrm>
          <a:noFill/>
        </p:spPr>
        <p:txBody>
          <a:bodyPr vert="horz" wrap="square" lIns="0" tIns="0" rIns="0" bIns="0" rtlCol="0" anchor="b" anchorCtr="0">
            <a:spAutoFit/>
          </a:bodyPr>
          <a:lstStyle>
            <a:lvl1pPr>
              <a:lnSpc>
                <a:spcPct val="100000"/>
              </a:lnSpc>
              <a:defRPr lang="en-US" sz="3200" b="0" dirty="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cxnSp>
        <p:nvCxnSpPr>
          <p:cNvPr id="26" name="Accent Mark">
            <a:extLst>
              <a:ext uri="{FF2B5EF4-FFF2-40B4-BE49-F238E27FC236}">
                <a16:creationId xmlns:a16="http://schemas.microsoft.com/office/drawing/2014/main" id="{B850A072-4DE2-40B8-B48C-7D5F61FFF3C6}"/>
              </a:ext>
              <a:ext uri="{C183D7F6-B498-43B3-948B-1728B52AA6E4}">
                <adec:decorative xmlns:adec="http://schemas.microsoft.com/office/drawing/2017/decorative" val="1"/>
              </a:ext>
            </a:extLst>
          </p:cNvPr>
          <p:cNvCxnSpPr>
            <a:cxnSpLocks/>
          </p:cNvCxnSpPr>
          <p:nvPr/>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7CC03C79-3198-49C1-A05C-A15000F3EB66}"/>
              </a:ext>
            </a:extLst>
          </p:cNvPr>
          <p:cNvSpPr>
            <a:spLocks noGrp="1"/>
          </p:cNvSpPr>
          <p:nvPr>
            <p:ph type="dt" sz="half" idx="38"/>
          </p:nvPr>
        </p:nvSpPr>
        <p:spPr/>
        <p:txBody>
          <a:bodyPr/>
          <a:lstStyle/>
          <a:p>
            <a:fld id="{FCEA4FF2-F03E-492B-9BFF-7BD3B6129FCF}" type="datetimeFigureOut">
              <a:rPr lang="en-US" smtClean="0"/>
              <a:t>10/15/2020</a:t>
            </a:fld>
            <a:endParaRPr lang="en-US" dirty="0"/>
          </a:p>
        </p:txBody>
      </p:sp>
      <p:pic>
        <p:nvPicPr>
          <p:cNvPr id="15" name="OTag">
            <a:extLst>
              <a:ext uri="{FF2B5EF4-FFF2-40B4-BE49-F238E27FC236}">
                <a16:creationId xmlns:a16="http://schemas.microsoft.com/office/drawing/2014/main" id="{D79573CA-7EF3-46CE-91D4-01D1A2F17BEF}"/>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261843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ark - Quote with Picture">
    <p:bg>
      <p:bgRef idx="1001">
        <a:schemeClr val="bg1"/>
      </p:bgRef>
    </p:bg>
    <p:spTree>
      <p:nvGrpSpPr>
        <p:cNvPr id="1" name=""/>
        <p:cNvGrpSpPr/>
        <p:nvPr/>
      </p:nvGrpSpPr>
      <p:grpSpPr>
        <a:xfrm>
          <a:off x="0" y="0"/>
          <a:ext cx="0" cy="0"/>
          <a:chOff x="0" y="0"/>
          <a:chExt cx="0" cy="0"/>
        </a:xfrm>
      </p:grpSpPr>
      <p:pic>
        <p:nvPicPr>
          <p:cNvPr id="18" name="Data Texture Image">
            <a:extLst>
              <a:ext uri="{FF2B5EF4-FFF2-40B4-BE49-F238E27FC236}">
                <a16:creationId xmlns:a16="http://schemas.microsoft.com/office/drawing/2014/main" id="{7818D415-7FA2-4847-875F-8AE08849396F}"/>
              </a:ext>
              <a:ext uri="{C183D7F6-B498-43B3-948B-1728B52AA6E4}">
                <adec:decorative xmlns:adec="http://schemas.microsoft.com/office/drawing/2017/decorative" val="1"/>
              </a:ext>
            </a:extLst>
          </p:cNvPr>
          <p:cNvPicPr>
            <a:picLocks noChangeAspect="1"/>
          </p:cNvPicPr>
          <p:nvPr/>
        </p:nvPicPr>
        <p:blipFill rotWithShape="1">
          <a:blip r:embed="rId2" cstate="email">
            <a:alphaModFix amt="20000"/>
            <a:extLst>
              <a:ext uri="{28A0092B-C50C-407E-A947-70E740481C1C}">
                <a14:useLocalDpi xmlns:a14="http://schemas.microsoft.com/office/drawing/2010/main" val="0"/>
              </a:ext>
            </a:extLst>
          </a:blip>
          <a:srcRect r="60000"/>
          <a:stretch/>
        </p:blipFill>
        <p:spPr bwMode="invGray">
          <a:xfrm>
            <a:off x="0" y="0"/>
            <a:ext cx="4876800" cy="6858000"/>
          </a:xfrm>
          <a:prstGeom prst="rect">
            <a:avLst/>
          </a:prstGeom>
        </p:spPr>
      </p:pic>
      <p:pic>
        <p:nvPicPr>
          <p:cNvPr id="12" name="Abstract Pattern Strip">
            <a:extLst>
              <a:ext uri="{FF2B5EF4-FFF2-40B4-BE49-F238E27FC236}">
                <a16:creationId xmlns:a16="http://schemas.microsoft.com/office/drawing/2014/main" id="{D185B491-D394-0B46-9060-DA769BEF879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a:extLst>
              <a:ext uri="{FF2B5EF4-FFF2-40B4-BE49-F238E27FC236}">
                <a16:creationId xmlns:a16="http://schemas.microsoft.com/office/drawing/2014/main" id="{E7972264-22BA-4EDF-A0AC-13C683A7DA78}"/>
              </a:ext>
            </a:extLst>
          </p:cNvPr>
          <p:cNvSpPr>
            <a:spLocks noGrp="1"/>
          </p:cNvSpPr>
          <p:nvPr>
            <p:ph type="title" hasCustomPrompt="1"/>
          </p:nvPr>
        </p:nvSpPr>
        <p:spPr>
          <a:xfrm>
            <a:off x="5119646" y="2311916"/>
            <a:ext cx="6300216" cy="1969770"/>
          </a:xfrm>
          <a:noFill/>
        </p:spPr>
        <p:txBody>
          <a:bodyPr vert="horz" wrap="square" lIns="0" tIns="0" rIns="0" bIns="0" rtlCol="0" anchor="b" anchorCtr="0">
            <a:sp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cxnSp>
        <p:nvCxnSpPr>
          <p:cNvPr id="26" name="Accent Mark">
            <a:extLst>
              <a:ext uri="{FF2B5EF4-FFF2-40B4-BE49-F238E27FC236}">
                <a16:creationId xmlns:a16="http://schemas.microsoft.com/office/drawing/2014/main" id="{B850A072-4DE2-40B8-B48C-7D5F61FFF3C6}"/>
              </a:ext>
              <a:ext uri="{C183D7F6-B498-43B3-948B-1728B52AA6E4}">
                <adec:decorative xmlns:adec="http://schemas.microsoft.com/office/drawing/2017/decorative" val="1"/>
              </a:ext>
            </a:extLst>
          </p:cNvPr>
          <p:cNvCxnSpPr>
            <a:cxnSpLocks/>
          </p:cNvCxnSpPr>
          <p:nvPr/>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1C4CCFA8-B9FA-42AB-900F-B503C9EF833A}"/>
              </a:ext>
            </a:extLst>
          </p:cNvPr>
          <p:cNvSpPr>
            <a:spLocks noGrp="1"/>
          </p:cNvSpPr>
          <p:nvPr>
            <p:ph type="dt" sz="half" idx="38"/>
          </p:nvPr>
        </p:nvSpPr>
        <p:spPr/>
        <p:txBody>
          <a:bodyPr/>
          <a:lstStyle/>
          <a:p>
            <a:fld id="{FCEA4FF2-F03E-492B-9BFF-7BD3B6129FCF}" type="datetimeFigureOut">
              <a:rPr lang="en-US" smtClean="0"/>
              <a:t>10/15/2020</a:t>
            </a:fld>
            <a:endParaRPr lang="en-US" dirty="0"/>
          </a:p>
        </p:txBody>
      </p:sp>
      <p:pic>
        <p:nvPicPr>
          <p:cNvPr id="15" name="OTag">
            <a:extLst>
              <a:ext uri="{FF2B5EF4-FFF2-40B4-BE49-F238E27FC236}">
                <a16:creationId xmlns:a16="http://schemas.microsoft.com/office/drawing/2014/main" id="{0D7B12AA-E756-4885-BD64-8DBE9AAC5A1F}"/>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4861113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ight - Quote with Abstract Border">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6" name="Accent Mark">
            <a:extLst>
              <a:ext uri="{FF2B5EF4-FFF2-40B4-BE49-F238E27FC236}">
                <a16:creationId xmlns:a16="http://schemas.microsoft.com/office/drawing/2014/main" id="{ED6156A2-55E5-4822-B2F8-D0355110D52C}"/>
              </a:ext>
              <a:ext uri="{C183D7F6-B498-43B3-948B-1728B52AA6E4}">
                <adec:decorative xmlns:adec="http://schemas.microsoft.com/office/drawing/2017/decorative" val="1"/>
              </a:ext>
            </a:extLst>
          </p:cNvPr>
          <p:cNvCxnSpPr>
            <a:cxnSpLocks/>
          </p:cNvCxnSpPr>
          <p:nvPr/>
        </p:nvCxnSpPr>
        <p:spPr>
          <a:xfrm flipH="1">
            <a:off x="1019490" y="4165187"/>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Quote">
            <a:extLst>
              <a:ext uri="{FF2B5EF4-FFF2-40B4-BE49-F238E27FC236}">
                <a16:creationId xmlns:a16="http://schemas.microsoft.com/office/drawing/2014/main" id="{20F47C45-3A3E-4B4A-B3E9-2C7419A343E4}"/>
              </a:ext>
            </a:extLst>
          </p:cNvPr>
          <p:cNvSpPr>
            <a:spLocks noGrp="1"/>
          </p:cNvSpPr>
          <p:nvPr>
            <p:ph type="title" hasCustomPrompt="1"/>
          </p:nvPr>
        </p:nvSpPr>
        <p:spPr>
          <a:xfrm>
            <a:off x="1012997" y="2386584"/>
            <a:ext cx="10164016" cy="1481328"/>
          </a:xfrm>
          <a:noFill/>
        </p:spPr>
        <p:txBody>
          <a:bodyPr vert="horz" wrap="square" lIns="0" tIns="0" rIns="0" bIns="0" rtlCol="0" anchor="b" anchorCtr="0">
            <a:noAutofit/>
          </a:bodyPr>
          <a:lstStyle>
            <a:lvl1pPr>
              <a:defRPr lang="en-US" sz="3200" b="0" dirty="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“Click to type customer or partner quote surrounded by quotation marks.” Remove/replace placeholder logo as needed.</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5" name="Slide Number">
            <a:extLst>
              <a:ext uri="{FF2B5EF4-FFF2-40B4-BE49-F238E27FC236}">
                <a16:creationId xmlns:a16="http://schemas.microsoft.com/office/drawing/2014/main" id="{6802DDC0-D834-4DBB-9D15-8D2C341B01C3}"/>
              </a:ext>
            </a:extLst>
          </p:cNvPr>
          <p:cNvSpPr>
            <a:spLocks noGrp="1"/>
          </p:cNvSpPr>
          <p:nvPr>
            <p:ph type="sldNum" sz="quarter" idx="38"/>
          </p:nvPr>
        </p:nvSpPr>
        <p:spPr bwMode="gray"/>
        <p:txBody>
          <a:bodyPr/>
          <a:lstStyle>
            <a:lvl1pPr>
              <a:defRPr>
                <a:solidFill>
                  <a:srgbClr val="FFFFFF"/>
                </a:solidFill>
              </a:defRPr>
            </a:lvl1pPr>
          </a:lstStyle>
          <a:p>
            <a:fld id="{CB989927-FD9A-4484-9B58-1A0D6EC7F5FE}" type="slidenum">
              <a:rPr lang="en-US" smtClean="0"/>
              <a:t>‹#›</a:t>
            </a:fld>
            <a:endParaRPr lang="en-US" dirty="0"/>
          </a:p>
        </p:txBody>
      </p:sp>
      <p:sp>
        <p:nvSpPr>
          <p:cNvPr id="4" name="Footer">
            <a:extLst>
              <a:ext uri="{FF2B5EF4-FFF2-40B4-BE49-F238E27FC236}">
                <a16:creationId xmlns:a16="http://schemas.microsoft.com/office/drawing/2014/main" id="{B1ABE0E5-8B15-4D04-9D70-39319042DB8B}"/>
              </a:ext>
            </a:extLst>
          </p:cNvPr>
          <p:cNvSpPr>
            <a:spLocks noGrp="1"/>
          </p:cNvSpPr>
          <p:nvPr>
            <p:ph type="ftr" sz="quarter" idx="37"/>
          </p:nvPr>
        </p:nvSpPr>
        <p:spPr bwMode="gray"/>
        <p:txBody>
          <a:bodyPr/>
          <a:lstStyle>
            <a:lvl1pPr>
              <a:defRPr>
                <a:solidFill>
                  <a:srgbClr val="FFFFFF"/>
                </a:solidFill>
              </a:defRPr>
            </a:lvl1pPr>
          </a:lstStyle>
          <a:p>
            <a:endParaRPr lang="en-US" dirty="0"/>
          </a:p>
        </p:txBody>
      </p:sp>
      <p:sp>
        <p:nvSpPr>
          <p:cNvPr id="3" name="Date">
            <a:extLst>
              <a:ext uri="{FF2B5EF4-FFF2-40B4-BE49-F238E27FC236}">
                <a16:creationId xmlns:a16="http://schemas.microsoft.com/office/drawing/2014/main" id="{C6D700A2-C79D-42D6-8CF2-AE12C80EEFDB}"/>
              </a:ext>
            </a:extLst>
          </p:cNvPr>
          <p:cNvSpPr>
            <a:spLocks noGrp="1"/>
          </p:cNvSpPr>
          <p:nvPr>
            <p:ph type="dt" sz="half" idx="36"/>
          </p:nvPr>
        </p:nvSpPr>
        <p:spPr bwMode="gray"/>
        <p:txBody>
          <a:bodyPr/>
          <a:lstStyle>
            <a:lvl1pPr>
              <a:defRPr>
                <a:solidFill>
                  <a:srgbClr val="FFFFFF"/>
                </a:solidFill>
              </a:defRPr>
            </a:lvl1p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55930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ark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Oracle Logo" descr="Oracle Logo">
            <a:extLst>
              <a:ext uri="{FF2B5EF4-FFF2-40B4-BE49-F238E27FC236}">
                <a16:creationId xmlns:a16="http://schemas.microsoft.com/office/drawing/2014/main" id="{9C14A351-48F1-43D9-8B02-0F6AF755D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97986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ark - Quote with Abstract Border">
    <p:bg>
      <p:bgPr>
        <a:solidFill>
          <a:schemeClr val="bg1"/>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Quote">
            <a:extLst>
              <a:ext uri="{FF2B5EF4-FFF2-40B4-BE49-F238E27FC236}">
                <a16:creationId xmlns:a16="http://schemas.microsoft.com/office/drawing/2014/main" id="{01C51C77-A7E6-4AE1-9E1B-ABBBE19936BE}"/>
              </a:ext>
            </a:extLst>
          </p:cNvPr>
          <p:cNvSpPr>
            <a:spLocks noGrp="1"/>
          </p:cNvSpPr>
          <p:nvPr>
            <p:ph type="title" hasCustomPrompt="1"/>
          </p:nvPr>
        </p:nvSpPr>
        <p:spPr>
          <a:xfrm>
            <a:off x="1014984" y="2386584"/>
            <a:ext cx="10162029" cy="1481328"/>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16" name="Accent Mark">
            <a:extLst>
              <a:ext uri="{FF2B5EF4-FFF2-40B4-BE49-F238E27FC236}">
                <a16:creationId xmlns:a16="http://schemas.microsoft.com/office/drawing/2014/main" id="{ED6156A2-55E5-4822-B2F8-D0355110D52C}"/>
              </a:ext>
              <a:ext uri="{C183D7F6-B498-43B3-948B-1728B52AA6E4}">
                <adec:decorative xmlns:adec="http://schemas.microsoft.com/office/drawing/2017/decorative" val="1"/>
              </a:ext>
            </a:extLst>
          </p:cNvPr>
          <p:cNvCxnSpPr>
            <a:cxnSpLocks/>
          </p:cNvCxnSpPr>
          <p:nvPr/>
        </p:nvCxnSpPr>
        <p:spPr>
          <a:xfrm flipH="1">
            <a:off x="1019490" y="4172062"/>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5" name="Slide Number">
            <a:extLst>
              <a:ext uri="{FF2B5EF4-FFF2-40B4-BE49-F238E27FC236}">
                <a16:creationId xmlns:a16="http://schemas.microsoft.com/office/drawing/2014/main" id="{6802DDC0-D834-4DBB-9D15-8D2C341B01C3}"/>
              </a:ext>
            </a:extLst>
          </p:cNvPr>
          <p:cNvSpPr>
            <a:spLocks noGrp="1"/>
          </p:cNvSpPr>
          <p:nvPr>
            <p:ph type="sldNum" sz="quarter" idx="38"/>
          </p:nvPr>
        </p:nvSpPr>
        <p:spPr bwMode="gray"/>
        <p:txBody>
          <a:bodyPr/>
          <a:lstStyle>
            <a:lvl1pPr>
              <a:defRPr>
                <a:solidFill>
                  <a:srgbClr val="FFFFFF"/>
                </a:solidFill>
              </a:defRPr>
            </a:lvl1pPr>
          </a:lstStyle>
          <a:p>
            <a:fld id="{CB989927-FD9A-4484-9B58-1A0D6EC7F5FE}" type="slidenum">
              <a:rPr lang="en-US" smtClean="0"/>
              <a:t>‹#›</a:t>
            </a:fld>
            <a:endParaRPr lang="en-US" dirty="0"/>
          </a:p>
        </p:txBody>
      </p:sp>
      <p:sp>
        <p:nvSpPr>
          <p:cNvPr id="4" name="Footer">
            <a:extLst>
              <a:ext uri="{FF2B5EF4-FFF2-40B4-BE49-F238E27FC236}">
                <a16:creationId xmlns:a16="http://schemas.microsoft.com/office/drawing/2014/main" id="{B1ABE0E5-8B15-4D04-9D70-39319042DB8B}"/>
              </a:ext>
            </a:extLst>
          </p:cNvPr>
          <p:cNvSpPr>
            <a:spLocks noGrp="1"/>
          </p:cNvSpPr>
          <p:nvPr>
            <p:ph type="ftr" sz="quarter" idx="37"/>
          </p:nvPr>
        </p:nvSpPr>
        <p:spPr bwMode="gray"/>
        <p:txBody>
          <a:bodyPr/>
          <a:lstStyle>
            <a:lvl1pPr>
              <a:defRPr>
                <a:solidFill>
                  <a:srgbClr val="FFFFFF"/>
                </a:solidFill>
              </a:defRPr>
            </a:lvl1pPr>
          </a:lstStyle>
          <a:p>
            <a:endParaRPr lang="en-US" dirty="0"/>
          </a:p>
        </p:txBody>
      </p:sp>
      <p:sp>
        <p:nvSpPr>
          <p:cNvPr id="3" name="Date">
            <a:extLst>
              <a:ext uri="{FF2B5EF4-FFF2-40B4-BE49-F238E27FC236}">
                <a16:creationId xmlns:a16="http://schemas.microsoft.com/office/drawing/2014/main" id="{C6D700A2-C79D-42D6-8CF2-AE12C80EEFDB}"/>
              </a:ext>
            </a:extLst>
          </p:cNvPr>
          <p:cNvSpPr>
            <a:spLocks noGrp="1"/>
          </p:cNvSpPr>
          <p:nvPr>
            <p:ph type="dt" sz="half" idx="36"/>
          </p:nvPr>
        </p:nvSpPr>
        <p:spPr bwMode="gray"/>
        <p:txBody>
          <a:bodyPr/>
          <a:lstStyle>
            <a:lvl1pPr>
              <a:defRPr>
                <a:solidFill>
                  <a:srgbClr val="FFFFFF"/>
                </a:solidFill>
              </a:defRPr>
            </a:lvl1p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7811129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Light - Blank">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8BD8F955-3E3E-4E6E-A650-C4E0C80495AD}"/>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2696" b="29623"/>
          <a:stretch/>
        </p:blipFill>
        <p:spPr>
          <a:xfrm>
            <a:off x="6694964" y="269359"/>
            <a:ext cx="5101904" cy="1559442"/>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52FBA104-A308-41A3-A2FD-CA1C7285A3E2}"/>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pic>
        <p:nvPicPr>
          <p:cNvPr id="6" name="OTag">
            <a:extLst>
              <a:ext uri="{FF2B5EF4-FFF2-40B4-BE49-F238E27FC236}">
                <a16:creationId xmlns:a16="http://schemas.microsoft.com/office/drawing/2014/main" id="{0F682282-A332-4D5C-89F4-38480EC33F4D}"/>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Tag">
            <a:extLst>
              <a:ext uri="{FF2B5EF4-FFF2-40B4-BE49-F238E27FC236}">
                <a16:creationId xmlns:a16="http://schemas.microsoft.com/office/drawing/2014/main" id="{00F1077A-D301-437A-8CE7-A0EA6CDECB5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1" name="Abstract Pattern Strip">
            <a:extLst>
              <a:ext uri="{FF2B5EF4-FFF2-40B4-BE49-F238E27FC236}">
                <a16:creationId xmlns:a16="http://schemas.microsoft.com/office/drawing/2014/main" id="{A672955B-F9D0-4142-B3FF-E1F796272045}"/>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2151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ark - Blank">
    <p:bg>
      <p:bgPr>
        <a:solidFill>
          <a:schemeClr val="bg1"/>
        </a:solidFill>
        <a:effectLst/>
      </p:bgPr>
    </p:bg>
    <p:spTree>
      <p:nvGrpSpPr>
        <p:cNvPr id="1" name=""/>
        <p:cNvGrpSpPr/>
        <p:nvPr/>
      </p:nvGrpSpPr>
      <p:grpSpPr>
        <a:xfrm>
          <a:off x="0" y="0"/>
          <a:ext cx="0" cy="0"/>
          <a:chOff x="0" y="0"/>
          <a:chExt cx="0" cy="0"/>
        </a:xfrm>
      </p:grpSpPr>
      <p:pic>
        <p:nvPicPr>
          <p:cNvPr id="6" name="Cloud">
            <a:extLst>
              <a:ext uri="{FF2B5EF4-FFF2-40B4-BE49-F238E27FC236}">
                <a16:creationId xmlns:a16="http://schemas.microsoft.com/office/drawing/2014/main" id="{22FAC047-9866-42D7-93E7-09CF3B23BE74}"/>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8942" b="23902"/>
          <a:stretch/>
        </p:blipFill>
        <p:spPr bwMode="invGray">
          <a:xfrm>
            <a:off x="6694964" y="283535"/>
            <a:ext cx="5101904" cy="1545265"/>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52FBA104-A308-41A3-A2FD-CA1C7285A3E2}"/>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pic>
        <p:nvPicPr>
          <p:cNvPr id="7" name="OTag">
            <a:extLst>
              <a:ext uri="{FF2B5EF4-FFF2-40B4-BE49-F238E27FC236}">
                <a16:creationId xmlns:a16="http://schemas.microsoft.com/office/drawing/2014/main" id="{1CFFF60E-C73F-41DD-B4B9-8792F4C0D80D}"/>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Abstract Pattern Strip">
            <a:extLst>
              <a:ext uri="{FF2B5EF4-FFF2-40B4-BE49-F238E27FC236}">
                <a16:creationId xmlns:a16="http://schemas.microsoft.com/office/drawing/2014/main" id="{E152B992-2B31-4519-8F9A-D66E7588029C}"/>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48919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ight - Title Only">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504686EF-8243-4BCF-91A8-6200F0A2C43B}"/>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3483" b="29623"/>
          <a:stretch/>
        </p:blipFill>
        <p:spPr bwMode="auto">
          <a:xfrm>
            <a:off x="6694964" y="290627"/>
            <a:ext cx="5101904" cy="1538174"/>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403508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ark - Title Only">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0515F5C3-3085-4860-9EAF-BD356A63F039}"/>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9467" b="23902"/>
          <a:stretch/>
        </p:blipFill>
        <p:spPr bwMode="invGray">
          <a:xfrm>
            <a:off x="6694964" y="297713"/>
            <a:ext cx="5101904" cy="1531087"/>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30685375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Light - Title/Subtitle">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26C48C61-C945-46B0-BC5F-E47874C63065}"/>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3483" b="29623"/>
          <a:stretch/>
        </p:blipFill>
        <p:spPr>
          <a:xfrm>
            <a:off x="6694964" y="290623"/>
            <a:ext cx="5101904" cy="1538170"/>
          </a:xfrm>
          <a:prstGeom prst="rect">
            <a:avLst/>
          </a:prstGeom>
        </p:spPr>
      </p:pic>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24235"/>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49513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ark - Title/Subtitle">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33B11B7B-CF28-4A34-A907-C6F2DA857ECF}"/>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9991" b="23902"/>
          <a:stretch/>
        </p:blipFill>
        <p:spPr bwMode="invGray">
          <a:xfrm>
            <a:off x="6694964" y="311891"/>
            <a:ext cx="5101904" cy="1516910"/>
          </a:xfrm>
          <a:prstGeom prst="rect">
            <a:avLst/>
          </a:prstGeom>
        </p:spPr>
      </p:pic>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346485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ight - Title 1 Column">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AF68B48D-7F95-4DA7-B664-4C9D86C8F3E7}"/>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4531" b="29623"/>
          <a:stretch/>
        </p:blipFill>
        <p:spPr>
          <a:xfrm>
            <a:off x="6694964" y="318983"/>
            <a:ext cx="5101904" cy="1509818"/>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CB989927-FD9A-4484-9B58-1A0D6EC7F5FE}" type="slidenum">
              <a:rPr lang="en-US" smtClean="0"/>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endParaRPr lang="en-US" dirty="0"/>
          </a:p>
        </p:txBody>
      </p:sp>
      <p:sp>
        <p:nvSpPr>
          <p:cNvPr id="11" name="Date">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75685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ark - Title 1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D552FF9B-F8E7-4696-A9D3-7C247EF18B87}"/>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9991" b="23902"/>
          <a:stretch/>
        </p:blipFill>
        <p:spPr bwMode="invGray">
          <a:xfrm>
            <a:off x="6694964" y="311891"/>
            <a:ext cx="5101904" cy="1516910"/>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CB989927-FD9A-4484-9B58-1A0D6EC7F5FE}" type="slidenum">
              <a:rPr lang="en-US" smtClean="0"/>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endParaRPr lang="en-US" dirty="0"/>
          </a:p>
        </p:txBody>
      </p:sp>
      <p:sp>
        <p:nvSpPr>
          <p:cNvPr id="11" name="Date">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838807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ight - Title/Subtitle 1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3745" b="29623"/>
          <a:stretch/>
        </p:blipFill>
        <p:spPr>
          <a:xfrm>
            <a:off x="6694964" y="297713"/>
            <a:ext cx="5101904" cy="153108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709"/>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799"/>
            <a:ext cx="10671175"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213540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ight - Title and Conten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0170C5DE-3564-4744-97DA-4795D55E6F2B}"/>
              </a:ext>
            </a:extLst>
          </p:cNvPr>
          <p:cNvSpPr>
            <a:spLocks noGrp="1"/>
          </p:cNvSpPr>
          <p:nvPr>
            <p:ph type="title" hasCustomPrompt="1"/>
          </p:nvPr>
        </p:nvSpPr>
        <p:spPr/>
        <p:txBody>
          <a:bodyPr/>
          <a:lstStyle>
            <a:lvl1pPr>
              <a:defRPr/>
            </a:lvl1pPr>
          </a:lstStyle>
          <a:p>
            <a:r>
              <a:rPr lang="en-US" dirty="0"/>
              <a:t>Title</a:t>
            </a:r>
          </a:p>
        </p:txBody>
      </p:sp>
      <p:sp>
        <p:nvSpPr>
          <p:cNvPr id="3" name="Content Placeholder">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CB989927-FD9A-4484-9B58-1A0D6EC7F5FE}" type="slidenum">
              <a:rPr lang="en-US" smtClean="0"/>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endParaRPr lang="en-US" dirty="0"/>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425197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80">
          <p15:clr>
            <a:srgbClr val="FBAE40"/>
          </p15:clr>
        </p15:guide>
        <p15:guide id="3" pos="620">
          <p15:clr>
            <a:srgbClr val="FBAE40"/>
          </p15:clr>
        </p15:guide>
        <p15:guide id="4" orient="horz" pos="100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ark - Title/Subtitle 1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A753D56B-2D23-4CA5-800F-E424B8BE8DA9}"/>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9204" b="23902"/>
          <a:stretch/>
        </p:blipFill>
        <p:spPr bwMode="invGray">
          <a:xfrm>
            <a:off x="6694964" y="290625"/>
            <a:ext cx="5101904" cy="153817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10671175"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477099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ight - Title 2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3483" b="29658"/>
          <a:stretch/>
        </p:blipFill>
        <p:spPr>
          <a:xfrm>
            <a:off x="6694964" y="290625"/>
            <a:ext cx="5101904" cy="1537222"/>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26981314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ark - Title 2 Column">
    <p:bg>
      <p:bgRef idx="1001">
        <a:schemeClr val="bg1"/>
      </p:bgRef>
    </p:bg>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4F7EFA07-388B-406E-9B96-3AA9EE7D2E7F}"/>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9991" b="23936"/>
          <a:stretch/>
        </p:blipFill>
        <p:spPr bwMode="invGray">
          <a:xfrm>
            <a:off x="6694964" y="311889"/>
            <a:ext cx="5101904" cy="1515960"/>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0931535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ight - Title/Subtitle 2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9251" b="31721"/>
          <a:stretch/>
        </p:blipFill>
        <p:spPr>
          <a:xfrm>
            <a:off x="6694964" y="446569"/>
            <a:ext cx="5101904" cy="1325524"/>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7373"/>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6096002" y="1827373"/>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7373"/>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29197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ark - Title/Subtitle 2 Column">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E5FDF74D-107C-45DC-800D-DB761E3175DA}"/>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6096002" y="1827721"/>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800"/>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198133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ight - Title 3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21523" b="29658"/>
          <a:stretch/>
        </p:blipFill>
        <p:spPr>
          <a:xfrm>
            <a:off x="6694964" y="508001"/>
            <a:ext cx="5101904" cy="1319848"/>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5821"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35542"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3567664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ark - Title 3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9578FC7C-07D5-4627-B462-5650F01C9D23}"/>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27244" b="23937"/>
          <a:stretch/>
        </p:blipFill>
        <p:spPr bwMode="invGray">
          <a:xfrm>
            <a:off x="6694964" y="508000"/>
            <a:ext cx="5101904" cy="1319849"/>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5821"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35542"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25579903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ight - Title/Subtitle 3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21523" b="31721"/>
          <a:stretch/>
        </p:blipFill>
        <p:spPr>
          <a:xfrm>
            <a:off x="6694964" y="508001"/>
            <a:ext cx="5101904" cy="1264092"/>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4264155"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1227"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p:nvCxnSpPr>
        <p:spPr>
          <a:xfrm>
            <a:off x="7939283"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26355"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94365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ark - Title/Subtitle 3 Column">
    <p:bg>
      <p:bgRef idx="1001">
        <a:schemeClr val="bg1"/>
      </p:bgRef>
    </p:bg>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D80766F8-9A99-426F-8CE2-1EEC57A8A56F}"/>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426415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1227"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p:nvCxnSpPr>
        <p:spPr>
          <a:xfrm>
            <a:off x="7939283"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26355"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286489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ight - Title 4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21523" b="32507"/>
          <a:stretch/>
        </p:blipFill>
        <p:spPr>
          <a:xfrm>
            <a:off x="6694964" y="508001"/>
            <a:ext cx="5101904" cy="1242828"/>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0467"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2483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49204"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34553161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ark - Title and Content">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034B987F-CA48-4862-8353-FD38764311FE}"/>
              </a:ext>
            </a:extLst>
          </p:cNvPr>
          <p:cNvSpPr>
            <a:spLocks noGrp="1"/>
          </p:cNvSpPr>
          <p:nvPr>
            <p:ph type="title" hasCustomPrompt="1"/>
          </p:nvPr>
        </p:nvSpPr>
        <p:spPr/>
        <p:txBody>
          <a:bodyPr/>
          <a:lstStyle>
            <a:lvl1pPr>
              <a:defRPr/>
            </a:lvl1pPr>
          </a:lstStyle>
          <a:p>
            <a:r>
              <a:rPr lang="en-US" dirty="0"/>
              <a:t>Title</a:t>
            </a:r>
          </a:p>
        </p:txBody>
      </p:sp>
      <p:cxnSp>
        <p:nvCxnSpPr>
          <p:cNvPr id="9" name="Accent Mark">
            <a:extLst>
              <a:ext uri="{FF2B5EF4-FFF2-40B4-BE49-F238E27FC236}">
                <a16:creationId xmlns:a16="http://schemas.microsoft.com/office/drawing/2014/main" id="{1347FA71-3C53-4A91-8F3C-46F30E182DE2}"/>
              </a:ext>
              <a:ext uri="{C183D7F6-B498-43B3-948B-1728B52AA6E4}">
                <adec:decorative xmlns:adec="http://schemas.microsoft.com/office/drawing/2017/decorative" val="1"/>
              </a:ext>
            </a:extLst>
          </p:cNvPr>
          <p:cNvCxnSpPr>
            <a:cxnSpLocks/>
          </p:cNvCxnSpPr>
          <p:nvPr/>
        </p:nvCxnSpPr>
        <p:spPr>
          <a:xfrm flipH="1">
            <a:off x="768095" y="1545865"/>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CB989927-FD9A-4484-9B58-1A0D6EC7F5FE}" type="slidenum">
              <a:rPr lang="en-US" smtClean="0"/>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endParaRPr lang="en-US" dirty="0"/>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354138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ark - Title 4 Column">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F2D3841F-53FE-497B-A2A7-1813C527A1D9}"/>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27244" b="23937"/>
          <a:stretch/>
        </p:blipFill>
        <p:spPr bwMode="invGray">
          <a:xfrm>
            <a:off x="6694964" y="508000"/>
            <a:ext cx="5101904" cy="1319849"/>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0467"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2483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49204"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270388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ight - Title/Subtitle 4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21523" b="32245"/>
          <a:stretch/>
        </p:blipFill>
        <p:spPr>
          <a:xfrm>
            <a:off x="6694964" y="508001"/>
            <a:ext cx="5101904" cy="124991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15747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ark - Title/Subtitle 4 Column">
    <p:bg>
      <p:bgRef idx="1001">
        <a:schemeClr val="bg1"/>
      </p:bgRef>
    </p:bg>
    <p:spTree>
      <p:nvGrpSpPr>
        <p:cNvPr id="1" name=""/>
        <p:cNvGrpSpPr/>
        <p:nvPr/>
      </p:nvGrpSpPr>
      <p:grpSpPr>
        <a:xfrm>
          <a:off x="0" y="0"/>
          <a:ext cx="0" cy="0"/>
          <a:chOff x="0" y="0"/>
          <a:chExt cx="0" cy="0"/>
        </a:xfrm>
      </p:grpSpPr>
      <p:pic>
        <p:nvPicPr>
          <p:cNvPr id="26" name="Cloud">
            <a:extLst>
              <a:ext uri="{FF2B5EF4-FFF2-40B4-BE49-F238E27FC236}">
                <a16:creationId xmlns:a16="http://schemas.microsoft.com/office/drawing/2014/main" id="{24A2AAAD-6364-483F-82CD-69FEAAF5C02E}"/>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27244" b="23902"/>
          <a:stretch/>
        </p:blipFill>
        <p:spPr bwMode="invGray">
          <a:xfrm>
            <a:off x="6694964" y="508001"/>
            <a:ext cx="5101904" cy="132080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2248725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ight - Title Quad Infographic">
    <p:bg>
      <p:bgRef idx="1001">
        <a:schemeClr val="bg1"/>
      </p:bgRef>
    </p:bg>
    <p:spTree>
      <p:nvGrpSpPr>
        <p:cNvPr id="1" name=""/>
        <p:cNvGrpSpPr/>
        <p:nvPr/>
      </p:nvGrpSpPr>
      <p:grpSpPr>
        <a:xfrm>
          <a:off x="0" y="0"/>
          <a:ext cx="0" cy="0"/>
          <a:chOff x="0" y="0"/>
          <a:chExt cx="0" cy="0"/>
        </a:xfrm>
      </p:grpSpPr>
      <p:pic>
        <p:nvPicPr>
          <p:cNvPr id="19" name="Cloud">
            <a:extLst>
              <a:ext uri="{FF2B5EF4-FFF2-40B4-BE49-F238E27FC236}">
                <a16:creationId xmlns:a16="http://schemas.microsoft.com/office/drawing/2014/main" id="{D9AB1973-DD20-4004-B2CA-9CFF3EBCE035}"/>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21523" b="31459"/>
          <a:stretch/>
        </p:blipFill>
        <p:spPr>
          <a:xfrm>
            <a:off x="6694964" y="508000"/>
            <a:ext cx="5101904" cy="1271181"/>
          </a:xfrm>
          <a:prstGeom prst="rect">
            <a:avLst/>
          </a:prstGeom>
        </p:spPr>
      </p:pic>
      <p:sp>
        <p:nvSpPr>
          <p:cNvPr id="2" name="Title">
            <a:extLst>
              <a:ext uri="{FF2B5EF4-FFF2-40B4-BE49-F238E27FC236}">
                <a16:creationId xmlns:a16="http://schemas.microsoft.com/office/drawing/2014/main" id="{FC641C8C-B045-47F2-8811-67AA362494E8}"/>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828800"/>
            <a:ext cx="1618488" cy="1618488"/>
          </a:xfrm>
          <a:prstGeom prst="rect">
            <a:avLst/>
          </a:prstGeom>
        </p:spPr>
        <p:txBody>
          <a:bodyPr/>
          <a:lstStyle/>
          <a:p>
            <a:r>
              <a:rPr lang="en-US" dirty="0"/>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dirty="0"/>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22112"/>
            <a:ext cx="1618488" cy="1618488"/>
          </a:xfrm>
          <a:prstGeom prst="rect">
            <a:avLst/>
          </a:prstGeom>
        </p:spPr>
        <p:txBody>
          <a:bodyPr/>
          <a:lstStyle/>
          <a:p>
            <a:r>
              <a:rPr lang="en-US" dirty="0"/>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dirty="0"/>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27CAF18-F47A-4226-ADD7-8C0023BC26D3}"/>
              </a:ext>
            </a:extLst>
          </p:cNvPr>
          <p:cNvSpPr>
            <a:spLocks noGrp="1"/>
          </p:cNvSpPr>
          <p:nvPr>
            <p:ph type="dt" sz="half" idx="27"/>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8991527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ark - Title Quad Infographic">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C1A88252-58CA-4766-AF63-C8A84A6C21D5}"/>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20253" b="23902"/>
          <a:stretch/>
        </p:blipFill>
        <p:spPr bwMode="invGray">
          <a:xfrm>
            <a:off x="6694964" y="318977"/>
            <a:ext cx="5101904" cy="1509821"/>
          </a:xfrm>
          <a:prstGeom prst="rect">
            <a:avLst/>
          </a:prstGeom>
        </p:spPr>
      </p:pic>
      <p:sp>
        <p:nvSpPr>
          <p:cNvPr id="2" name="Title">
            <a:extLst>
              <a:ext uri="{FF2B5EF4-FFF2-40B4-BE49-F238E27FC236}">
                <a16:creationId xmlns:a16="http://schemas.microsoft.com/office/drawing/2014/main" id="{FC641C8C-B045-47F2-8811-67AA362494E8}"/>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828800"/>
            <a:ext cx="1618488" cy="1618488"/>
          </a:xfrm>
          <a:prstGeom prst="rect">
            <a:avLst/>
          </a:prstGeom>
        </p:spPr>
        <p:txBody>
          <a:bodyPr/>
          <a:lstStyle/>
          <a:p>
            <a:r>
              <a:rPr lang="en-US" dirty="0"/>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dirty="0"/>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22112"/>
            <a:ext cx="1618488" cy="1618488"/>
          </a:xfrm>
          <a:prstGeom prst="rect">
            <a:avLst/>
          </a:prstGeom>
        </p:spPr>
        <p:txBody>
          <a:bodyPr/>
          <a:lstStyle/>
          <a:p>
            <a:r>
              <a:rPr lang="en-US" dirty="0"/>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dirty="0"/>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4" name="Date">
            <a:extLst>
              <a:ext uri="{FF2B5EF4-FFF2-40B4-BE49-F238E27FC236}">
                <a16:creationId xmlns:a16="http://schemas.microsoft.com/office/drawing/2014/main" id="{927CAF18-F47A-4226-ADD7-8C0023BC26D3}"/>
              </a:ext>
            </a:extLst>
          </p:cNvPr>
          <p:cNvSpPr>
            <a:spLocks noGrp="1"/>
          </p:cNvSpPr>
          <p:nvPr>
            <p:ph type="dt" sz="half" idx="27"/>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6754899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ight - Title/Subtitle Quad Infographic">
    <p:bg>
      <p:bgRef idx="1001">
        <a:schemeClr val="bg1"/>
      </p:bgRef>
    </p:bg>
    <p:spTree>
      <p:nvGrpSpPr>
        <p:cNvPr id="1" name=""/>
        <p:cNvGrpSpPr/>
        <p:nvPr/>
      </p:nvGrpSpPr>
      <p:grpSpPr>
        <a:xfrm>
          <a:off x="0" y="0"/>
          <a:ext cx="0" cy="0"/>
          <a:chOff x="0" y="0"/>
          <a:chExt cx="0" cy="0"/>
        </a:xfrm>
      </p:grpSpPr>
      <p:pic>
        <p:nvPicPr>
          <p:cNvPr id="38" name="Cloud">
            <a:extLst>
              <a:ext uri="{FF2B5EF4-FFF2-40B4-BE49-F238E27FC236}">
                <a16:creationId xmlns:a16="http://schemas.microsoft.com/office/drawing/2014/main" id="{AA29764F-6A18-4348-B769-6CAB73F04C64}"/>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4269" b="31458"/>
          <a:stretch/>
        </p:blipFill>
        <p:spPr>
          <a:xfrm>
            <a:off x="6694964" y="311891"/>
            <a:ext cx="5101904" cy="1467290"/>
          </a:xfrm>
          <a:prstGeom prst="rect">
            <a:avLst/>
          </a:prstGeom>
        </p:spPr>
      </p:pic>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828800"/>
            <a:ext cx="1618488" cy="1618488"/>
          </a:xfrm>
          <a:prstGeom prst="rect">
            <a:avLst/>
          </a:prstGeom>
        </p:spPr>
        <p:txBody>
          <a:bodyPr/>
          <a:lstStyle/>
          <a:p>
            <a:r>
              <a:rPr lang="en-US" dirty="0"/>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dirty="0"/>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22112"/>
            <a:ext cx="1618488" cy="1618488"/>
          </a:xfrm>
          <a:prstGeom prst="rect">
            <a:avLst/>
          </a:prstGeom>
        </p:spPr>
        <p:txBody>
          <a:bodyPr/>
          <a:lstStyle/>
          <a:p>
            <a:r>
              <a:rPr lang="en-US" dirty="0"/>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dirty="0"/>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3" name="Date">
            <a:extLst>
              <a:ext uri="{FF2B5EF4-FFF2-40B4-BE49-F238E27FC236}">
                <a16:creationId xmlns:a16="http://schemas.microsoft.com/office/drawing/2014/main" id="{9AB8C183-C6B7-4039-B155-6182ED1724B8}"/>
              </a:ext>
            </a:extLst>
          </p:cNvPr>
          <p:cNvSpPr>
            <a:spLocks noGrp="1"/>
          </p:cNvSpPr>
          <p:nvPr>
            <p:ph type="dt" sz="half" idx="28"/>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39729092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ark - Title/Subtitle Quad Infographic">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8CAE03BE-473C-480E-8678-463CF6F92416}"/>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828800"/>
            <a:ext cx="1618488" cy="1618488"/>
          </a:xfrm>
          <a:prstGeom prst="rect">
            <a:avLst/>
          </a:prstGeom>
        </p:spPr>
        <p:txBody>
          <a:bodyPr/>
          <a:lstStyle/>
          <a:p>
            <a:r>
              <a:rPr lang="en-US" dirty="0"/>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dirty="0"/>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22112"/>
            <a:ext cx="1618488" cy="1618488"/>
          </a:xfrm>
          <a:prstGeom prst="rect">
            <a:avLst/>
          </a:prstGeom>
        </p:spPr>
        <p:txBody>
          <a:bodyPr/>
          <a:lstStyle/>
          <a:p>
            <a:r>
              <a:rPr lang="en-US" dirty="0"/>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dirty="0"/>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D9934A67-AA2F-42E3-B34C-A006097AC6D1}"/>
              </a:ext>
            </a:extLst>
          </p:cNvPr>
          <p:cNvSpPr>
            <a:spLocks noGrp="1"/>
          </p:cNvSpPr>
          <p:nvPr>
            <p:ph type="dt" sz="half" idx="28"/>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2007788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Light - Metric">
    <p:spTree>
      <p:nvGrpSpPr>
        <p:cNvPr id="1" name=""/>
        <p:cNvGrpSpPr/>
        <p:nvPr/>
      </p:nvGrpSpPr>
      <p:grpSpPr>
        <a:xfrm>
          <a:off x="0" y="0"/>
          <a:ext cx="0" cy="0"/>
          <a:chOff x="0" y="0"/>
          <a:chExt cx="0" cy="0"/>
        </a:xfrm>
      </p:grpSpPr>
      <p:pic>
        <p:nvPicPr>
          <p:cNvPr id="21" name="Data Texture Image">
            <a:extLst>
              <a:ext uri="{FF2B5EF4-FFF2-40B4-BE49-F238E27FC236}">
                <a16:creationId xmlns:a16="http://schemas.microsoft.com/office/drawing/2014/main" id="{B8655406-E8E9-45CA-B4B8-93397F8AB010}"/>
              </a:ext>
              <a:ext uri="{C183D7F6-B498-43B3-948B-1728B52AA6E4}">
                <adec:decorative xmlns:adec="http://schemas.microsoft.com/office/drawing/2017/decorative" val="1"/>
              </a:ext>
            </a:extLst>
          </p:cNvPr>
          <p:cNvPicPr>
            <a:picLocks noChangeAspect="1"/>
          </p:cNvPicPr>
          <p:nvPr/>
        </p:nvPicPr>
        <p:blipFill rotWithShape="1">
          <a:blip r:embed="rId2" cstate="email">
            <a:alphaModFix amt="3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23" name="OTag">
            <a:extLst>
              <a:ext uri="{FF2B5EF4-FFF2-40B4-BE49-F238E27FC236}">
                <a16:creationId xmlns:a16="http://schemas.microsoft.com/office/drawing/2014/main" id="{000C5F04-372F-427E-81C5-11434B35699B}"/>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71217" y="6355080"/>
            <a:ext cx="502920" cy="502920"/>
          </a:xfrm>
          <a:prstGeom prst="rect">
            <a:avLst/>
          </a:prstGeom>
        </p:spPr>
      </p:pic>
      <p:pic>
        <p:nvPicPr>
          <p:cNvPr id="22" name="Abstract Pattern Strip">
            <a:extLst>
              <a:ext uri="{FF2B5EF4-FFF2-40B4-BE49-F238E27FC236}">
                <a16:creationId xmlns:a16="http://schemas.microsoft.com/office/drawing/2014/main" id="{79609DDF-9254-400D-B4BC-87BCA98D0B91}"/>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a:extLst>
              <a:ext uri="{FF2B5EF4-FFF2-40B4-BE49-F238E27FC236}">
                <a16:creationId xmlns:a16="http://schemas.microsoft.com/office/drawing/2014/main" id="{1922C752-ED3E-4C21-9DC2-8EE8BF815DEA}"/>
              </a:ext>
            </a:extLst>
          </p:cNvPr>
          <p:cNvSpPr>
            <a:spLocks noGrp="1"/>
          </p:cNvSpPr>
          <p:nvPr>
            <p:ph type="title" hasCustomPrompt="1"/>
          </p:nvPr>
        </p:nvSpPr>
        <p:spPr>
          <a:xfrm>
            <a:off x="768875" y="2297203"/>
            <a:ext cx="5078335" cy="877163"/>
          </a:xfrm>
          <a:noFill/>
        </p:spPr>
        <p:txBody>
          <a:bodyPr vert="horz" wrap="square" lIns="0" tIns="0" rIns="0" bIns="0" rtlCol="0" anchor="b" anchorCtr="0">
            <a:spAutoFit/>
          </a:bodyPr>
          <a:lstStyle>
            <a:lvl1pPr>
              <a:defRPr lang="en-US" sz="6000" b="0">
                <a:solidFill>
                  <a:srgbClr val="AE562C"/>
                </a:solidFill>
                <a:latin typeface="Georgia" panose="02040502050405020303" pitchFamily="18" charset="0"/>
                <a:cs typeface="Oracle Sans" panose="020B0503020204020204" pitchFamily="34" charset="0"/>
              </a:defRPr>
            </a:lvl1pPr>
          </a:lstStyle>
          <a:p>
            <a:pPr lvl="0"/>
            <a:r>
              <a:rPr lang="en-US" dirty="0"/>
              <a:t>XX%</a:t>
            </a:r>
          </a:p>
        </p:txBody>
      </p:sp>
      <p:cxnSp>
        <p:nvCxnSpPr>
          <p:cNvPr id="17" name="Accent Mark">
            <a:extLst>
              <a:ext uri="{FF2B5EF4-FFF2-40B4-BE49-F238E27FC236}">
                <a16:creationId xmlns:a16="http://schemas.microsoft.com/office/drawing/2014/main" id="{3F1F789C-055A-B94A-B592-6BAC45CA4CA5}"/>
              </a:ext>
              <a:ext uri="{C183D7F6-B498-43B3-948B-1728B52AA6E4}">
                <adec:decorative xmlns:adec="http://schemas.microsoft.com/office/drawing/2017/decorative" val="1"/>
              </a:ext>
            </a:extLst>
          </p:cNvPr>
          <p:cNvCxnSpPr>
            <a:cxnSpLocks/>
          </p:cNvCxnSpPr>
          <p:nvPr/>
        </p:nvCxnSpPr>
        <p:spPr>
          <a:xfrm flipH="1">
            <a:off x="768095" y="38313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67939391-6A14-4347-8C62-692061B9C896}"/>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697749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Dark - Metric">
    <p:bg>
      <p:bgRef idx="1001">
        <a:schemeClr val="bg1"/>
      </p:bgRef>
    </p:bg>
    <p:spTree>
      <p:nvGrpSpPr>
        <p:cNvPr id="1" name=""/>
        <p:cNvGrpSpPr/>
        <p:nvPr/>
      </p:nvGrpSpPr>
      <p:grpSpPr>
        <a:xfrm>
          <a:off x="0" y="0"/>
          <a:ext cx="0" cy="0"/>
          <a:chOff x="0" y="0"/>
          <a:chExt cx="0" cy="0"/>
        </a:xfrm>
      </p:grpSpPr>
      <p:pic>
        <p:nvPicPr>
          <p:cNvPr id="16" name="Data Texture Image">
            <a:extLst>
              <a:ext uri="{FF2B5EF4-FFF2-40B4-BE49-F238E27FC236}">
                <a16:creationId xmlns:a16="http://schemas.microsoft.com/office/drawing/2014/main" id="{5EF36793-2D3B-489B-A752-A25472E9045D}"/>
              </a:ext>
              <a:ext uri="{C183D7F6-B498-43B3-948B-1728B52AA6E4}">
                <adec:decorative xmlns:adec="http://schemas.microsoft.com/office/drawing/2017/decorative" val="1"/>
              </a:ext>
            </a:extLst>
          </p:cNvPr>
          <p:cNvPicPr>
            <a:picLocks noChangeAspect="1"/>
          </p:cNvPicPr>
          <p:nvPr/>
        </p:nvPicPr>
        <p:blipFill rotWithShape="1">
          <a:blip r:embed="rId2" cstate="email">
            <a:alphaModFix amt="20000"/>
            <a:extLst>
              <a:ext uri="{28A0092B-C50C-407E-A947-70E740481C1C}">
                <a14:useLocalDpi xmlns:a14="http://schemas.microsoft.com/office/drawing/2010/main" val="0"/>
              </a:ext>
            </a:extLst>
          </a:blip>
          <a:srcRect l="49997"/>
          <a:stretch/>
        </p:blipFill>
        <p:spPr bwMode="invGray">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2" name="Abstract Pattern Strip">
            <a:extLst>
              <a:ext uri="{FF2B5EF4-FFF2-40B4-BE49-F238E27FC236}">
                <a16:creationId xmlns:a16="http://schemas.microsoft.com/office/drawing/2014/main" id="{79609DDF-9254-400D-B4BC-87BCA98D0B91}"/>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a:extLst>
              <a:ext uri="{FF2B5EF4-FFF2-40B4-BE49-F238E27FC236}">
                <a16:creationId xmlns:a16="http://schemas.microsoft.com/office/drawing/2014/main" id="{CD901049-F959-4458-9746-561FE2127909}"/>
              </a:ext>
            </a:extLst>
          </p:cNvPr>
          <p:cNvSpPr>
            <a:spLocks noGrp="1"/>
          </p:cNvSpPr>
          <p:nvPr>
            <p:ph type="title" hasCustomPrompt="1"/>
          </p:nvPr>
        </p:nvSpPr>
        <p:spPr>
          <a:xfrm>
            <a:off x="768875" y="2292687"/>
            <a:ext cx="5070745" cy="877163"/>
          </a:xfrm>
          <a:noFill/>
        </p:spPr>
        <p:txBody>
          <a:bodyPr vert="horz" wrap="square" lIns="0" tIns="0" rIns="0" bIns="0" rtlCol="0" anchor="b" anchorCtr="0">
            <a:spAutoFit/>
          </a:bodyPr>
          <a:lstStyle>
            <a:lvl1pPr>
              <a:defRPr lang="en-US" sz="6000" b="0">
                <a:solidFill>
                  <a:srgbClr val="759C6C"/>
                </a:solidFill>
                <a:latin typeface="Georgia" panose="02040502050405020303" pitchFamily="18" charset="0"/>
                <a:cs typeface="Oracle Sans" panose="020B0503020204020204" pitchFamily="34" charset="0"/>
              </a:defRPr>
            </a:lvl1pPr>
          </a:lstStyle>
          <a:p>
            <a:pPr lvl="0"/>
            <a:r>
              <a:rPr lang="en-US" dirty="0"/>
              <a:t>XX%</a:t>
            </a:r>
          </a:p>
        </p:txBody>
      </p:sp>
      <p:cxnSp>
        <p:nvCxnSpPr>
          <p:cNvPr id="17" name="Accent Mark">
            <a:extLst>
              <a:ext uri="{FF2B5EF4-FFF2-40B4-BE49-F238E27FC236}">
                <a16:creationId xmlns:a16="http://schemas.microsoft.com/office/drawing/2014/main" id="{3F1F789C-055A-B94A-B592-6BAC45CA4CA5}"/>
              </a:ext>
              <a:ext uri="{C183D7F6-B498-43B3-948B-1728B52AA6E4}">
                <adec:decorative xmlns:adec="http://schemas.microsoft.com/office/drawing/2017/decorative" val="1"/>
              </a:ext>
            </a:extLst>
          </p:cNvPr>
          <p:cNvCxnSpPr>
            <a:cxnSpLocks/>
          </p:cNvCxnSpPr>
          <p:nvPr/>
        </p:nvCxnSpPr>
        <p:spPr>
          <a:xfrm flipH="1">
            <a:off x="768095" y="38248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67939391-6A14-4347-8C62-692061B9C896}"/>
              </a:ext>
            </a:extLst>
          </p:cNvPr>
          <p:cNvSpPr>
            <a:spLocks noGrp="1"/>
          </p:cNvSpPr>
          <p:nvPr>
            <p:ph type="dt" sz="half" idx="13"/>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4251483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Ref idx="1001">
        <a:schemeClr val="bg1"/>
      </p:bgRef>
    </p:bg>
    <p:spTree>
      <p:nvGrpSpPr>
        <p:cNvPr id="1" name=""/>
        <p:cNvGrpSpPr/>
        <p:nvPr/>
      </p:nvGrpSpPr>
      <p:grpSpPr>
        <a:xfrm>
          <a:off x="0" y="0"/>
          <a:ext cx="0" cy="0"/>
          <a:chOff x="0" y="0"/>
          <a:chExt cx="0" cy="0"/>
        </a:xfrm>
      </p:grpSpPr>
      <p:pic>
        <p:nvPicPr>
          <p:cNvPr id="14" name="Data Texture Image">
            <a:extLst>
              <a:ext uri="{FF2B5EF4-FFF2-40B4-BE49-F238E27FC236}">
                <a16:creationId xmlns:a16="http://schemas.microsoft.com/office/drawing/2014/main" id="{E7F67114-D26B-4143-9E6F-B136031769EE}"/>
              </a:ext>
              <a:ext uri="{C183D7F6-B498-43B3-948B-1728B52AA6E4}">
                <adec:decorative xmlns:adec="http://schemas.microsoft.com/office/drawing/2017/decorative" val="1"/>
              </a:ext>
            </a:extLst>
          </p:cNvPr>
          <p:cNvPicPr>
            <a:picLocks noChangeAspect="1"/>
          </p:cNvPicPr>
          <p:nvPr/>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5" name="OTag">
            <a:extLst>
              <a:ext uri="{FF2B5EF4-FFF2-40B4-BE49-F238E27FC236}">
                <a16:creationId xmlns:a16="http://schemas.microsoft.com/office/drawing/2014/main" id="{B620A016-1EBE-426A-BB19-9671229484A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a:extLst>
              <a:ext uri="{FF2B5EF4-FFF2-40B4-BE49-F238E27FC236}">
                <a16:creationId xmlns:a16="http://schemas.microsoft.com/office/drawing/2014/main" id="{483AB0EB-9265-484A-BA67-BE4F5FA37972}"/>
              </a:ext>
            </a:extLst>
          </p:cNvPr>
          <p:cNvSpPr>
            <a:spLocks noGrp="1"/>
          </p:cNvSpPr>
          <p:nvPr>
            <p:ph type="sldNum" sz="quarter" idx="12"/>
          </p:nvPr>
        </p:nvSpPr>
        <p:spPr/>
        <p:txBody>
          <a:bodyPr/>
          <a:lstStyle/>
          <a:p>
            <a:fld id="{CB989927-FD9A-4484-9B58-1A0D6EC7F5FE}" type="slidenum">
              <a:rPr lang="en-US" smtClean="0"/>
              <a:t>‹#›</a:t>
            </a:fld>
            <a:endParaRPr lang="en-US" dirty="0"/>
          </a:p>
        </p:txBody>
      </p:sp>
      <p:sp>
        <p:nvSpPr>
          <p:cNvPr id="5" name="Footer">
            <a:extLst>
              <a:ext uri="{FF2B5EF4-FFF2-40B4-BE49-F238E27FC236}">
                <a16:creationId xmlns:a16="http://schemas.microsoft.com/office/drawing/2014/main" id="{F04F3D33-BB01-48D7-A690-4B5F055CB96F}"/>
              </a:ext>
            </a:extLst>
          </p:cNvPr>
          <p:cNvSpPr>
            <a:spLocks noGrp="1"/>
          </p:cNvSpPr>
          <p:nvPr>
            <p:ph type="ftr" sz="quarter" idx="11"/>
          </p:nvPr>
        </p:nvSpPr>
        <p:spPr/>
        <p:txBody>
          <a:bodyPr/>
          <a:lstStyle/>
          <a:p>
            <a:endParaRPr lang="en-US" dirty="0"/>
          </a:p>
        </p:txBody>
      </p:sp>
      <p:sp>
        <p:nvSpPr>
          <p:cNvPr id="4" name="Date">
            <a:extLst>
              <a:ext uri="{FF2B5EF4-FFF2-40B4-BE49-F238E27FC236}">
                <a16:creationId xmlns:a16="http://schemas.microsoft.com/office/drawing/2014/main" id="{3543F797-13C4-4ED7-ACD0-788CA792E85B}"/>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0180298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ight - Titl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C96C0F11-AAE4-4147-BF68-F2C0EE13073A}"/>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r="10072"/>
          <a:stretch/>
        </p:blipFill>
        <p:spPr>
          <a:xfrm>
            <a:off x="7860483" y="16173"/>
            <a:ext cx="4331518" cy="2552429"/>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a:extLst>
              <a:ext uri="{FF2B5EF4-FFF2-40B4-BE49-F238E27FC236}">
                <a16:creationId xmlns:a16="http://schemas.microsoft.com/office/drawing/2014/main" id="{37E7F181-1615-4A41-B1E8-B9FF5CDED0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20" name="Accent Mark">
            <a:extLst>
              <a:ext uri="{FF2B5EF4-FFF2-40B4-BE49-F238E27FC236}">
                <a16:creationId xmlns:a16="http://schemas.microsoft.com/office/drawing/2014/main" id="{C0527C56-7847-40ED-B0B0-5D84451B0617}"/>
              </a:ext>
              <a:ext uri="{C183D7F6-B498-43B3-948B-1728B52AA6E4}">
                <adec:decorative xmlns:adec="http://schemas.microsoft.com/office/drawing/2017/decorative" val="1"/>
              </a:ext>
            </a:extLst>
          </p:cNvPr>
          <p:cNvCxnSpPr>
            <a:cxnSpLocks/>
          </p:cNvCxnSpPr>
          <p:nvPr/>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80068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E7313E06-FB19-4202-9F6A-5922222718D7}"/>
              </a:ext>
            </a:extLst>
          </p:cNvPr>
          <p:cNvPicPr>
            <a:picLocks noChangeAspect="1"/>
          </p:cNvPicPr>
          <p:nvPr/>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a:extLst>
              <a:ext uri="{FF2B5EF4-FFF2-40B4-BE49-F238E27FC236}">
                <a16:creationId xmlns:a16="http://schemas.microsoft.com/office/drawing/2014/main" id="{483AB0EB-9265-484A-BA67-BE4F5FA37972}"/>
              </a:ext>
            </a:extLst>
          </p:cNvPr>
          <p:cNvSpPr>
            <a:spLocks noGrp="1"/>
          </p:cNvSpPr>
          <p:nvPr>
            <p:ph type="sldNum" sz="quarter" idx="12"/>
          </p:nvPr>
        </p:nvSpPr>
        <p:spPr/>
        <p:txBody>
          <a:bodyPr/>
          <a:lstStyle/>
          <a:p>
            <a:fld id="{CB989927-FD9A-4484-9B58-1A0D6EC7F5FE}" type="slidenum">
              <a:rPr lang="en-US" smtClean="0"/>
              <a:t>‹#›</a:t>
            </a:fld>
            <a:endParaRPr lang="en-US" dirty="0"/>
          </a:p>
        </p:txBody>
      </p:sp>
      <p:sp>
        <p:nvSpPr>
          <p:cNvPr id="5" name="Footer">
            <a:extLst>
              <a:ext uri="{FF2B5EF4-FFF2-40B4-BE49-F238E27FC236}">
                <a16:creationId xmlns:a16="http://schemas.microsoft.com/office/drawing/2014/main" id="{F04F3D33-BB01-48D7-A690-4B5F055CB96F}"/>
              </a:ext>
            </a:extLst>
          </p:cNvPr>
          <p:cNvSpPr>
            <a:spLocks noGrp="1"/>
          </p:cNvSpPr>
          <p:nvPr>
            <p:ph type="ftr" sz="quarter" idx="11"/>
          </p:nvPr>
        </p:nvSpPr>
        <p:spPr/>
        <p:txBody>
          <a:bodyPr/>
          <a:lstStyle/>
          <a:p>
            <a:endParaRPr lang="en-US" dirty="0"/>
          </a:p>
        </p:txBody>
      </p:sp>
      <p:sp>
        <p:nvSpPr>
          <p:cNvPr id="4" name="Date">
            <a:extLst>
              <a:ext uri="{FF2B5EF4-FFF2-40B4-BE49-F238E27FC236}">
                <a16:creationId xmlns:a16="http://schemas.microsoft.com/office/drawing/2014/main" id="{3543F797-13C4-4ED7-ACD0-788CA792E85B}"/>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408691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Ref idx="1001">
        <a:schemeClr val="bg1"/>
      </p:bgRef>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 uri="{C183D7F6-B498-43B3-948B-1728B52AA6E4}">
                <adec:decorative xmlns:adec="http://schemas.microsoft.com/office/drawing/2017/decorative" val="1"/>
              </a:ext>
            </a:extLst>
          </p:cNvPr>
          <p:cNvPicPr>
            <a:picLocks noChangeAspect="1"/>
          </p:cNvPicPr>
          <p:nvPr/>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DADCA874-FD03-4BF4-BBFE-2A0D22D384BB}"/>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2145983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45775D3E-EFA7-4BA2-9EF8-16B2EA519535}"/>
              </a:ext>
              <a:ext uri="{C183D7F6-B498-43B3-948B-1728B52AA6E4}">
                <adec:decorative xmlns:adec="http://schemas.microsoft.com/office/drawing/2017/decorative" val="1"/>
              </a:ext>
            </a:extLst>
          </p:cNvPr>
          <p:cNvPicPr>
            <a:picLocks noChangeAspect="1"/>
          </p:cNvPicPr>
          <p:nvPr/>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DADCA874-FD03-4BF4-BBFE-2A0D22D384BB}"/>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4168824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Ref idx="1001">
        <a:schemeClr val="bg1"/>
      </p:bgRef>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E1289D65-747F-4DC6-AE92-4B3230AC3983}"/>
              </a:ext>
              <a:ext uri="{C183D7F6-B498-43B3-948B-1728B52AA6E4}">
                <adec:decorative xmlns:adec="http://schemas.microsoft.com/office/drawing/2017/decorative" val="1"/>
              </a:ext>
            </a:extLst>
          </p:cNvPr>
          <p:cNvPicPr>
            <a:picLocks noChangeAspect="1"/>
          </p:cNvPicPr>
          <p:nvPr/>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C5D6A61C-C03D-4D53-9383-D71073601301}"/>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39487423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E12D0884-1771-4A61-8BB3-7F228F740101}"/>
              </a:ext>
              <a:ext uri="{C183D7F6-B498-43B3-948B-1728B52AA6E4}">
                <adec:decorative xmlns:adec="http://schemas.microsoft.com/office/drawing/2017/decorative" val="1"/>
              </a:ext>
            </a:extLst>
          </p:cNvPr>
          <p:cNvPicPr>
            <a:picLocks noChangeAspect="1"/>
          </p:cNvPicPr>
          <p:nvPr/>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885D5CEF-522F-4AA9-905A-0C54BD6C0259}"/>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6622992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Light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3344052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Dark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i">
            <a:extLst>
              <a:ext uri="{FF2B5EF4-FFF2-40B4-BE49-F238E27FC236}">
                <a16:creationId xmlns:a16="http://schemas.microsoft.com/office/drawing/2014/main" id="{1F390879-C7C7-4224-97BB-1C165BFB5AA3}"/>
              </a:ext>
            </a:extLst>
          </p:cNvPr>
          <p:cNvSpPr>
            <a:spLocks noGrp="1"/>
          </p:cNvSpPr>
          <p:nvPr>
            <p:ph type="title" hasCustomPrompt="1"/>
          </p:nvPr>
        </p:nvSpPr>
        <p:spPr>
          <a:xfrm>
            <a:off x="768875" y="3483973"/>
            <a:ext cx="5029200"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15510455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Light - Closing Slide">
    <p:spTree>
      <p:nvGrpSpPr>
        <p:cNvPr id="1" name=""/>
        <p:cNvGrpSpPr/>
        <p:nvPr/>
      </p:nvGrpSpPr>
      <p:grpSpPr>
        <a:xfrm>
          <a:off x="0" y="0"/>
          <a:ext cx="0" cy="0"/>
          <a:chOff x="0" y="0"/>
          <a:chExt cx="0" cy="0"/>
        </a:xfrm>
      </p:grpSpPr>
      <p:pic>
        <p:nvPicPr>
          <p:cNvPr id="3" name="Oracle Logo" descr="Oracle Logo">
            <a:extLst>
              <a:ext uri="{FF2B5EF4-FFF2-40B4-BE49-F238E27FC236}">
                <a16:creationId xmlns:a16="http://schemas.microsoft.com/office/drawing/2014/main" id="{675A5E3C-9B7E-1248-9024-5EE790FC68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4" name="OTag">
            <a:extLst>
              <a:ext uri="{FF2B5EF4-FFF2-40B4-BE49-F238E27FC236}">
                <a16:creationId xmlns:a16="http://schemas.microsoft.com/office/drawing/2014/main" id="{938EEB79-EFA1-4711-804E-DFDFA3AE402D}"/>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a:extLst>
              <a:ext uri="{FF2B5EF4-FFF2-40B4-BE49-F238E27FC236}">
                <a16:creationId xmlns:a16="http://schemas.microsoft.com/office/drawing/2014/main" id="{E8F815BD-D4B8-43AB-A648-178DE3144621}"/>
              </a:ext>
              <a:ext uri="{C183D7F6-B498-43B3-948B-1728B52AA6E4}">
                <adec:decorative xmlns:adec="http://schemas.microsoft.com/office/drawing/2017/decorative" val="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94800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ark - Closing Slide">
    <p:bg>
      <p:bgRef idx="1001">
        <a:schemeClr val="bg1"/>
      </p:bgRef>
    </p:bg>
    <p:spTree>
      <p:nvGrpSpPr>
        <p:cNvPr id="1" name=""/>
        <p:cNvGrpSpPr/>
        <p:nvPr/>
      </p:nvGrpSpPr>
      <p:grpSpPr>
        <a:xfrm>
          <a:off x="0" y="0"/>
          <a:ext cx="0" cy="0"/>
          <a:chOff x="0" y="0"/>
          <a:chExt cx="0" cy="0"/>
        </a:xfrm>
      </p:grpSpPr>
      <p:pic>
        <p:nvPicPr>
          <p:cNvPr id="4" name="Oracle Logo" descr="Oracle Logo">
            <a:extLst>
              <a:ext uri="{FF2B5EF4-FFF2-40B4-BE49-F238E27FC236}">
                <a16:creationId xmlns:a16="http://schemas.microsoft.com/office/drawing/2014/main" id="{11C3E469-1A28-4EAE-BB94-ADAB90F021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invGray">
          <a:xfrm>
            <a:off x="3647854" y="2915192"/>
            <a:ext cx="4896292" cy="1027617"/>
          </a:xfrm>
          <a:prstGeom prst="rect">
            <a:avLst/>
          </a:prstGeom>
        </p:spPr>
      </p:pic>
      <p:pic>
        <p:nvPicPr>
          <p:cNvPr id="3" name="OTag">
            <a:extLst>
              <a:ext uri="{FF2B5EF4-FFF2-40B4-BE49-F238E27FC236}">
                <a16:creationId xmlns:a16="http://schemas.microsoft.com/office/drawing/2014/main" id="{D41E7D90-EFED-4319-B620-7C6158CCE461}"/>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a:extLst>
              <a:ext uri="{FF2B5EF4-FFF2-40B4-BE49-F238E27FC236}">
                <a16:creationId xmlns:a16="http://schemas.microsoft.com/office/drawing/2014/main" id="{7D2AA1A0-AE11-411F-9C35-6C6AD92A524A}"/>
              </a:ext>
              <a:ext uri="{C183D7F6-B498-43B3-948B-1728B52AA6E4}">
                <adec:decorative xmlns:adec="http://schemas.microsoft.com/office/drawing/2017/decorative" val="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2953425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Mission Statement">
    <p:bg>
      <p:bgRef idx="1001">
        <a:schemeClr val="bg2"/>
      </p:bgRef>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invGray">
          <a:xfrm>
            <a:off x="0" y="254000"/>
            <a:ext cx="12192000" cy="6604000"/>
          </a:xfrm>
          <a:prstGeom prst="rect">
            <a:avLst/>
          </a:prstGeom>
        </p:spPr>
      </p:pic>
      <p:sp>
        <p:nvSpPr>
          <p:cNvPr id="7" name="Title">
            <a:extLst>
              <a:ext uri="{FF2B5EF4-FFF2-40B4-BE49-F238E27FC236}">
                <a16:creationId xmlns:a16="http://schemas.microsoft.com/office/drawing/2014/main" id="{E755FD10-911E-4181-AD99-24A94BE1AB4D}"/>
              </a:ext>
            </a:extLst>
          </p:cNvPr>
          <p:cNvSpPr>
            <a:spLocks noGrp="1"/>
          </p:cNvSpPr>
          <p:nvPr>
            <p:ph type="title" hasCustomPrompt="1"/>
          </p:nvPr>
        </p:nvSpPr>
        <p:spPr>
          <a:xfrm>
            <a:off x="768875" y="1828800"/>
            <a:ext cx="7092863" cy="2279335"/>
          </a:xfrm>
        </p:spPr>
        <p:txBody>
          <a:bodyPr/>
          <a:lstStyle>
            <a:lvl1pPr>
              <a:lnSpc>
                <a:spcPct val="100000"/>
              </a:lnSpc>
              <a:defRPr sz="3000" b="0">
                <a:latin typeface="+mj-lt"/>
              </a:defRPr>
            </a:lvl1pPr>
          </a:lstStyle>
          <a:p>
            <a:r>
              <a:rPr lang="en-US" dirty="0"/>
              <a:t>Our mission is to help people</a:t>
            </a:r>
            <a:br>
              <a:rPr lang="en-US" dirty="0"/>
            </a:br>
            <a:r>
              <a:rPr lang="en-US" dirty="0"/>
              <a:t>see data in new ways, discover insights,</a:t>
            </a:r>
            <a:br>
              <a:rPr lang="en-US" dirty="0"/>
            </a:br>
            <a:r>
              <a:rPr lang="en-US" dirty="0"/>
              <a:t>unlock endless possibilities.</a:t>
            </a:r>
          </a:p>
        </p:txBody>
      </p:sp>
    </p:spTree>
    <p:extLst>
      <p:ext uri="{BB962C8B-B14F-4D97-AF65-F5344CB8AC3E}">
        <p14:creationId xmlns:p14="http://schemas.microsoft.com/office/powerpoint/2010/main" val="8501596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ark - Title">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53E58D20-1E4E-43E2-88A3-52402E9A1B11}"/>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r="10072"/>
          <a:stretch/>
        </p:blipFill>
        <p:spPr bwMode="invGray">
          <a:xfrm>
            <a:off x="7860482" y="25409"/>
            <a:ext cx="4331518" cy="2552430"/>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4" name="Oracle Logo" descr="Oracle Logo">
            <a:extLst>
              <a:ext uri="{FF2B5EF4-FFF2-40B4-BE49-F238E27FC236}">
                <a16:creationId xmlns:a16="http://schemas.microsoft.com/office/drawing/2014/main" id="{90869BEA-7CC8-4176-A565-8203484F77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20" name="Accent Mark">
            <a:extLst>
              <a:ext uri="{FF2B5EF4-FFF2-40B4-BE49-F238E27FC236}">
                <a16:creationId xmlns:a16="http://schemas.microsoft.com/office/drawing/2014/main" id="{C0527C56-7847-40ED-B0B0-5D84451B0617}"/>
              </a:ext>
              <a:ext uri="{C183D7F6-B498-43B3-948B-1728B52AA6E4}">
                <adec:decorative xmlns:adec="http://schemas.microsoft.com/office/drawing/2017/decorative" val="1"/>
              </a:ext>
            </a:extLst>
          </p:cNvPr>
          <p:cNvCxnSpPr>
            <a:cxnSpLocks/>
          </p:cNvCxnSpPr>
          <p:nvPr/>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22997715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B8BE-C38F-4214-BB8B-33D3DF1DB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67998D-2D09-4302-B561-BC2C81831D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6C4867-6F06-4180-9F05-87FAC2AABA10}"/>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
        <p:nvSpPr>
          <p:cNvPr id="5" name="Footer Placeholder 4">
            <a:extLst>
              <a:ext uri="{FF2B5EF4-FFF2-40B4-BE49-F238E27FC236}">
                <a16:creationId xmlns:a16="http://schemas.microsoft.com/office/drawing/2014/main" id="{7EDE1040-3D7F-437A-9988-89C283CF8C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4BF7FF-EEC8-4CDC-8341-3947ADD3B849}"/>
              </a:ext>
            </a:extLst>
          </p:cNvPr>
          <p:cNvSpPr>
            <a:spLocks noGrp="1"/>
          </p:cNvSpPr>
          <p:nvPr>
            <p:ph type="sldNum" sz="quarter" idx="12"/>
          </p:nvPr>
        </p:nvSpPr>
        <p:spPr/>
        <p:txBody>
          <a:bodyPr/>
          <a:lstStyle/>
          <a:p>
            <a:fld id="{CB989927-FD9A-4484-9B58-1A0D6EC7F5FE}" type="slidenum">
              <a:rPr lang="en-US" smtClean="0"/>
              <a:t>‹#›</a:t>
            </a:fld>
            <a:endParaRPr lang="en-US" dirty="0"/>
          </a:p>
        </p:txBody>
      </p:sp>
    </p:spTree>
    <p:extLst>
      <p:ext uri="{BB962C8B-B14F-4D97-AF65-F5344CB8AC3E}">
        <p14:creationId xmlns:p14="http://schemas.microsoft.com/office/powerpoint/2010/main" val="156611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ight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6D88F4F8-B668-4451-9803-76966F91A910}"/>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11241" r="8664" b="12655"/>
          <a:stretch/>
        </p:blipFill>
        <p:spPr>
          <a:xfrm>
            <a:off x="6204016" y="3522920"/>
            <a:ext cx="5987984" cy="2643963"/>
          </a:xfrm>
          <a:prstGeom prst="rect">
            <a:avLst/>
          </a:prstGeom>
        </p:spPr>
      </p:pic>
      <p:sp>
        <p:nvSpPr>
          <p:cNvPr id="13" name="Title">
            <a:extLst>
              <a:ext uri="{FF2B5EF4-FFF2-40B4-BE49-F238E27FC236}">
                <a16:creationId xmlns:a16="http://schemas.microsoft.com/office/drawing/2014/main" id="{F7C5FACA-CB69-F341-96EC-260102929140}"/>
              </a:ext>
            </a:extLst>
          </p:cNvPr>
          <p:cNvSpPr txBox="1"/>
          <p:nvPr/>
        </p:nvSpPr>
        <p:spPr>
          <a:xfrm>
            <a:off x="766762"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p:nvSpPr>
        <p:spPr>
          <a:xfrm>
            <a:off x="766762"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8" name="Slide Number">
            <a:extLst>
              <a:ext uri="{FF2B5EF4-FFF2-40B4-BE49-F238E27FC236}">
                <a16:creationId xmlns:a16="http://schemas.microsoft.com/office/drawing/2014/main" id="{64FDDAFD-2BBE-4DB9-9077-FCD6212CA58D}"/>
              </a:ext>
            </a:extLst>
          </p:cNvPr>
          <p:cNvSpPr>
            <a:spLocks noGrp="1"/>
          </p:cNvSpPr>
          <p:nvPr>
            <p:ph type="sldNum" sz="quarter" idx="12"/>
          </p:nvPr>
        </p:nvSpPr>
        <p:spPr/>
        <p:txBody>
          <a:bodyPr/>
          <a:lstStyle/>
          <a:p>
            <a:fld id="{CB989927-FD9A-4484-9B58-1A0D6EC7F5FE}" type="slidenum">
              <a:rPr lang="en-US" smtClean="0"/>
              <a:t>‹#›</a:t>
            </a:fld>
            <a:endParaRPr lang="en-US" dirty="0"/>
          </a:p>
        </p:txBody>
      </p:sp>
      <p:sp>
        <p:nvSpPr>
          <p:cNvPr id="7" name="Footer">
            <a:extLst>
              <a:ext uri="{FF2B5EF4-FFF2-40B4-BE49-F238E27FC236}">
                <a16:creationId xmlns:a16="http://schemas.microsoft.com/office/drawing/2014/main" id="{34B53D45-A9AE-43C4-8329-66ED710D4345}"/>
              </a:ext>
            </a:extLst>
          </p:cNvPr>
          <p:cNvSpPr>
            <a:spLocks noGrp="1"/>
          </p:cNvSpPr>
          <p:nvPr>
            <p:ph type="ftr" sz="quarter" idx="11"/>
          </p:nvPr>
        </p:nvSpPr>
        <p:spPr/>
        <p:txBody>
          <a:bodyPr/>
          <a:lstStyle/>
          <a:p>
            <a:endParaRPr lang="en-US" dirty="0"/>
          </a:p>
        </p:txBody>
      </p:sp>
      <p:sp>
        <p:nvSpPr>
          <p:cNvPr id="6" name="Date">
            <a:extLst>
              <a:ext uri="{FF2B5EF4-FFF2-40B4-BE49-F238E27FC236}">
                <a16:creationId xmlns:a16="http://schemas.microsoft.com/office/drawing/2014/main" id="{20186CE4-17C1-426D-AB85-C059231C2D75}"/>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285636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ark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3BD55515-3A50-4D53-9758-E4F305E6BEB3}"/>
              </a:ext>
              <a:ext uri="{C183D7F6-B498-43B3-948B-1728B52AA6E4}">
                <adec:decorative xmlns:adec="http://schemas.microsoft.com/office/drawing/2017/decorative" val="1"/>
              </a:ext>
            </a:extLst>
          </p:cNvPr>
          <p:cNvPicPr>
            <a:picLocks noChangeAspect="1"/>
          </p:cNvPicPr>
          <p:nvPr/>
        </p:nvPicPr>
        <p:blipFill rotWithShape="1">
          <a:blip r:embed="rId2" cstate="email">
            <a:alphaModFix amt="80000"/>
            <a:extLst>
              <a:ext uri="{28A0092B-C50C-407E-A947-70E740481C1C}">
                <a14:useLocalDpi xmlns:a14="http://schemas.microsoft.com/office/drawing/2010/main" val="0"/>
              </a:ext>
            </a:extLst>
          </a:blip>
          <a:srcRect t="8186" r="8664" b="11578"/>
          <a:stretch/>
        </p:blipFill>
        <p:spPr bwMode="invGray">
          <a:xfrm>
            <a:off x="6204016" y="3429000"/>
            <a:ext cx="5987984" cy="2787502"/>
          </a:xfrm>
          <a:prstGeom prst="rect">
            <a:avLst/>
          </a:prstGeom>
        </p:spPr>
      </p:pic>
      <p:sp>
        <p:nvSpPr>
          <p:cNvPr id="13" name="Title">
            <a:extLst>
              <a:ext uri="{FF2B5EF4-FFF2-40B4-BE49-F238E27FC236}">
                <a16:creationId xmlns:a16="http://schemas.microsoft.com/office/drawing/2014/main" id="{F7C5FACA-CB69-F341-96EC-260102929140}"/>
              </a:ext>
            </a:extLst>
          </p:cNvPr>
          <p:cNvSpPr txBox="1"/>
          <p:nvPr/>
        </p:nvSpPr>
        <p:spPr>
          <a:xfrm>
            <a:off x="771525"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p:nvSpPr>
        <p:spPr>
          <a:xfrm>
            <a:off x="771525"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8" name="Slide Number">
            <a:extLst>
              <a:ext uri="{FF2B5EF4-FFF2-40B4-BE49-F238E27FC236}">
                <a16:creationId xmlns:a16="http://schemas.microsoft.com/office/drawing/2014/main" id="{64FDDAFD-2BBE-4DB9-9077-FCD6212CA58D}"/>
              </a:ext>
            </a:extLst>
          </p:cNvPr>
          <p:cNvSpPr>
            <a:spLocks noGrp="1"/>
          </p:cNvSpPr>
          <p:nvPr>
            <p:ph type="sldNum" sz="quarter" idx="12"/>
          </p:nvPr>
        </p:nvSpPr>
        <p:spPr/>
        <p:txBody>
          <a:bodyPr/>
          <a:lstStyle/>
          <a:p>
            <a:fld id="{CB989927-FD9A-4484-9B58-1A0D6EC7F5FE}" type="slidenum">
              <a:rPr lang="en-US" smtClean="0"/>
              <a:t>‹#›</a:t>
            </a:fld>
            <a:endParaRPr lang="en-US" dirty="0"/>
          </a:p>
        </p:txBody>
      </p:sp>
      <p:sp>
        <p:nvSpPr>
          <p:cNvPr id="7" name="Footer">
            <a:extLst>
              <a:ext uri="{FF2B5EF4-FFF2-40B4-BE49-F238E27FC236}">
                <a16:creationId xmlns:a16="http://schemas.microsoft.com/office/drawing/2014/main" id="{34B53D45-A9AE-43C4-8329-66ED710D4345}"/>
              </a:ext>
            </a:extLst>
          </p:cNvPr>
          <p:cNvSpPr>
            <a:spLocks noGrp="1"/>
          </p:cNvSpPr>
          <p:nvPr>
            <p:ph type="ftr" sz="quarter" idx="11"/>
          </p:nvPr>
        </p:nvSpPr>
        <p:spPr/>
        <p:txBody>
          <a:bodyPr/>
          <a:lstStyle/>
          <a:p>
            <a:endParaRPr lang="en-US" dirty="0"/>
          </a:p>
        </p:txBody>
      </p:sp>
      <p:sp>
        <p:nvSpPr>
          <p:cNvPr id="6" name="Date">
            <a:extLst>
              <a:ext uri="{FF2B5EF4-FFF2-40B4-BE49-F238E27FC236}">
                <a16:creationId xmlns:a16="http://schemas.microsoft.com/office/drawing/2014/main" id="{20186CE4-17C1-426D-AB85-C059231C2D75}"/>
              </a:ext>
            </a:extLst>
          </p:cNvPr>
          <p:cNvSpPr>
            <a:spLocks noGrp="1"/>
          </p:cNvSpPr>
          <p:nvPr>
            <p:ph type="dt" sz="half" idx="10"/>
          </p:nvPr>
        </p:nvSpPr>
        <p:spPr/>
        <p:txBody>
          <a:body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906071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Light - Remote Speaker">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D1A8D5F2-734A-AE4A-AC70-8FF7EC3B13B8}"/>
              </a:ext>
              <a:ext uri="{C183D7F6-B498-43B3-948B-1728B52AA6E4}">
                <adec:decorative xmlns:adec="http://schemas.microsoft.com/office/drawing/2017/decorative" val="1"/>
              </a:ext>
            </a:extLst>
          </p:cNvPr>
          <p:cNvPicPr>
            <a:picLocks noChangeAspect="1"/>
          </p:cNvPicPr>
          <p:nvPr/>
        </p:nvPicPr>
        <p:blipFill rotWithShape="1">
          <a:blip r:embed="rId2" cstate="email">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26" name="Abstract Pattern Strip">
            <a:extLst>
              <a:ext uri="{FF2B5EF4-FFF2-40B4-BE49-F238E27FC236}">
                <a16:creationId xmlns:a16="http://schemas.microsoft.com/office/drawing/2014/main" id="{D3A9E2BA-57CB-4699-9D37-B39D95CEEBB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cxnSp>
        <p:nvCxnSpPr>
          <p:cNvPr id="17" name="Accent Mark">
            <a:extLst>
              <a:ext uri="{FF2B5EF4-FFF2-40B4-BE49-F238E27FC236}">
                <a16:creationId xmlns:a16="http://schemas.microsoft.com/office/drawing/2014/main" id="{B9A28B0D-33C5-45FC-856B-9D1B7CAA4BFC}"/>
              </a:ext>
              <a:ext uri="{C183D7F6-B498-43B3-948B-1728B52AA6E4}">
                <adec:decorative xmlns:adec="http://schemas.microsoft.com/office/drawing/2017/decorative" val="1"/>
              </a:ext>
            </a:extLst>
          </p:cNvPr>
          <p:cNvCxnSpPr>
            <a:cxnSpLocks/>
          </p:cNvCxnSpPr>
          <p:nvPr/>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sp>
        <p:nvSpPr>
          <p:cNvPr id="6" name="Slide Number">
            <a:extLst>
              <a:ext uri="{FF2B5EF4-FFF2-40B4-BE49-F238E27FC236}">
                <a16:creationId xmlns:a16="http://schemas.microsoft.com/office/drawing/2014/main" id="{B3B74EF8-C058-4095-A81D-CEC96AECC1D3}"/>
              </a:ext>
            </a:extLst>
          </p:cNvPr>
          <p:cNvSpPr>
            <a:spLocks noGrp="1"/>
          </p:cNvSpPr>
          <p:nvPr>
            <p:ph type="sldNum" sz="quarter" idx="19"/>
          </p:nvPr>
        </p:nvSpPr>
        <p:spPr/>
        <p:txBody>
          <a:bodyPr/>
          <a:lstStyle/>
          <a:p>
            <a:fld id="{CB989927-FD9A-4484-9B58-1A0D6EC7F5FE}" type="slidenum">
              <a:rPr lang="en-US" smtClean="0"/>
              <a:t>‹#›</a:t>
            </a:fld>
            <a:endParaRPr lang="en-US" dirty="0"/>
          </a:p>
        </p:txBody>
      </p:sp>
      <p:sp>
        <p:nvSpPr>
          <p:cNvPr id="5" name="Footer">
            <a:extLst>
              <a:ext uri="{FF2B5EF4-FFF2-40B4-BE49-F238E27FC236}">
                <a16:creationId xmlns:a16="http://schemas.microsoft.com/office/drawing/2014/main" id="{BE5E9E95-1036-471A-96CF-B7D5FE282FCE}"/>
              </a:ext>
            </a:extLst>
          </p:cNvPr>
          <p:cNvSpPr>
            <a:spLocks noGrp="1"/>
          </p:cNvSpPr>
          <p:nvPr>
            <p:ph type="ftr" sz="quarter" idx="18"/>
          </p:nvPr>
        </p:nvSpPr>
        <p:spPr/>
        <p:txBody>
          <a:bodyPr/>
          <a:lstStyle/>
          <a:p>
            <a:endParaRPr lang="en-US" dirty="0"/>
          </a:p>
        </p:txBody>
      </p:sp>
      <p:sp>
        <p:nvSpPr>
          <p:cNvPr id="4" name="Date">
            <a:extLst>
              <a:ext uri="{FF2B5EF4-FFF2-40B4-BE49-F238E27FC236}">
                <a16:creationId xmlns:a16="http://schemas.microsoft.com/office/drawing/2014/main" id="{8010DE74-E2DA-4AC8-9606-B0A60A71D99B}"/>
              </a:ext>
            </a:extLst>
          </p:cNvPr>
          <p:cNvSpPr>
            <a:spLocks noGrp="1"/>
          </p:cNvSpPr>
          <p:nvPr>
            <p:ph type="dt" sz="half" idx="17"/>
          </p:nvPr>
        </p:nvSpPr>
        <p:spPr/>
        <p:txBody>
          <a:bodyPr/>
          <a:lstStyle/>
          <a:p>
            <a:fld id="{FCEA4FF2-F03E-492B-9BFF-7BD3B6129FCF}" type="datetimeFigureOut">
              <a:rPr lang="en-US" smtClean="0"/>
              <a:t>10/15/2020</a:t>
            </a:fld>
            <a:endParaRPr lang="en-US" dirty="0"/>
          </a:p>
        </p:txBody>
      </p:sp>
      <p:pic>
        <p:nvPicPr>
          <p:cNvPr id="10" name="OTag">
            <a:extLst>
              <a:ext uri="{FF2B5EF4-FFF2-40B4-BE49-F238E27FC236}">
                <a16:creationId xmlns:a16="http://schemas.microsoft.com/office/drawing/2014/main" id="{3CE1CF95-2ED4-4044-A052-7E6E1867A5FF}"/>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46389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image" Target="../media/image2.jpe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 name="OTag">
            <a:extLst>
              <a:ext uri="{FF2B5EF4-FFF2-40B4-BE49-F238E27FC236}">
                <a16:creationId xmlns:a16="http://schemas.microsoft.com/office/drawing/2014/main" id="{DA16EBAD-93BE-4ACF-A78F-3C1CEDB86021}"/>
              </a:ext>
              <a:ext uri="{C183D7F6-B498-43B3-948B-1728B52AA6E4}">
                <adec:decorative xmlns:adec="http://schemas.microsoft.com/office/drawing/2017/decorative" val="1"/>
              </a:ext>
            </a:extLst>
          </p:cNvPr>
          <p:cNvPicPr>
            <a:picLocks noChangeAspect="1"/>
          </p:cNvPicPr>
          <p:nvPr/>
        </p:nvPicPr>
        <p:blipFill>
          <a:blip r:embed="rId6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9" name="Abstract Pattern Strip">
            <a:extLst>
              <a:ext uri="{FF2B5EF4-FFF2-40B4-BE49-F238E27FC236}">
                <a16:creationId xmlns:a16="http://schemas.microsoft.com/office/drawing/2014/main" id="{05515E47-3B1B-446D-A503-3B4EB057715F}"/>
              </a:ext>
              <a:ext uri="{C183D7F6-B498-43B3-948B-1728B52AA6E4}">
                <adec:decorative xmlns:adec="http://schemas.microsoft.com/office/drawing/2017/decorative" val="1"/>
              </a:ext>
            </a:extLst>
          </p:cNvPr>
          <p:cNvPicPr>
            <a:picLocks noChangeAspect="1"/>
          </p:cNvPicPr>
          <p:nvPr/>
        </p:nvPicPr>
        <p:blipFill>
          <a:blip r:embed="rId6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cxnSp>
        <p:nvCxnSpPr>
          <p:cNvPr id="9" name="Accent Mark">
            <a:extLst>
              <a:ext uri="{FF2B5EF4-FFF2-40B4-BE49-F238E27FC236}">
                <a16:creationId xmlns:a16="http://schemas.microsoft.com/office/drawing/2014/main" id="{141F41DE-E7B5-4A9E-A9A0-2D72DA029A3A}"/>
              </a:ext>
              <a:ext uri="{C183D7F6-B498-43B3-948B-1728B52AA6E4}">
                <adec:decorative xmlns:adec="http://schemas.microsoft.com/office/drawing/2017/decorative" val="1"/>
              </a:ext>
            </a:extLst>
          </p:cNvPr>
          <p:cNvCxnSpPr>
            <a:cxnSpLocks/>
          </p:cNvCxnSpPr>
          <p:nvPr/>
        </p:nvCxnSpPr>
        <p:spPr>
          <a:xfrm flipH="1">
            <a:off x="768095" y="1545863"/>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A70F255-3C2A-4AC7-8935-184146E3B6D6}"/>
              </a:ext>
            </a:extLst>
          </p:cNvPr>
          <p:cNvSpPr>
            <a:spLocks noGrp="1"/>
          </p:cNvSpPr>
          <p:nvPr>
            <p:ph type="title"/>
          </p:nvPr>
        </p:nvSpPr>
        <p:spPr>
          <a:xfrm>
            <a:off x="768875" y="508000"/>
            <a:ext cx="10671048"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p>
        </p:txBody>
      </p:sp>
      <p:sp>
        <p:nvSpPr>
          <p:cNvPr id="4" name="Text Field">
            <a:extLst>
              <a:ext uri="{FF2B5EF4-FFF2-40B4-BE49-F238E27FC236}">
                <a16:creationId xmlns:a16="http://schemas.microsoft.com/office/drawing/2014/main" id="{E46619B6-A626-4CDA-96E2-B94F4637C628}"/>
              </a:ext>
            </a:extLst>
          </p:cNvPr>
          <p:cNvSpPr>
            <a:spLocks noGrp="1"/>
          </p:cNvSpPr>
          <p:nvPr>
            <p:ph type="body" idx="1"/>
          </p:nvPr>
        </p:nvSpPr>
        <p:spPr>
          <a:xfrm>
            <a:off x="768875" y="1830234"/>
            <a:ext cx="10671048" cy="4276880"/>
          </a:xfrm>
          <a:prstGeom prst="rect">
            <a:avLst/>
          </a:prstGeom>
          <a:noFill/>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CB989927-FD9A-4484-9B58-1A0D6EC7F5FE}" type="slidenum">
              <a:rPr lang="en-US" smtClean="0"/>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endParaRPr lang="en-US" dirty="0"/>
          </a:p>
        </p:txBody>
      </p:sp>
      <p:sp>
        <p:nvSpPr>
          <p:cNvPr id="20" name="Date">
            <a:extLst>
              <a:ext uri="{FF2B5EF4-FFF2-40B4-BE49-F238E27FC236}">
                <a16:creationId xmlns:a16="http://schemas.microsoft.com/office/drawing/2014/main" id="{65BA88F5-EF53-415B-8446-19188BE675D3}"/>
              </a:ext>
            </a:extLst>
          </p:cNvPr>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1000" smtClean="0">
                <a:solidFill>
                  <a:srgbClr val="8B8580"/>
                </a:solidFill>
              </a:defRPr>
            </a:lvl1pPr>
          </a:lstStyle>
          <a:p>
            <a:fld id="{FCEA4FF2-F03E-492B-9BFF-7BD3B6129FCF}" type="datetimeFigureOut">
              <a:rPr lang="en-US" smtClean="0"/>
              <a:t>10/15/2020</a:t>
            </a:fld>
            <a:endParaRPr lang="en-US" dirty="0"/>
          </a:p>
        </p:txBody>
      </p:sp>
    </p:spTree>
    <p:extLst>
      <p:ext uri="{BB962C8B-B14F-4D97-AF65-F5344CB8AC3E}">
        <p14:creationId xmlns:p14="http://schemas.microsoft.com/office/powerpoint/2010/main" val="745858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152">
          <p15:clr>
            <a:srgbClr val="F26B43"/>
          </p15:clr>
        </p15:guide>
        <p15:guide id="4" orient="horz" pos="3852">
          <p15:clr>
            <a:srgbClr val="F26B43"/>
          </p15:clr>
        </p15:guide>
        <p15:guide id="5" pos="480">
          <p15:clr>
            <a:srgbClr val="F26B43"/>
          </p15:clr>
        </p15:guide>
        <p15:guide id="6" orient="horz" pos="79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racle/oci-cli" TargetMode="External"/><Relationship Id="rId2" Type="http://schemas.openxmlformats.org/officeDocument/2006/relationships/hyperlink" Target="https://www.oracle.com/database/technologies/instant-client/downloads.html" TargetMode="External"/><Relationship Id="rId1" Type="http://schemas.openxmlformats.org/officeDocument/2006/relationships/slideLayout" Target="../slideLayouts/slideLayout28.xml"/><Relationship Id="rId4" Type="http://schemas.openxmlformats.org/officeDocument/2006/relationships/hyperlink" Target="https://docs.oracle.com/pls/topic/lookup?ctx=en/solutions/migrate-to-autonomous-database-with-mv-to-adb&amp;id=mos-mv2adb-pk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A94A-B4EA-44A7-AFBB-62660A6F2434}"/>
              </a:ext>
            </a:extLst>
          </p:cNvPr>
          <p:cNvSpPr>
            <a:spLocks noGrp="1"/>
          </p:cNvSpPr>
          <p:nvPr>
            <p:ph type="title"/>
          </p:nvPr>
        </p:nvSpPr>
        <p:spPr>
          <a:xfrm>
            <a:off x="128016" y="448056"/>
            <a:ext cx="5852160" cy="2715351"/>
          </a:xfrm>
        </p:spPr>
        <p:txBody>
          <a:bodyPr/>
          <a:lstStyle/>
          <a:p>
            <a:r>
              <a:rPr lang="en-US" dirty="0"/>
              <a:t>Migrating Data to an Autonomous Database</a:t>
            </a:r>
            <a:br>
              <a:rPr lang="en-US" dirty="0"/>
            </a:br>
            <a:br>
              <a:rPr lang="en-US" dirty="0"/>
            </a:br>
            <a:r>
              <a:rPr lang="en-US" dirty="0"/>
              <a:t>Mv2ADB  Demo</a:t>
            </a:r>
          </a:p>
        </p:txBody>
      </p:sp>
      <p:sp>
        <p:nvSpPr>
          <p:cNvPr id="3" name="Subtitle 2">
            <a:extLst>
              <a:ext uri="{FF2B5EF4-FFF2-40B4-BE49-F238E27FC236}">
                <a16:creationId xmlns:a16="http://schemas.microsoft.com/office/drawing/2014/main" id="{C2842896-ECA5-45F7-8D59-9C7EAA989820}"/>
              </a:ext>
            </a:extLst>
          </p:cNvPr>
          <p:cNvSpPr>
            <a:spLocks noGrp="1"/>
          </p:cNvSpPr>
          <p:nvPr>
            <p:ph type="body" sz="quarter" idx="36"/>
          </p:nvPr>
        </p:nvSpPr>
        <p:spPr>
          <a:xfrm>
            <a:off x="496824" y="4941983"/>
            <a:ext cx="5029200" cy="895181"/>
          </a:xfrm>
        </p:spPr>
        <p:txBody>
          <a:bodyPr/>
          <a:lstStyle/>
          <a:p>
            <a:r>
              <a:rPr lang="en-US" dirty="0"/>
              <a:t>Eugene Simos Emea PreSales Team</a:t>
            </a:r>
          </a:p>
        </p:txBody>
      </p:sp>
      <p:sp>
        <p:nvSpPr>
          <p:cNvPr id="4" name="Subtitle 2">
            <a:extLst>
              <a:ext uri="{FF2B5EF4-FFF2-40B4-BE49-F238E27FC236}">
                <a16:creationId xmlns:a16="http://schemas.microsoft.com/office/drawing/2014/main" id="{A118C69E-8A0D-4758-A179-E675422FC4B5}"/>
              </a:ext>
            </a:extLst>
          </p:cNvPr>
          <p:cNvSpPr txBox="1">
            <a:spLocks/>
          </p:cNvSpPr>
          <p:nvPr/>
        </p:nvSpPr>
        <p:spPr>
          <a:xfrm>
            <a:off x="5791200" y="4031806"/>
            <a:ext cx="4812792" cy="704786"/>
          </a:xfrm>
          <a:prstGeom prst="rect">
            <a:avLst/>
          </a:prstGeom>
          <a:noFill/>
        </p:spPr>
        <p:txBody>
          <a:bodyPr vert="horz" lIns="0" tIns="0" rIns="0" bIns="0" rtlCol="0">
            <a:noAutofit/>
          </a:bodyPr>
          <a:lstStyle>
            <a:lvl1pPr marL="0" marR="0" indent="0" algn="ctr" defTabSz="914400" rtl="0" eaLnBrk="1" fontAlgn="auto" latinLnBrk="0" hangingPunct="1">
              <a:lnSpc>
                <a:spcPct val="95000"/>
              </a:lnSpc>
              <a:spcBef>
                <a:spcPts val="600"/>
              </a:spcBef>
              <a:spcAft>
                <a:spcPts val="0"/>
              </a:spcAft>
              <a:buClrTx/>
              <a:buSzTx/>
              <a:buFont typeface="System Font Regular"/>
              <a:buNone/>
              <a:tabLst/>
              <a:defRPr sz="2400" b="0" i="0" kern="1200">
                <a:solidFill>
                  <a:schemeClr val="tx1"/>
                </a:solidFill>
                <a:latin typeface="+mn-lt"/>
                <a:ea typeface="+mn-ea"/>
                <a:cs typeface="Oracle Sans" panose="020B0503020204020204" pitchFamily="34" charset="0"/>
              </a:defRPr>
            </a:lvl1pPr>
            <a:lvl2pPr marL="457200" marR="0" indent="0" algn="ctr"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solidFill>
                <a:latin typeface="+mn-lt"/>
                <a:ea typeface="+mn-ea"/>
                <a:cs typeface="Oracle Sans" panose="020B0503020204020204" pitchFamily="34" charset="0"/>
              </a:defRPr>
            </a:lvl2pPr>
            <a:lvl3pPr marL="914400" marR="0" indent="0" algn="ctr" defTabSz="914400" rtl="0" eaLnBrk="1" fontAlgn="auto" latinLnBrk="0" hangingPunct="1">
              <a:lnSpc>
                <a:spcPct val="95000"/>
              </a:lnSpc>
              <a:spcBef>
                <a:spcPts val="400"/>
              </a:spcBef>
              <a:spcAft>
                <a:spcPts val="0"/>
              </a:spcAft>
              <a:buClrTx/>
              <a:buSzPct val="120000"/>
              <a:buFont typeface="System Font Regular"/>
              <a:buNone/>
              <a:tabLst/>
              <a:defRPr sz="1800" kern="1200">
                <a:solidFill>
                  <a:schemeClr val="tx1"/>
                </a:solidFill>
                <a:latin typeface="Oracle Sans Light" panose="020B0403020204020204" pitchFamily="34" charset="0"/>
                <a:ea typeface="+mn-ea"/>
                <a:cs typeface="Oracle Sans Light" panose="020B0403020204020204" pitchFamily="34" charset="0"/>
              </a:defRPr>
            </a:lvl3pPr>
            <a:lvl4pPr marL="1371600" marR="0" indent="0" algn="ctr" defTabSz="914400" rtl="0" eaLnBrk="1" fontAlgn="auto" latinLnBrk="0" hangingPunct="1">
              <a:lnSpc>
                <a:spcPct val="95000"/>
              </a:lnSpc>
              <a:spcBef>
                <a:spcPts val="400"/>
              </a:spcBef>
              <a:spcAft>
                <a:spcPts val="0"/>
              </a:spcAft>
              <a:buClrTx/>
              <a:buSzPct val="100000"/>
              <a:buFont typeface="System Font Regular"/>
              <a:buNone/>
              <a:tabLst/>
              <a:defRPr sz="1600" kern="1200">
                <a:solidFill>
                  <a:schemeClr val="tx1"/>
                </a:solidFill>
                <a:latin typeface="Oracle Sans Light" panose="020B0403020204020204" pitchFamily="34" charset="0"/>
                <a:ea typeface="+mn-ea"/>
                <a:cs typeface="Oracle Sans Light" panose="020B0403020204020204" pitchFamily="34" charset="0"/>
              </a:defRPr>
            </a:lvl4pPr>
            <a:lvl5pPr marL="1828800" marR="0" indent="0" algn="ctr" defTabSz="914400" rtl="0" eaLnBrk="1" fontAlgn="auto" latinLnBrk="0" hangingPunct="1">
              <a:lnSpc>
                <a:spcPct val="95000"/>
              </a:lnSpc>
              <a:spcBef>
                <a:spcPts val="400"/>
              </a:spcBef>
              <a:spcAft>
                <a:spcPts val="0"/>
              </a:spcAft>
              <a:buClrTx/>
              <a:buSzTx/>
              <a:buFont typeface="System Font Regular"/>
              <a:buNone/>
              <a:tabLst/>
              <a:defRPr sz="1600" kern="1200">
                <a:solidFill>
                  <a:schemeClr val="tx1"/>
                </a:solidFill>
                <a:latin typeface="Oracle Sans Light" panose="020B0403020204020204" pitchFamily="34" charset="0"/>
                <a:ea typeface="+mn-ea"/>
                <a:cs typeface="Oracle Sans Light" panose="020B0403020204020204" pitchFamily="34" charset="0"/>
              </a:defRPr>
            </a:lvl5pPr>
            <a:lvl6pPr marL="2286000" indent="0" algn="ctr" defTabSz="914400" rtl="0" eaLnBrk="1" latinLnBrk="0" hangingPunct="1">
              <a:lnSpc>
                <a:spcPct val="95000"/>
              </a:lnSpc>
              <a:spcBef>
                <a:spcPts val="400"/>
              </a:spcBef>
              <a:spcAft>
                <a:spcPts val="0"/>
              </a:spcAft>
              <a:buSzPct val="120000"/>
              <a:buFont typeface="System Font Regular"/>
              <a:buNone/>
              <a:defRPr sz="1600" b="0" i="0" kern="1200">
                <a:solidFill>
                  <a:schemeClr val="tx1"/>
                </a:solidFill>
                <a:latin typeface="Oracle Sans Light" panose="020B0403020204020204" pitchFamily="34" charset="0"/>
                <a:ea typeface="+mn-ea"/>
                <a:cs typeface="Oracle Sans Light" panose="020B0403020204020204" pitchFamily="34" charset="0"/>
              </a:defRPr>
            </a:lvl6pPr>
            <a:lvl7pPr marL="2743200" indent="0" algn="ctr" defTabSz="914400" rtl="0" eaLnBrk="1" latinLnBrk="0" hangingPunct="1">
              <a:lnSpc>
                <a:spcPct val="95000"/>
              </a:lnSpc>
              <a:spcBef>
                <a:spcPts val="400"/>
              </a:spcBef>
              <a:spcAft>
                <a:spcPts val="0"/>
              </a:spcAft>
              <a:buFont typeface="System Font Regular"/>
              <a:buNone/>
              <a:defRPr sz="1600" b="0" i="0" kern="1200">
                <a:solidFill>
                  <a:schemeClr val="tx1"/>
                </a:solidFill>
                <a:latin typeface="Oracle Sans Light" panose="020B0403020204020204" pitchFamily="34" charset="0"/>
                <a:ea typeface="+mn-ea"/>
                <a:cs typeface="Oracle Sans Light" panose="020B0403020204020204" pitchFamily="34" charset="0"/>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pic>
        <p:nvPicPr>
          <p:cNvPr id="6" name="Picture 5">
            <a:extLst>
              <a:ext uri="{FF2B5EF4-FFF2-40B4-BE49-F238E27FC236}">
                <a16:creationId xmlns:a16="http://schemas.microsoft.com/office/drawing/2014/main" id="{B63A979C-74C5-49AE-86E6-88B232AF5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364" y="4736592"/>
            <a:ext cx="1288161" cy="1441485"/>
          </a:xfrm>
          <a:prstGeom prst="rect">
            <a:avLst/>
          </a:prstGeom>
        </p:spPr>
      </p:pic>
    </p:spTree>
    <p:extLst>
      <p:ext uri="{BB962C8B-B14F-4D97-AF65-F5344CB8AC3E}">
        <p14:creationId xmlns:p14="http://schemas.microsoft.com/office/powerpoint/2010/main" val="337839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76929C-5C3F-49BD-A2E2-8D093A0860B6}"/>
              </a:ext>
            </a:extLst>
          </p:cNvPr>
          <p:cNvSpPr>
            <a:spLocks noGrp="1"/>
          </p:cNvSpPr>
          <p:nvPr>
            <p:ph type="title"/>
          </p:nvPr>
        </p:nvSpPr>
        <p:spPr>
          <a:xfrm>
            <a:off x="702863" y="420624"/>
            <a:ext cx="10671048" cy="398272"/>
          </a:xfrm>
        </p:spPr>
        <p:txBody>
          <a:bodyPr/>
          <a:lstStyle/>
          <a:p>
            <a:pPr algn="ctr"/>
            <a:r>
              <a:rPr lang="en-US" dirty="0"/>
              <a:t>Reference Architecture</a:t>
            </a:r>
          </a:p>
        </p:txBody>
      </p:sp>
      <p:sp>
        <p:nvSpPr>
          <p:cNvPr id="8" name="Content Placeholder 7">
            <a:extLst>
              <a:ext uri="{FF2B5EF4-FFF2-40B4-BE49-F238E27FC236}">
                <a16:creationId xmlns:a16="http://schemas.microsoft.com/office/drawing/2014/main" id="{4F61554E-6B7D-484C-84BD-F8F1BFD4E7F5}"/>
              </a:ext>
            </a:extLst>
          </p:cNvPr>
          <p:cNvSpPr>
            <a:spLocks noGrp="1"/>
          </p:cNvSpPr>
          <p:nvPr>
            <p:ph idx="1"/>
          </p:nvPr>
        </p:nvSpPr>
        <p:spPr/>
        <p:txBody>
          <a:bodyPr/>
          <a:lstStyle/>
          <a:p>
            <a:endParaRPr lang="en-US" dirty="0"/>
          </a:p>
        </p:txBody>
      </p:sp>
      <p:grpSp>
        <p:nvGrpSpPr>
          <p:cNvPr id="16" name="Group 15">
            <a:extLst>
              <a:ext uri="{FF2B5EF4-FFF2-40B4-BE49-F238E27FC236}">
                <a16:creationId xmlns:a16="http://schemas.microsoft.com/office/drawing/2014/main" id="{432A87D3-7060-47D6-81DD-63A8ED3A46CE}"/>
              </a:ext>
            </a:extLst>
          </p:cNvPr>
          <p:cNvGrpSpPr/>
          <p:nvPr/>
        </p:nvGrpSpPr>
        <p:grpSpPr>
          <a:xfrm>
            <a:off x="2867252" y="1349248"/>
            <a:ext cx="5982007" cy="4508732"/>
            <a:chOff x="2867252" y="1349248"/>
            <a:chExt cx="5982007" cy="4508732"/>
          </a:xfrm>
        </p:grpSpPr>
        <p:pic>
          <p:nvPicPr>
            <p:cNvPr id="6" name="Picture 5">
              <a:extLst>
                <a:ext uri="{FF2B5EF4-FFF2-40B4-BE49-F238E27FC236}">
                  <a16:creationId xmlns:a16="http://schemas.microsoft.com/office/drawing/2014/main" id="{BF116F78-6CFA-4222-8B35-D180AB566203}"/>
                </a:ext>
              </a:extLst>
            </p:cNvPr>
            <p:cNvPicPr>
              <a:picLocks noChangeAspect="1"/>
            </p:cNvPicPr>
            <p:nvPr/>
          </p:nvPicPr>
          <p:blipFill>
            <a:blip r:embed="rId2"/>
            <a:stretch>
              <a:fillRect/>
            </a:stretch>
          </p:blipFill>
          <p:spPr>
            <a:xfrm>
              <a:off x="2867252" y="1349248"/>
              <a:ext cx="5982007" cy="4508732"/>
            </a:xfrm>
            <a:prstGeom prst="rect">
              <a:avLst/>
            </a:prstGeom>
          </p:spPr>
        </p:pic>
        <p:cxnSp>
          <p:nvCxnSpPr>
            <p:cNvPr id="10" name="Straight Arrow Connector 9">
              <a:extLst>
                <a:ext uri="{FF2B5EF4-FFF2-40B4-BE49-F238E27FC236}">
                  <a16:creationId xmlns:a16="http://schemas.microsoft.com/office/drawing/2014/main" id="{B7D3E681-A6E2-497B-8020-8E69941B8DE3}"/>
                </a:ext>
              </a:extLst>
            </p:cNvPr>
            <p:cNvCxnSpPr>
              <a:cxnSpLocks/>
            </p:cNvCxnSpPr>
            <p:nvPr/>
          </p:nvCxnSpPr>
          <p:spPr>
            <a:xfrm flipH="1">
              <a:off x="3337560" y="4233672"/>
              <a:ext cx="384048"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B7AF127-282F-4D1C-BB51-78B9F1A263E7}"/>
                </a:ext>
              </a:extLst>
            </p:cNvPr>
            <p:cNvCxnSpPr/>
            <p:nvPr/>
          </p:nvCxnSpPr>
          <p:spPr>
            <a:xfrm>
              <a:off x="3337560" y="4389120"/>
              <a:ext cx="1856232" cy="8138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41C990-31B0-40C2-A8B9-17D232575953}"/>
                </a:ext>
              </a:extLst>
            </p:cNvPr>
            <p:cNvCxnSpPr/>
            <p:nvPr/>
          </p:nvCxnSpPr>
          <p:spPr>
            <a:xfrm flipV="1">
              <a:off x="5513832" y="4379976"/>
              <a:ext cx="1508760" cy="74980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7981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C389-579B-4113-80D0-08EEA03C2283}"/>
              </a:ext>
            </a:extLst>
          </p:cNvPr>
          <p:cNvSpPr>
            <a:spLocks noGrp="1"/>
          </p:cNvSpPr>
          <p:nvPr>
            <p:ph type="title"/>
          </p:nvPr>
        </p:nvSpPr>
        <p:spPr/>
        <p:txBody>
          <a:bodyPr/>
          <a:lstStyle/>
          <a:p>
            <a:r>
              <a:rPr lang="en-US" dirty="0"/>
              <a:t>Steps to perform for the mv2adb tool</a:t>
            </a:r>
          </a:p>
        </p:txBody>
      </p:sp>
      <p:graphicFrame>
        <p:nvGraphicFramePr>
          <p:cNvPr id="7" name="Table 7">
            <a:extLst>
              <a:ext uri="{FF2B5EF4-FFF2-40B4-BE49-F238E27FC236}">
                <a16:creationId xmlns:a16="http://schemas.microsoft.com/office/drawing/2014/main" id="{05B09977-E783-49CD-BAA0-7F2E69672B6F}"/>
              </a:ext>
            </a:extLst>
          </p:cNvPr>
          <p:cNvGraphicFramePr>
            <a:graphicFrameLocks noGrp="1"/>
          </p:cNvGraphicFramePr>
          <p:nvPr>
            <p:ph idx="1"/>
            <p:extLst>
              <p:ext uri="{D42A27DB-BD31-4B8C-83A1-F6EECF244321}">
                <p14:modId xmlns:p14="http://schemas.microsoft.com/office/powerpoint/2010/main" val="4246870080"/>
              </p:ext>
            </p:extLst>
          </p:nvPr>
        </p:nvGraphicFramePr>
        <p:xfrm>
          <a:off x="528811" y="1830388"/>
          <a:ext cx="11127036" cy="3708400"/>
        </p:xfrm>
        <a:graphic>
          <a:graphicData uri="http://schemas.openxmlformats.org/drawingml/2006/table">
            <a:tbl>
              <a:tblPr firstRow="1" bandRow="1">
                <a:tableStyleId>{5C22544A-7EE6-4342-B048-85BDC9FD1C3A}</a:tableStyleId>
              </a:tblPr>
              <a:tblGrid>
                <a:gridCol w="11127036">
                  <a:extLst>
                    <a:ext uri="{9D8B030D-6E8A-4147-A177-3AD203B41FA5}">
                      <a16:colId xmlns:a16="http://schemas.microsoft.com/office/drawing/2014/main" val="1817540039"/>
                    </a:ext>
                  </a:extLst>
                </a:gridCol>
              </a:tblGrid>
              <a:tr h="370840">
                <a:tc>
                  <a:txBody>
                    <a:bodyPr/>
                    <a:lstStyle/>
                    <a:p>
                      <a:r>
                        <a:rPr lang="en-US" dirty="0"/>
                        <a:t>Download the Rpm file from Oracle Support</a:t>
                      </a:r>
                    </a:p>
                  </a:txBody>
                  <a:tcPr/>
                </a:tc>
                <a:extLst>
                  <a:ext uri="{0D108BD9-81ED-4DB2-BD59-A6C34878D82A}">
                    <a16:rowId xmlns:a16="http://schemas.microsoft.com/office/drawing/2014/main" val="1991963018"/>
                  </a:ext>
                </a:extLst>
              </a:tr>
              <a:tr h="370840">
                <a:tc>
                  <a:txBody>
                    <a:bodyPr/>
                    <a:lstStyle/>
                    <a:p>
                      <a:r>
                        <a:rPr lang="en-US" dirty="0"/>
                        <a:t>Install required libraires , oci client tool</a:t>
                      </a:r>
                    </a:p>
                  </a:txBody>
                  <a:tcPr/>
                </a:tc>
                <a:extLst>
                  <a:ext uri="{0D108BD9-81ED-4DB2-BD59-A6C34878D82A}">
                    <a16:rowId xmlns:a16="http://schemas.microsoft.com/office/drawing/2014/main" val="2581621761"/>
                  </a:ext>
                </a:extLst>
              </a:tr>
              <a:tr h="370840">
                <a:tc>
                  <a:txBody>
                    <a:bodyPr/>
                    <a:lstStyle/>
                    <a:p>
                      <a:r>
                        <a:rPr lang="en-US" dirty="0"/>
                        <a:t>Download and configure the Autonomous Wallet</a:t>
                      </a:r>
                    </a:p>
                  </a:txBody>
                  <a:tcPr/>
                </a:tc>
                <a:extLst>
                  <a:ext uri="{0D108BD9-81ED-4DB2-BD59-A6C34878D82A}">
                    <a16:rowId xmlns:a16="http://schemas.microsoft.com/office/drawing/2014/main" val="2311854333"/>
                  </a:ext>
                </a:extLst>
              </a:tr>
              <a:tr h="370840">
                <a:tc>
                  <a:txBody>
                    <a:bodyPr/>
                    <a:lstStyle/>
                    <a:p>
                      <a:r>
                        <a:rPr lang="en-US" dirty="0"/>
                        <a:t>Create sudo configuration to let non root users to use the tool (optional)</a:t>
                      </a:r>
                    </a:p>
                  </a:txBody>
                  <a:tcPr/>
                </a:tc>
                <a:extLst>
                  <a:ext uri="{0D108BD9-81ED-4DB2-BD59-A6C34878D82A}">
                    <a16:rowId xmlns:a16="http://schemas.microsoft.com/office/drawing/2014/main" val="3046942390"/>
                  </a:ext>
                </a:extLst>
              </a:tr>
              <a:tr h="370840">
                <a:tc>
                  <a:txBody>
                    <a:bodyPr/>
                    <a:lstStyle/>
                    <a:p>
                      <a:r>
                        <a:rPr lang="en-US" dirty="0"/>
                        <a:t>Create a bucket in Object Storage (optional)</a:t>
                      </a:r>
                    </a:p>
                  </a:txBody>
                  <a:tcPr/>
                </a:tc>
                <a:extLst>
                  <a:ext uri="{0D108BD9-81ED-4DB2-BD59-A6C34878D82A}">
                    <a16:rowId xmlns:a16="http://schemas.microsoft.com/office/drawing/2014/main" val="1560241649"/>
                  </a:ext>
                </a:extLst>
              </a:tr>
              <a:tr h="370840">
                <a:tc>
                  <a:txBody>
                    <a:bodyPr/>
                    <a:lstStyle/>
                    <a:p>
                      <a:r>
                        <a:rPr lang="en-US" dirty="0"/>
                        <a:t>Encrypt ALL passwords and the security OCI token</a:t>
                      </a:r>
                    </a:p>
                  </a:txBody>
                  <a:tcPr/>
                </a:tc>
                <a:extLst>
                  <a:ext uri="{0D108BD9-81ED-4DB2-BD59-A6C34878D82A}">
                    <a16:rowId xmlns:a16="http://schemas.microsoft.com/office/drawing/2014/main" val="3296424282"/>
                  </a:ext>
                </a:extLst>
              </a:tr>
              <a:tr h="370840">
                <a:tc>
                  <a:txBody>
                    <a:bodyPr/>
                    <a:lstStyle/>
                    <a:p>
                      <a:r>
                        <a:rPr lang="en-US" dirty="0"/>
                        <a:t>Create a configuration file for the mv2adb tool (database, object storage, autonomous </a:t>
                      </a:r>
                      <a:r>
                        <a:rPr lang="en-US" dirty="0" err="1"/>
                        <a:t>db</a:t>
                      </a:r>
                      <a:r>
                        <a:rPr lang="en-US" dirty="0"/>
                        <a:t>)</a:t>
                      </a:r>
                    </a:p>
                  </a:txBody>
                  <a:tcPr/>
                </a:tc>
                <a:extLst>
                  <a:ext uri="{0D108BD9-81ED-4DB2-BD59-A6C34878D82A}">
                    <a16:rowId xmlns:a16="http://schemas.microsoft.com/office/drawing/2014/main" val="1363421207"/>
                  </a:ext>
                </a:extLst>
              </a:tr>
              <a:tr h="370840">
                <a:tc>
                  <a:txBody>
                    <a:bodyPr/>
                    <a:lstStyle/>
                    <a:p>
                      <a:r>
                        <a:rPr lang="en-US" dirty="0"/>
                        <a:t>Check with the migrate advisor your database objects for errors</a:t>
                      </a:r>
                    </a:p>
                  </a:txBody>
                  <a:tcPr/>
                </a:tc>
                <a:extLst>
                  <a:ext uri="{0D108BD9-81ED-4DB2-BD59-A6C34878D82A}">
                    <a16:rowId xmlns:a16="http://schemas.microsoft.com/office/drawing/2014/main" val="2402820829"/>
                  </a:ext>
                </a:extLst>
              </a:tr>
              <a:tr h="370840">
                <a:tc>
                  <a:txBody>
                    <a:bodyPr/>
                    <a:lstStyle/>
                    <a:p>
                      <a:r>
                        <a:rPr lang="en-US" dirty="0"/>
                        <a:t>Migrate your data with the mv2adb ( with / without the configuration file)</a:t>
                      </a:r>
                    </a:p>
                  </a:txBody>
                  <a:tcPr/>
                </a:tc>
                <a:extLst>
                  <a:ext uri="{0D108BD9-81ED-4DB2-BD59-A6C34878D82A}">
                    <a16:rowId xmlns:a16="http://schemas.microsoft.com/office/drawing/2014/main" val="464909900"/>
                  </a:ext>
                </a:extLst>
              </a:tr>
              <a:tr h="370840">
                <a:tc>
                  <a:txBody>
                    <a:bodyPr/>
                    <a:lstStyle/>
                    <a:p>
                      <a:r>
                        <a:rPr lang="en-US" dirty="0"/>
                        <a:t>Verify you data </a:t>
                      </a:r>
                    </a:p>
                  </a:txBody>
                  <a:tcPr/>
                </a:tc>
                <a:extLst>
                  <a:ext uri="{0D108BD9-81ED-4DB2-BD59-A6C34878D82A}">
                    <a16:rowId xmlns:a16="http://schemas.microsoft.com/office/drawing/2014/main" val="1165067369"/>
                  </a:ext>
                </a:extLst>
              </a:tr>
            </a:tbl>
          </a:graphicData>
        </a:graphic>
      </p:graphicFrame>
    </p:spTree>
    <p:extLst>
      <p:ext uri="{BB962C8B-B14F-4D97-AF65-F5344CB8AC3E}">
        <p14:creationId xmlns:p14="http://schemas.microsoft.com/office/powerpoint/2010/main" val="42409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B620-9BCC-4C64-B424-4BDD93645353}"/>
              </a:ext>
            </a:extLst>
          </p:cNvPr>
          <p:cNvSpPr>
            <a:spLocks noGrp="1"/>
          </p:cNvSpPr>
          <p:nvPr>
            <p:ph type="title"/>
          </p:nvPr>
        </p:nvSpPr>
        <p:spPr/>
        <p:txBody>
          <a:bodyPr/>
          <a:lstStyle/>
          <a:p>
            <a:r>
              <a:rPr lang="en-US" dirty="0"/>
              <a:t>Examples</a:t>
            </a:r>
          </a:p>
        </p:txBody>
      </p:sp>
      <p:graphicFrame>
        <p:nvGraphicFramePr>
          <p:cNvPr id="4" name="Table 4">
            <a:extLst>
              <a:ext uri="{FF2B5EF4-FFF2-40B4-BE49-F238E27FC236}">
                <a16:creationId xmlns:a16="http://schemas.microsoft.com/office/drawing/2014/main" id="{73F223B9-87D7-4830-8C09-0DA8C739A053}"/>
              </a:ext>
            </a:extLst>
          </p:cNvPr>
          <p:cNvGraphicFramePr>
            <a:graphicFrameLocks noGrp="1"/>
          </p:cNvGraphicFramePr>
          <p:nvPr>
            <p:ph idx="1"/>
            <p:extLst>
              <p:ext uri="{D42A27DB-BD31-4B8C-83A1-F6EECF244321}">
                <p14:modId xmlns:p14="http://schemas.microsoft.com/office/powerpoint/2010/main" val="2238255506"/>
              </p:ext>
            </p:extLst>
          </p:nvPr>
        </p:nvGraphicFramePr>
        <p:xfrm>
          <a:off x="793214" y="1830388"/>
          <a:ext cx="10644724" cy="2225040"/>
        </p:xfrm>
        <a:graphic>
          <a:graphicData uri="http://schemas.openxmlformats.org/drawingml/2006/table">
            <a:tbl>
              <a:tblPr firstRow="1" bandRow="1">
                <a:tableStyleId>{5C22544A-7EE6-4342-B048-85BDC9FD1C3A}</a:tableStyleId>
              </a:tblPr>
              <a:tblGrid>
                <a:gridCol w="10644724">
                  <a:extLst>
                    <a:ext uri="{9D8B030D-6E8A-4147-A177-3AD203B41FA5}">
                      <a16:colId xmlns:a16="http://schemas.microsoft.com/office/drawing/2014/main" val="3596175317"/>
                    </a:ext>
                  </a:extLst>
                </a:gridCol>
              </a:tblGrid>
              <a:tr h="370840">
                <a:tc>
                  <a:txBody>
                    <a:bodyPr/>
                    <a:lstStyle/>
                    <a:p>
                      <a:r>
                        <a:rPr lang="en-US" dirty="0"/>
                        <a:t>sudo /opt/mv2adb/mv2adb.bin advisor           -conf atp_mv2adb.config</a:t>
                      </a:r>
                    </a:p>
                  </a:txBody>
                  <a:tcPr/>
                </a:tc>
                <a:extLst>
                  <a:ext uri="{0D108BD9-81ED-4DB2-BD59-A6C34878D82A}">
                    <a16:rowId xmlns:a16="http://schemas.microsoft.com/office/drawing/2014/main" val="390352315"/>
                  </a:ext>
                </a:extLst>
              </a:tr>
              <a:tr h="370840">
                <a:tc>
                  <a:txBody>
                    <a:bodyPr/>
                    <a:lstStyle/>
                    <a:p>
                      <a:r>
                        <a:rPr lang="en-US" dirty="0"/>
                        <a:t>sudo /opt/mv2adb/mv2adb.bin </a:t>
                      </a:r>
                      <a:r>
                        <a:rPr lang="en-US" dirty="0" err="1"/>
                        <a:t>expdp</a:t>
                      </a:r>
                      <a:r>
                        <a:rPr lang="en-US" dirty="0"/>
                        <a:t>                -conf atp_mv2adb.config</a:t>
                      </a:r>
                    </a:p>
                  </a:txBody>
                  <a:tcPr/>
                </a:tc>
                <a:extLst>
                  <a:ext uri="{0D108BD9-81ED-4DB2-BD59-A6C34878D82A}">
                    <a16:rowId xmlns:a16="http://schemas.microsoft.com/office/drawing/2014/main" val="3906997949"/>
                  </a:ext>
                </a:extLst>
              </a:tr>
              <a:tr h="370840">
                <a:tc>
                  <a:txBody>
                    <a:bodyPr/>
                    <a:lstStyle/>
                    <a:p>
                      <a:r>
                        <a:rPr lang="en-US" dirty="0"/>
                        <a:t>sudo /opt/mv2adb/mv2adb.bin </a:t>
                      </a:r>
                      <a:r>
                        <a:rPr lang="en-US" dirty="0" err="1"/>
                        <a:t>createbucket</a:t>
                      </a:r>
                      <a:r>
                        <a:rPr lang="en-US" dirty="0"/>
                        <a:t>    -conf atp_mv2adb.config (optional)</a:t>
                      </a:r>
                    </a:p>
                  </a:txBody>
                  <a:tcPr/>
                </a:tc>
                <a:extLst>
                  <a:ext uri="{0D108BD9-81ED-4DB2-BD59-A6C34878D82A}">
                    <a16:rowId xmlns:a16="http://schemas.microsoft.com/office/drawing/2014/main" val="540527029"/>
                  </a:ext>
                </a:extLst>
              </a:tr>
              <a:tr h="370840">
                <a:tc>
                  <a:txBody>
                    <a:bodyPr/>
                    <a:lstStyle/>
                    <a:p>
                      <a:r>
                        <a:rPr lang="en-US" dirty="0"/>
                        <a:t>sudo /opt/mv2adb/mv2adb.bin </a:t>
                      </a:r>
                      <a:r>
                        <a:rPr lang="en-US" dirty="0" err="1"/>
                        <a:t>putdump</a:t>
                      </a:r>
                      <a:r>
                        <a:rPr lang="en-US" dirty="0"/>
                        <a:t>          -conf atp_mv2adb.config</a:t>
                      </a:r>
                    </a:p>
                  </a:txBody>
                  <a:tcPr/>
                </a:tc>
                <a:extLst>
                  <a:ext uri="{0D108BD9-81ED-4DB2-BD59-A6C34878D82A}">
                    <a16:rowId xmlns:a16="http://schemas.microsoft.com/office/drawing/2014/main" val="3739408772"/>
                  </a:ext>
                </a:extLst>
              </a:tr>
              <a:tr h="370840">
                <a:tc>
                  <a:txBody>
                    <a:bodyPr/>
                    <a:lstStyle/>
                    <a:p>
                      <a:r>
                        <a:rPr lang="en-US" dirty="0"/>
                        <a:t>sudo /opt/mv2adb/mv2adb.bin </a:t>
                      </a:r>
                      <a:r>
                        <a:rPr lang="en-US" dirty="0" err="1"/>
                        <a:t>impdp</a:t>
                      </a:r>
                      <a:r>
                        <a:rPr lang="en-US" dirty="0"/>
                        <a:t>               -conf atp_mv2adb.config</a:t>
                      </a:r>
                    </a:p>
                  </a:txBody>
                  <a:tcPr/>
                </a:tc>
                <a:extLst>
                  <a:ext uri="{0D108BD9-81ED-4DB2-BD59-A6C34878D82A}">
                    <a16:rowId xmlns:a16="http://schemas.microsoft.com/office/drawing/2014/main" val="1745946883"/>
                  </a:ext>
                </a:extLst>
              </a:tr>
              <a:tr h="370840">
                <a:tc>
                  <a:txBody>
                    <a:bodyPr/>
                    <a:lstStyle/>
                    <a:p>
                      <a:r>
                        <a:rPr lang="en-US" dirty="0"/>
                        <a:t>sudo /opt/mv2adb/mv2adb.bin report               -conf atp_mv2adb.config</a:t>
                      </a:r>
                    </a:p>
                  </a:txBody>
                  <a:tcPr/>
                </a:tc>
                <a:extLst>
                  <a:ext uri="{0D108BD9-81ED-4DB2-BD59-A6C34878D82A}">
                    <a16:rowId xmlns:a16="http://schemas.microsoft.com/office/drawing/2014/main" val="2522114978"/>
                  </a:ext>
                </a:extLst>
              </a:tr>
            </a:tbl>
          </a:graphicData>
        </a:graphic>
      </p:graphicFrame>
    </p:spTree>
    <p:extLst>
      <p:ext uri="{BB962C8B-B14F-4D97-AF65-F5344CB8AC3E}">
        <p14:creationId xmlns:p14="http://schemas.microsoft.com/office/powerpoint/2010/main" val="253214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8D54-9AA7-4928-9FA5-A4DFE8EC8B7A}"/>
              </a:ext>
            </a:extLst>
          </p:cNvPr>
          <p:cNvSpPr>
            <a:spLocks noGrp="1"/>
          </p:cNvSpPr>
          <p:nvPr>
            <p:ph type="title"/>
          </p:nvPr>
        </p:nvSpPr>
        <p:spPr/>
        <p:txBody>
          <a:bodyPr/>
          <a:lstStyle/>
          <a:p>
            <a:r>
              <a:rPr lang="en-US" dirty="0"/>
              <a:t>References </a:t>
            </a:r>
          </a:p>
        </p:txBody>
      </p:sp>
      <p:graphicFrame>
        <p:nvGraphicFramePr>
          <p:cNvPr id="4" name="Table 4">
            <a:extLst>
              <a:ext uri="{FF2B5EF4-FFF2-40B4-BE49-F238E27FC236}">
                <a16:creationId xmlns:a16="http://schemas.microsoft.com/office/drawing/2014/main" id="{6A7C9FC8-03F0-4CD1-8AAF-23A7B6031487}"/>
              </a:ext>
            </a:extLst>
          </p:cNvPr>
          <p:cNvGraphicFramePr>
            <a:graphicFrameLocks noGrp="1"/>
          </p:cNvGraphicFramePr>
          <p:nvPr>
            <p:ph idx="1"/>
            <p:extLst>
              <p:ext uri="{D42A27DB-BD31-4B8C-83A1-F6EECF244321}">
                <p14:modId xmlns:p14="http://schemas.microsoft.com/office/powerpoint/2010/main" val="2292780977"/>
              </p:ext>
            </p:extLst>
          </p:nvPr>
        </p:nvGraphicFramePr>
        <p:xfrm>
          <a:off x="766763" y="1830388"/>
          <a:ext cx="10889083" cy="1752600"/>
        </p:xfrm>
        <a:graphic>
          <a:graphicData uri="http://schemas.openxmlformats.org/drawingml/2006/table">
            <a:tbl>
              <a:tblPr firstRow="1" bandRow="1">
                <a:tableStyleId>{5C22544A-7EE6-4342-B048-85BDC9FD1C3A}</a:tableStyleId>
              </a:tblPr>
              <a:tblGrid>
                <a:gridCol w="10889083">
                  <a:extLst>
                    <a:ext uri="{9D8B030D-6E8A-4147-A177-3AD203B41FA5}">
                      <a16:colId xmlns:a16="http://schemas.microsoft.com/office/drawing/2014/main" val="1592832136"/>
                    </a:ext>
                  </a:extLst>
                </a:gridCol>
              </a:tblGrid>
              <a:tr h="370840">
                <a:tc>
                  <a:txBody>
                    <a:bodyPr/>
                    <a:lstStyle/>
                    <a:p>
                      <a:r>
                        <a:rPr lang="en-US" dirty="0"/>
                        <a:t>https://docs.oracle.com/en/solutions/migrate-to-autonomous-database-with-mv-to-adb/migrate-data1.html</a:t>
                      </a:r>
                    </a:p>
                  </a:txBody>
                  <a:tcPr/>
                </a:tc>
                <a:extLst>
                  <a:ext uri="{0D108BD9-81ED-4DB2-BD59-A6C34878D82A}">
                    <a16:rowId xmlns:a16="http://schemas.microsoft.com/office/drawing/2014/main" val="83820063"/>
                  </a:ext>
                </a:extLst>
              </a:tr>
              <a:tr h="370840">
                <a:tc>
                  <a:txBody>
                    <a:bodyPr/>
                    <a:lstStyle/>
                    <a:p>
                      <a:r>
                        <a:rPr lang="en-US" dirty="0">
                          <a:hlinkClick r:id="rId2"/>
                        </a:rPr>
                        <a:t>https://www.oracle.com/database/technologies/instant-client/downloads.html</a:t>
                      </a:r>
                      <a:endParaRPr lang="en-US" dirty="0"/>
                    </a:p>
                  </a:txBody>
                  <a:tcPr/>
                </a:tc>
                <a:extLst>
                  <a:ext uri="{0D108BD9-81ED-4DB2-BD59-A6C34878D82A}">
                    <a16:rowId xmlns:a16="http://schemas.microsoft.com/office/drawing/2014/main" val="2543004481"/>
                  </a:ext>
                </a:extLst>
              </a:tr>
              <a:tr h="370840">
                <a:tc>
                  <a:txBody>
                    <a:bodyPr/>
                    <a:lstStyle/>
                    <a:p>
                      <a:r>
                        <a:rPr lang="en-US" dirty="0">
                          <a:hlinkClick r:id="rId3"/>
                        </a:rPr>
                        <a:t>https://github.com/oracle/oci-cli</a:t>
                      </a:r>
                      <a:endParaRPr lang="en-US" dirty="0"/>
                    </a:p>
                  </a:txBody>
                  <a:tcPr/>
                </a:tc>
                <a:extLst>
                  <a:ext uri="{0D108BD9-81ED-4DB2-BD59-A6C34878D82A}">
                    <a16:rowId xmlns:a16="http://schemas.microsoft.com/office/drawing/2014/main" val="399846417"/>
                  </a:ext>
                </a:extLst>
              </a:tr>
              <a:tr h="370840">
                <a:tc>
                  <a:txBody>
                    <a:bodyPr/>
                    <a:lstStyle/>
                    <a:p>
                      <a:r>
                        <a:rPr lang="en-US" dirty="0">
                          <a:hlinkClick r:id="rId4"/>
                        </a:rPr>
                        <a:t>https://docs.oracle.com/pls/topic/lookup?ctx=en/solutions/migrate-to-autonomous-database-with-mv-to-adb&amp;id=mos-mv2adb-pkg</a:t>
                      </a:r>
                      <a:endParaRPr lang="en-US" dirty="0"/>
                    </a:p>
                  </a:txBody>
                  <a:tcPr/>
                </a:tc>
                <a:extLst>
                  <a:ext uri="{0D108BD9-81ED-4DB2-BD59-A6C34878D82A}">
                    <a16:rowId xmlns:a16="http://schemas.microsoft.com/office/drawing/2014/main" val="2734621512"/>
                  </a:ext>
                </a:extLst>
              </a:tr>
            </a:tbl>
          </a:graphicData>
        </a:graphic>
      </p:graphicFrame>
    </p:spTree>
    <p:extLst>
      <p:ext uri="{BB962C8B-B14F-4D97-AF65-F5344CB8AC3E}">
        <p14:creationId xmlns:p14="http://schemas.microsoft.com/office/powerpoint/2010/main" val="26179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Presentation3" id="{66FD37F9-F6D1-604B-8A17-22207474185E}" vid="{C2A5F3FD-B38B-B649-A431-3D5398B2D7A2}"/>
    </a:ext>
  </a:extLst>
</a:theme>
</file>

<file path=docProps/app.xml><?xml version="1.0" encoding="utf-8"?>
<Properties xmlns="http://schemas.openxmlformats.org/officeDocument/2006/extended-properties" xmlns:vt="http://schemas.openxmlformats.org/officeDocument/2006/docPropsVTypes">
  <Template>FY21-eugene-WeeklyUpdate</Template>
  <TotalTime>40</TotalTime>
  <Words>295</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Georgia</vt:lpstr>
      <vt:lpstr>Oracle Sans</vt:lpstr>
      <vt:lpstr>Oracle Sans Light</vt:lpstr>
      <vt:lpstr>System Font Regular</vt:lpstr>
      <vt:lpstr>Parent Master</vt:lpstr>
      <vt:lpstr>Migrating Data to an Autonomous Database  Mv2ADB  Demo</vt:lpstr>
      <vt:lpstr>Reference Architecture</vt:lpstr>
      <vt:lpstr>Steps to perform for the mv2adb tool</vt:lpstr>
      <vt:lpstr>Examples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Mv2ADB  Demo</dc:title>
  <dc:creator>root</dc:creator>
  <cp:lastModifiedBy>root</cp:lastModifiedBy>
  <cp:revision>7</cp:revision>
  <dcterms:created xsi:type="dcterms:W3CDTF">2020-10-15T07:21:53Z</dcterms:created>
  <dcterms:modified xsi:type="dcterms:W3CDTF">2020-10-15T08:02:52Z</dcterms:modified>
</cp:coreProperties>
</file>