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notesMasterIdLst>
    <p:notesMasterId r:id="rId18"/>
  </p:notesMasterIdLst>
  <p:handoutMasterIdLst>
    <p:handoutMasterId r:id="rId19"/>
  </p:handoutMasterIdLst>
  <p:sldIdLst>
    <p:sldId id="563" r:id="rId2"/>
    <p:sldId id="561" r:id="rId3"/>
    <p:sldId id="572" r:id="rId4"/>
    <p:sldId id="573" r:id="rId5"/>
    <p:sldId id="586" r:id="rId6"/>
    <p:sldId id="585" r:id="rId7"/>
    <p:sldId id="587" r:id="rId8"/>
    <p:sldId id="546" r:id="rId9"/>
    <p:sldId id="588" r:id="rId10"/>
    <p:sldId id="547" r:id="rId11"/>
    <p:sldId id="591" r:id="rId12"/>
    <p:sldId id="590" r:id="rId13"/>
    <p:sldId id="548" r:id="rId14"/>
    <p:sldId id="517" r:id="rId15"/>
    <p:sldId id="439" r:id="rId16"/>
    <p:sldId id="516" r:id="rId17"/>
  </p:sldIdLst>
  <p:sldSz cx="12192000" cy="6858000"/>
  <p:notesSz cx="7315200" cy="12344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ll Brand slides" id="{69C79F6C-AA55-485D-BB9F-DB342B159076}">
          <p14:sldIdLst>
            <p14:sldId id="563"/>
            <p14:sldId id="561"/>
            <p14:sldId id="572"/>
            <p14:sldId id="573"/>
            <p14:sldId id="586"/>
            <p14:sldId id="585"/>
            <p14:sldId id="587"/>
            <p14:sldId id="546"/>
            <p14:sldId id="588"/>
            <p14:sldId id="547"/>
            <p14:sldId id="591"/>
            <p14:sldId id="590"/>
            <p14:sldId id="548"/>
            <p14:sldId id="517"/>
            <p14:sldId id="439"/>
            <p14:sldId id="51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888"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5C4C4"/>
    <a:srgbClr val="ADB6D2"/>
    <a:srgbClr val="AFB6D2"/>
    <a:srgbClr val="3C425B"/>
    <a:srgbClr val="D3CFCB"/>
    <a:srgbClr val="94BFCE"/>
    <a:srgbClr val="606988"/>
    <a:srgbClr val="3B7087"/>
    <a:srgbClr val="BBB6B2"/>
    <a:srgbClr val="4642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605" autoAdjust="0"/>
  </p:normalViewPr>
  <p:slideViewPr>
    <p:cSldViewPr snapToGrid="0" showGuides="1">
      <p:cViewPr varScale="1">
        <p:scale>
          <a:sx n="114" d="100"/>
          <a:sy n="114" d="100"/>
        </p:scale>
        <p:origin x="474" y="114"/>
      </p:cViewPr>
      <p:guideLst>
        <p:guide orient="horz" pos="2160"/>
        <p:guide pos="3840"/>
      </p:guideLst>
    </p:cSldViewPr>
  </p:slideViewPr>
  <p:outlineViewPr>
    <p:cViewPr>
      <p:scale>
        <a:sx n="33" d="100"/>
        <a:sy n="33" d="100"/>
      </p:scale>
      <p:origin x="0" y="-22096"/>
    </p:cViewPr>
  </p:outlineViewPr>
  <p:notesTextViewPr>
    <p:cViewPr>
      <p:scale>
        <a:sx n="1" d="1"/>
        <a:sy n="1" d="1"/>
      </p:scale>
      <p:origin x="0" y="0"/>
    </p:cViewPr>
  </p:notesTextViewPr>
  <p:sorterViewPr>
    <p:cViewPr>
      <p:scale>
        <a:sx n="80" d="100"/>
        <a:sy n="80" d="100"/>
      </p:scale>
      <p:origin x="0" y="-2652"/>
    </p:cViewPr>
  </p:sorterViewPr>
  <p:notesViewPr>
    <p:cSldViewPr snapToGrid="0" showGuides="1">
      <p:cViewPr varScale="1">
        <p:scale>
          <a:sx n="50" d="100"/>
          <a:sy n="50" d="100"/>
        </p:scale>
        <p:origin x="2804" y="44"/>
      </p:cViewPr>
      <p:guideLst>
        <p:guide orient="horz" pos="3888"/>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554425A-3696-4DFB-B808-D2B88F3EB7C0}"/>
              </a:ext>
            </a:extLst>
          </p:cNvPr>
          <p:cNvSpPr>
            <a:spLocks noGrp="1"/>
          </p:cNvSpPr>
          <p:nvPr>
            <p:ph type="hdr" sz="quarter"/>
          </p:nvPr>
        </p:nvSpPr>
        <p:spPr>
          <a:xfrm>
            <a:off x="2" y="1"/>
            <a:ext cx="3169919" cy="619364"/>
          </a:xfrm>
          <a:prstGeom prst="rect">
            <a:avLst/>
          </a:prstGeom>
        </p:spPr>
        <p:txBody>
          <a:bodyPr vert="horz" lIns="112299" tIns="56150" rIns="112299" bIns="56150" rtlCol="0"/>
          <a:lstStyle>
            <a:lvl1pPr algn="l">
              <a:defRPr sz="1600"/>
            </a:lvl1pPr>
          </a:lstStyle>
          <a:p>
            <a:endParaRPr lang="en-US" dirty="0"/>
          </a:p>
        </p:txBody>
      </p:sp>
      <p:sp>
        <p:nvSpPr>
          <p:cNvPr id="3" name="Date Placeholder 2">
            <a:extLst>
              <a:ext uri="{FF2B5EF4-FFF2-40B4-BE49-F238E27FC236}">
                <a16:creationId xmlns:a16="http://schemas.microsoft.com/office/drawing/2014/main" id="{8F51457F-2D60-4187-92B7-C5BBED78E963}"/>
              </a:ext>
            </a:extLst>
          </p:cNvPr>
          <p:cNvSpPr>
            <a:spLocks noGrp="1"/>
          </p:cNvSpPr>
          <p:nvPr>
            <p:ph type="dt" sz="quarter" idx="1"/>
          </p:nvPr>
        </p:nvSpPr>
        <p:spPr>
          <a:xfrm>
            <a:off x="4143589" y="1"/>
            <a:ext cx="3169919" cy="619364"/>
          </a:xfrm>
          <a:prstGeom prst="rect">
            <a:avLst/>
          </a:prstGeom>
        </p:spPr>
        <p:txBody>
          <a:bodyPr vert="horz" lIns="112299" tIns="56150" rIns="112299" bIns="56150" rtlCol="0"/>
          <a:lstStyle>
            <a:lvl1pPr algn="r">
              <a:defRPr sz="1600"/>
            </a:lvl1pPr>
          </a:lstStyle>
          <a:p>
            <a:fld id="{320DD655-51D6-466D-8D72-5C78765FC630}" type="datetimeFigureOut">
              <a:rPr lang="en-US" smtClean="0"/>
              <a:t>11/19/2020</a:t>
            </a:fld>
            <a:endParaRPr lang="en-US"/>
          </a:p>
        </p:txBody>
      </p:sp>
      <p:sp>
        <p:nvSpPr>
          <p:cNvPr id="4" name="Footer Placeholder 3">
            <a:extLst>
              <a:ext uri="{FF2B5EF4-FFF2-40B4-BE49-F238E27FC236}">
                <a16:creationId xmlns:a16="http://schemas.microsoft.com/office/drawing/2014/main" id="{53FA8CCD-D5C0-4680-BEFC-52889AACDB6E}"/>
              </a:ext>
            </a:extLst>
          </p:cNvPr>
          <p:cNvSpPr>
            <a:spLocks noGrp="1"/>
          </p:cNvSpPr>
          <p:nvPr>
            <p:ph type="ftr" sz="quarter" idx="2"/>
          </p:nvPr>
        </p:nvSpPr>
        <p:spPr>
          <a:xfrm>
            <a:off x="2" y="11725038"/>
            <a:ext cx="3169919" cy="619362"/>
          </a:xfrm>
          <a:prstGeom prst="rect">
            <a:avLst/>
          </a:prstGeom>
        </p:spPr>
        <p:txBody>
          <a:bodyPr vert="horz" lIns="112299" tIns="56150" rIns="112299" bIns="56150" rtlCol="0" anchor="b"/>
          <a:lstStyle>
            <a:lvl1pPr algn="l">
              <a:defRPr sz="1600"/>
            </a:lvl1pPr>
          </a:lstStyle>
          <a:p>
            <a:endParaRPr lang="en-US"/>
          </a:p>
        </p:txBody>
      </p:sp>
      <p:sp>
        <p:nvSpPr>
          <p:cNvPr id="5" name="Slide Number Placeholder 4">
            <a:extLst>
              <a:ext uri="{FF2B5EF4-FFF2-40B4-BE49-F238E27FC236}">
                <a16:creationId xmlns:a16="http://schemas.microsoft.com/office/drawing/2014/main" id="{3E50B35B-8976-44A2-B80D-FC8BD07A167F}"/>
              </a:ext>
            </a:extLst>
          </p:cNvPr>
          <p:cNvSpPr>
            <a:spLocks noGrp="1"/>
          </p:cNvSpPr>
          <p:nvPr>
            <p:ph type="sldNum" sz="quarter" idx="3"/>
          </p:nvPr>
        </p:nvSpPr>
        <p:spPr>
          <a:xfrm>
            <a:off x="4143589" y="11725038"/>
            <a:ext cx="3169919" cy="619362"/>
          </a:xfrm>
          <a:prstGeom prst="rect">
            <a:avLst/>
          </a:prstGeom>
        </p:spPr>
        <p:txBody>
          <a:bodyPr vert="horz" lIns="112299" tIns="56150" rIns="112299" bIns="56150" rtlCol="0" anchor="b"/>
          <a:lstStyle>
            <a:lvl1pPr algn="r">
              <a:defRPr sz="1600"/>
            </a:lvl1pPr>
          </a:lstStyle>
          <a:p>
            <a:fld id="{9D34DC6F-9D14-4548-8221-51EE6F5B6657}" type="slidenum">
              <a:rPr lang="en-US" smtClean="0"/>
              <a:t>‹#›</a:t>
            </a:fld>
            <a:endParaRPr lang="en-US"/>
          </a:p>
        </p:txBody>
      </p:sp>
    </p:spTree>
    <p:extLst>
      <p:ext uri="{BB962C8B-B14F-4D97-AF65-F5344CB8AC3E}">
        <p14:creationId xmlns:p14="http://schemas.microsoft.com/office/powerpoint/2010/main" val="12601278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3169919" cy="619364"/>
          </a:xfrm>
          <a:prstGeom prst="rect">
            <a:avLst/>
          </a:prstGeom>
        </p:spPr>
        <p:txBody>
          <a:bodyPr vert="horz" lIns="112299" tIns="56150" rIns="112299" bIns="56150" rtlCol="0"/>
          <a:lstStyle>
            <a:lvl1pPr algn="l">
              <a:defRPr sz="1600"/>
            </a:lvl1pPr>
          </a:lstStyle>
          <a:p>
            <a:endParaRPr lang="en-US"/>
          </a:p>
        </p:txBody>
      </p:sp>
      <p:sp>
        <p:nvSpPr>
          <p:cNvPr id="3" name="Date Placeholder 2"/>
          <p:cNvSpPr>
            <a:spLocks noGrp="1"/>
          </p:cNvSpPr>
          <p:nvPr>
            <p:ph type="dt" idx="1"/>
          </p:nvPr>
        </p:nvSpPr>
        <p:spPr>
          <a:xfrm>
            <a:off x="4143589" y="1"/>
            <a:ext cx="3169919" cy="619364"/>
          </a:xfrm>
          <a:prstGeom prst="rect">
            <a:avLst/>
          </a:prstGeom>
        </p:spPr>
        <p:txBody>
          <a:bodyPr vert="horz" lIns="112299" tIns="56150" rIns="112299" bIns="56150" rtlCol="0"/>
          <a:lstStyle>
            <a:lvl1pPr algn="r">
              <a:defRPr sz="1600"/>
            </a:lvl1pPr>
          </a:lstStyle>
          <a:p>
            <a:fld id="{4F9C25BA-F9B0-4418-8CA0-3A9DF1256BA5}" type="datetimeFigureOut">
              <a:rPr lang="en-US" smtClean="0"/>
              <a:t>11/19/2020</a:t>
            </a:fld>
            <a:endParaRPr lang="en-US"/>
          </a:p>
        </p:txBody>
      </p:sp>
      <p:sp>
        <p:nvSpPr>
          <p:cNvPr id="4" name="Slide Image Placeholder 3"/>
          <p:cNvSpPr>
            <a:spLocks noGrp="1" noRot="1" noChangeAspect="1"/>
          </p:cNvSpPr>
          <p:nvPr>
            <p:ph type="sldImg" idx="2"/>
          </p:nvPr>
        </p:nvSpPr>
        <p:spPr>
          <a:xfrm>
            <a:off x="-44450" y="1543050"/>
            <a:ext cx="7404100" cy="4165600"/>
          </a:xfrm>
          <a:prstGeom prst="rect">
            <a:avLst/>
          </a:prstGeom>
          <a:noFill/>
          <a:ln w="12700">
            <a:solidFill>
              <a:prstClr val="black"/>
            </a:solidFill>
          </a:ln>
        </p:spPr>
        <p:txBody>
          <a:bodyPr vert="horz" lIns="112299" tIns="56150" rIns="112299" bIns="56150" rtlCol="0" anchor="ctr"/>
          <a:lstStyle/>
          <a:p>
            <a:endParaRPr lang="en-US"/>
          </a:p>
        </p:txBody>
      </p:sp>
      <p:sp>
        <p:nvSpPr>
          <p:cNvPr id="5" name="Notes Placeholder 4"/>
          <p:cNvSpPr>
            <a:spLocks noGrp="1"/>
          </p:cNvSpPr>
          <p:nvPr>
            <p:ph type="body" sz="quarter" idx="3"/>
          </p:nvPr>
        </p:nvSpPr>
        <p:spPr>
          <a:xfrm>
            <a:off x="731520" y="5940742"/>
            <a:ext cx="5852160" cy="4860608"/>
          </a:xfrm>
          <a:prstGeom prst="rect">
            <a:avLst/>
          </a:prstGeom>
          <a:noFill/>
        </p:spPr>
        <p:txBody>
          <a:bodyPr vert="horz" lIns="0" tIns="0" rIns="0" bIns="0" rtlCol="0">
            <a:noAutofit/>
          </a:bodyPr>
          <a:lstStyle/>
          <a:p>
            <a:pPr marR="0" lvl="0" indent="0" fontAlgn="auto">
              <a:lnSpc>
                <a:spcPct val="95000"/>
              </a:lnSpc>
              <a:spcBef>
                <a:spcPts val="736"/>
              </a:spcBef>
              <a:spcAft>
                <a:spcPts val="0"/>
              </a:spcAft>
              <a:buClrTx/>
              <a:buSzTx/>
              <a:buFont typeface="System Font Regular"/>
              <a:buNone/>
              <a:tabLst/>
            </a:pPr>
            <a:r>
              <a:rPr lang="en-US" dirty="0"/>
              <a:t>Edit Master text styles</a:t>
            </a:r>
          </a:p>
          <a:p>
            <a:pPr marL="449199" marR="0" lvl="1" indent="-224599" fontAlgn="auto">
              <a:lnSpc>
                <a:spcPct val="95000"/>
              </a:lnSpc>
              <a:spcBef>
                <a:spcPts val="736"/>
              </a:spcBef>
              <a:spcAft>
                <a:spcPts val="0"/>
              </a:spcAft>
              <a:buClrTx/>
              <a:buSzPct val="100000"/>
              <a:buFont typeface="Arial" panose="020B0604020202020204" pitchFamily="34" charset="0"/>
              <a:buChar char="•"/>
              <a:tabLst/>
            </a:pPr>
            <a:r>
              <a:rPr lang="en-US" dirty="0"/>
              <a:t>Second level</a:t>
            </a:r>
          </a:p>
          <a:p>
            <a:pPr marL="898397" marR="0" lvl="2" indent="-224599" fontAlgn="auto">
              <a:lnSpc>
                <a:spcPct val="95000"/>
              </a:lnSpc>
              <a:spcBef>
                <a:spcPts val="491"/>
              </a:spcBef>
              <a:spcAft>
                <a:spcPts val="0"/>
              </a:spcAft>
              <a:buClrTx/>
              <a:buSzPct val="120000"/>
              <a:buFont typeface="System Font Regular"/>
              <a:buChar char="-"/>
              <a:tabLst/>
            </a:pPr>
            <a:r>
              <a:rPr lang="en-US" dirty="0"/>
              <a:t>Third level</a:t>
            </a:r>
          </a:p>
          <a:p>
            <a:pPr marL="1347596" marR="0" lvl="3" indent="-224599" fontAlgn="auto">
              <a:lnSpc>
                <a:spcPct val="95000"/>
              </a:lnSpc>
              <a:spcBef>
                <a:spcPts val="491"/>
              </a:spcBef>
              <a:spcAft>
                <a:spcPts val="0"/>
              </a:spcAft>
              <a:buClrTx/>
              <a:buSzPct val="100000"/>
              <a:buFont typeface="System Font Regular"/>
              <a:buChar char="◦"/>
              <a:tabLst/>
            </a:pPr>
            <a:r>
              <a:rPr lang="en-US" dirty="0"/>
              <a:t>Fourth level</a:t>
            </a:r>
          </a:p>
          <a:p>
            <a:pPr marL="1796796" marR="0" lvl="4" indent="-224599" fontAlgn="auto">
              <a:lnSpc>
                <a:spcPct val="95000"/>
              </a:lnSpc>
              <a:spcBef>
                <a:spcPts val="491"/>
              </a:spcBef>
              <a:spcAft>
                <a:spcPts val="0"/>
              </a:spcAft>
              <a:buClrTx/>
              <a:buSzTx/>
              <a:buFont typeface="System Font Regular"/>
              <a:buChar char="•"/>
              <a:tabLst/>
            </a:pPr>
            <a:r>
              <a:rPr lang="en-US" dirty="0"/>
              <a:t>Fifth level</a:t>
            </a:r>
          </a:p>
        </p:txBody>
      </p:sp>
      <p:sp>
        <p:nvSpPr>
          <p:cNvPr id="7" name="Slide Number Placeholder 6"/>
          <p:cNvSpPr>
            <a:spLocks noGrp="1"/>
          </p:cNvSpPr>
          <p:nvPr>
            <p:ph type="sldNum" sz="quarter" idx="5"/>
          </p:nvPr>
        </p:nvSpPr>
        <p:spPr>
          <a:xfrm>
            <a:off x="4143589" y="11725038"/>
            <a:ext cx="3169919" cy="619362"/>
          </a:xfrm>
          <a:prstGeom prst="rect">
            <a:avLst/>
          </a:prstGeom>
        </p:spPr>
        <p:txBody>
          <a:bodyPr vert="horz" lIns="112299" tIns="56150" rIns="112299" bIns="56150" rtlCol="0" anchor="b"/>
          <a:lstStyle>
            <a:lvl1pPr algn="r">
              <a:defRPr sz="1600"/>
            </a:lvl1pPr>
          </a:lstStyle>
          <a:p>
            <a:fld id="{9EDC5964-3162-43B5-B1EC-63C8D166D7D3}" type="slidenum">
              <a:rPr lang="en-US" smtClean="0"/>
              <a:t>‹#›</a:t>
            </a:fld>
            <a:endParaRPr lang="en-US"/>
          </a:p>
        </p:txBody>
      </p:sp>
      <p:sp>
        <p:nvSpPr>
          <p:cNvPr id="6" name="Footer Placeholder 5"/>
          <p:cNvSpPr>
            <a:spLocks noGrp="1"/>
          </p:cNvSpPr>
          <p:nvPr>
            <p:ph type="ftr" sz="quarter" idx="4"/>
          </p:nvPr>
        </p:nvSpPr>
        <p:spPr>
          <a:xfrm>
            <a:off x="2" y="11725038"/>
            <a:ext cx="3169919" cy="619362"/>
          </a:xfrm>
          <a:prstGeom prst="rect">
            <a:avLst/>
          </a:prstGeom>
        </p:spPr>
        <p:txBody>
          <a:bodyPr vert="horz" lIns="112299" tIns="56150" rIns="112299" bIns="56150" rtlCol="0" anchor="b"/>
          <a:lstStyle>
            <a:lvl1pPr algn="l">
              <a:defRPr sz="1600"/>
            </a:lvl1pPr>
          </a:lstStyle>
          <a:p>
            <a:endParaRPr lang="en-US"/>
          </a:p>
        </p:txBody>
      </p:sp>
    </p:spTree>
    <p:extLst>
      <p:ext uri="{BB962C8B-B14F-4D97-AF65-F5344CB8AC3E}">
        <p14:creationId xmlns:p14="http://schemas.microsoft.com/office/powerpoint/2010/main" val="684971693"/>
      </p:ext>
    </p:extLst>
  </p:cSld>
  <p:clrMap bg1="lt1" tx1="dk1" bg2="lt2" tx2="dk2" accent1="accent1" accent2="accent2" accent3="accent3" accent4="accent4" accent5="accent5" accent6="accent6" hlink="hlink" folHlink="folHlink"/>
  <p:notesStyle>
    <a:lvl1pPr marL="0" algn="l" defTabSz="914400" rtl="0" eaLnBrk="1" latinLnBrk="0" hangingPunct="1">
      <a:defRPr lang="en-US" sz="1200" b="0" i="0" kern="1200">
        <a:solidFill>
          <a:schemeClr val="tx1"/>
        </a:solidFill>
        <a:latin typeface="+mn-lt"/>
        <a:ea typeface="+mn-ea"/>
        <a:cs typeface="Oracle Sans" panose="020B0503020204020204" pitchFamily="34" charset="0"/>
      </a:defRPr>
    </a:lvl1pPr>
    <a:lvl2pPr marL="457200" algn="l" defTabSz="914400" rtl="0" eaLnBrk="1" latinLnBrk="0" hangingPunct="1">
      <a:defRPr lang="en-US" sz="1200" b="0" i="0" kern="1200">
        <a:solidFill>
          <a:schemeClr val="tx1"/>
        </a:solidFill>
        <a:latin typeface="+mn-lt"/>
        <a:ea typeface="+mn-ea"/>
        <a:cs typeface="Oracle Sans" panose="020B0503020204020204" pitchFamily="34" charset="0"/>
      </a:defRPr>
    </a:lvl2pPr>
    <a:lvl3pPr marL="914400" algn="l" defTabSz="914400" rtl="0" eaLnBrk="1" latinLnBrk="0" hangingPunct="1">
      <a:defRPr lang="en-US" sz="1100" kern="1200">
        <a:solidFill>
          <a:schemeClr val="tx1"/>
        </a:solidFill>
        <a:latin typeface="Oracle Sans Light" panose="020B0403020204020204" pitchFamily="34" charset="0"/>
        <a:ea typeface="+mn-ea"/>
        <a:cs typeface="Oracle Sans Light" panose="020B0403020204020204" pitchFamily="34" charset="0"/>
      </a:defRPr>
    </a:lvl3pPr>
    <a:lvl4pPr marL="1371600" algn="l" defTabSz="914400" rtl="0" eaLnBrk="1" latinLnBrk="0" hangingPunct="1">
      <a:defRPr lang="en-US" sz="1050" kern="1200">
        <a:solidFill>
          <a:schemeClr val="tx1"/>
        </a:solidFill>
        <a:latin typeface="Oracle Sans Light" panose="020B0403020204020204" pitchFamily="34" charset="0"/>
        <a:ea typeface="+mn-ea"/>
        <a:cs typeface="Oracle Sans Light" panose="020B0403020204020204" pitchFamily="34" charset="0"/>
      </a:defRPr>
    </a:lvl4pPr>
    <a:lvl5pPr marL="1828800" algn="l" defTabSz="914400" rtl="0" eaLnBrk="1" latinLnBrk="0" hangingPunct="1">
      <a:defRPr lang="en-US" sz="1000" kern="1200">
        <a:solidFill>
          <a:schemeClr val="tx1"/>
        </a:solidFill>
        <a:latin typeface="Oracle Sans Light" panose="020B0403020204020204" pitchFamily="34" charset="0"/>
        <a:ea typeface="+mn-ea"/>
        <a:cs typeface="Oracle Sans Light" panose="020B0403020204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CC16FB-9D68-C74B-AABD-CDFC2ED74F24}" type="slidenum">
              <a:rPr lang="en-US" smtClean="0"/>
              <a:t>8</a:t>
            </a:fld>
            <a:endParaRPr lang="en-US"/>
          </a:p>
        </p:txBody>
      </p:sp>
    </p:spTree>
    <p:extLst>
      <p:ext uri="{BB962C8B-B14F-4D97-AF65-F5344CB8AC3E}">
        <p14:creationId xmlns:p14="http://schemas.microsoft.com/office/powerpoint/2010/main" val="763512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CC16FB-9D68-C74B-AABD-CDFC2ED74F24}" type="slidenum">
              <a:rPr lang="en-US" smtClean="0"/>
              <a:t>10</a:t>
            </a:fld>
            <a:endParaRPr lang="en-US"/>
          </a:p>
        </p:txBody>
      </p:sp>
    </p:spTree>
    <p:extLst>
      <p:ext uri="{BB962C8B-B14F-4D97-AF65-F5344CB8AC3E}">
        <p14:creationId xmlns:p14="http://schemas.microsoft.com/office/powerpoint/2010/main" val="4033297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CC16FB-9D68-C74B-AABD-CDFC2ED74F24}" type="slidenum">
              <a:rPr lang="en-US" smtClean="0"/>
              <a:t>11</a:t>
            </a:fld>
            <a:endParaRPr lang="en-US"/>
          </a:p>
        </p:txBody>
      </p:sp>
    </p:spTree>
    <p:extLst>
      <p:ext uri="{BB962C8B-B14F-4D97-AF65-F5344CB8AC3E}">
        <p14:creationId xmlns:p14="http://schemas.microsoft.com/office/powerpoint/2010/main" val="41705988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8.svg"/><Relationship Id="rId4" Type="http://schemas.openxmlformats.org/officeDocument/2006/relationships/image" Target="../media/image7.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Light - Title">
    <p:spTree>
      <p:nvGrpSpPr>
        <p:cNvPr id="1" name=""/>
        <p:cNvGrpSpPr/>
        <p:nvPr/>
      </p:nvGrpSpPr>
      <p:grpSpPr>
        <a:xfrm>
          <a:off x="0" y="0"/>
          <a:ext cx="0" cy="0"/>
          <a:chOff x="0" y="0"/>
          <a:chExt cx="0" cy="0"/>
        </a:xfrm>
      </p:grpSpPr>
      <p:pic>
        <p:nvPicPr>
          <p:cNvPr id="28" name="Cloud">
            <a:extLst>
              <a:ext uri="{FF2B5EF4-FFF2-40B4-BE49-F238E27FC236}">
                <a16:creationId xmlns:a16="http://schemas.microsoft.com/office/drawing/2014/main" id="{C96C0F11-AAE4-4147-BF68-F2C0EE13073A}"/>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7860484" y="20917"/>
            <a:ext cx="4331516" cy="2542941"/>
          </a:xfrm>
          <a:prstGeom prst="rect">
            <a:avLst/>
          </a:prstGeom>
        </p:spPr>
      </p:pic>
      <p:pic>
        <p:nvPicPr>
          <p:cNvPr id="18" name="OTag">
            <a:extLst>
              <a:ext uri="{FF2B5EF4-FFF2-40B4-BE49-F238E27FC236}">
                <a16:creationId xmlns:a16="http://schemas.microsoft.com/office/drawing/2014/main" id="{7BFEFC66-2347-E947-A49E-DD43E74CCC27}"/>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2" name="Oracle Logo" descr="Oracle Logo">
            <a:extLst>
              <a:ext uri="{FF2B5EF4-FFF2-40B4-BE49-F238E27FC236}">
                <a16:creationId xmlns:a16="http://schemas.microsoft.com/office/drawing/2014/main" id="{37E7F181-1615-4A41-B1E8-B9FF5CDED018}"/>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44949" y="1132368"/>
            <a:ext cx="1524893" cy="320040"/>
          </a:xfrm>
          <a:prstGeom prst="rect">
            <a:avLst/>
          </a:prstGeom>
        </p:spPr>
      </p:pic>
      <p:sp>
        <p:nvSpPr>
          <p:cNvPr id="24" name="Title">
            <a:extLst>
              <a:ext uri="{FF2B5EF4-FFF2-40B4-BE49-F238E27FC236}">
                <a16:creationId xmlns:a16="http://schemas.microsoft.com/office/drawing/2014/main" id="{461BB5F1-8825-7944-96EB-8445317513F5}"/>
              </a:ext>
            </a:extLst>
          </p:cNvPr>
          <p:cNvSpPr>
            <a:spLocks noGrp="1"/>
          </p:cNvSpPr>
          <p:nvPr>
            <p:ph type="ctrTitle" hasCustomPrompt="1"/>
          </p:nvPr>
        </p:nvSpPr>
        <p:spPr>
          <a:xfrm>
            <a:off x="1018030" y="2148840"/>
            <a:ext cx="10158984" cy="1280160"/>
          </a:xfrm>
          <a:noFill/>
        </p:spPr>
        <p:txBody>
          <a:bodyPr vert="horz" wrap="square" lIns="0" tIns="0" rIns="0" bIns="91440" rtlCol="0" anchor="b">
            <a:noAutofit/>
          </a:bodyPr>
          <a:lstStyle>
            <a:lvl1pPr>
              <a:defRPr lang="en-US" sz="4000" b="0" dirty="0">
                <a:latin typeface="+mj-lt"/>
              </a:defRPr>
            </a:lvl1pPr>
          </a:lstStyle>
          <a:p>
            <a:pPr lvl="0">
              <a:lnSpc>
                <a:spcPct val="100000"/>
              </a:lnSpc>
            </a:pPr>
            <a:r>
              <a:rPr lang="en-US" dirty="0"/>
              <a:t>Title goes here (up to two lines) </a:t>
            </a:r>
            <a:br>
              <a:rPr lang="en-US" dirty="0"/>
            </a:br>
            <a:r>
              <a:rPr lang="en-US" dirty="0"/>
              <a:t>Georgia Regular 40pt</a:t>
            </a:r>
          </a:p>
        </p:txBody>
      </p:sp>
      <p:sp>
        <p:nvSpPr>
          <p:cNvPr id="25" name="Subhead">
            <a:extLst>
              <a:ext uri="{FF2B5EF4-FFF2-40B4-BE49-F238E27FC236}">
                <a16:creationId xmlns:a16="http://schemas.microsoft.com/office/drawing/2014/main" id="{DE85AE1C-733D-7244-A6DA-C3ADBC76ED0C}"/>
              </a:ext>
            </a:extLst>
          </p:cNvPr>
          <p:cNvSpPr>
            <a:spLocks noGrp="1"/>
          </p:cNvSpPr>
          <p:nvPr>
            <p:ph type="body" sz="quarter" idx="33" hasCustomPrompt="1"/>
          </p:nvPr>
        </p:nvSpPr>
        <p:spPr>
          <a:xfrm>
            <a:off x="1018030" y="3519553"/>
            <a:ext cx="10158984" cy="341247"/>
          </a:xfrm>
          <a:prstGeom prst="rect">
            <a:avLst/>
          </a:prstGeom>
          <a:noFill/>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rgbClr val="AE562C"/>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 on one line</a:t>
            </a:r>
          </a:p>
        </p:txBody>
      </p:sp>
      <p:sp>
        <p:nvSpPr>
          <p:cNvPr id="11" name="Text Field">
            <a:extLst>
              <a:ext uri="{FF2B5EF4-FFF2-40B4-BE49-F238E27FC236}">
                <a16:creationId xmlns:a16="http://schemas.microsoft.com/office/drawing/2014/main" id="{5096A149-B6C9-A04E-A2B0-54CCFAA42526}"/>
              </a:ext>
            </a:extLst>
          </p:cNvPr>
          <p:cNvSpPr>
            <a:spLocks noGrp="1"/>
          </p:cNvSpPr>
          <p:nvPr>
            <p:ph type="body" sz="quarter" idx="35" hasCustomPrompt="1"/>
          </p:nvPr>
        </p:nvSpPr>
        <p:spPr>
          <a:xfrm>
            <a:off x="1018030" y="4545595"/>
            <a:ext cx="5077970" cy="266291"/>
          </a:xfrm>
          <a:prstGeom prst="rect">
            <a:avLst/>
          </a:prstGeom>
          <a:noFill/>
        </p:spPr>
        <p:txBody>
          <a:bodyPr>
            <a:noAutofit/>
          </a:bodyPr>
          <a:lstStyle>
            <a:lvl1pPr>
              <a:defRPr b="1"/>
            </a:lvl1pPr>
          </a:lstStyle>
          <a:p>
            <a:pPr lvl="0"/>
            <a:r>
              <a:rPr lang="en-US" dirty="0"/>
              <a:t>Name</a:t>
            </a:r>
          </a:p>
        </p:txBody>
      </p:sp>
      <p:sp>
        <p:nvSpPr>
          <p:cNvPr id="10" name="Text Field 2">
            <a:extLst>
              <a:ext uri="{FF2B5EF4-FFF2-40B4-BE49-F238E27FC236}">
                <a16:creationId xmlns:a16="http://schemas.microsoft.com/office/drawing/2014/main" id="{A57492F9-1AD2-9346-9BB6-C0CF36DEF5ED}"/>
              </a:ext>
            </a:extLst>
          </p:cNvPr>
          <p:cNvSpPr>
            <a:spLocks noGrp="1"/>
          </p:cNvSpPr>
          <p:nvPr>
            <p:ph type="body" sz="quarter" idx="34" hasCustomPrompt="1"/>
          </p:nvPr>
        </p:nvSpPr>
        <p:spPr>
          <a:xfrm>
            <a:off x="1018030" y="4883188"/>
            <a:ext cx="5077970" cy="895181"/>
          </a:xfrm>
          <a:prstGeom prst="rect">
            <a:avLst/>
          </a:prstGeom>
          <a:noFill/>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2019</a:t>
            </a:r>
          </a:p>
        </p:txBody>
      </p:sp>
      <p:sp>
        <p:nvSpPr>
          <p:cNvPr id="9" name="object 9">
            <a:extLst>
              <a:ext uri="{FF2B5EF4-FFF2-40B4-BE49-F238E27FC236}">
                <a16:creationId xmlns:a16="http://schemas.microsoft.com/office/drawing/2014/main" id="{26349A69-90E3-45DB-BC86-3B7FB26B13E2}"/>
              </a:ext>
            </a:extLst>
          </p:cNvPr>
          <p:cNvSpPr/>
          <p:nvPr userDrawn="1"/>
        </p:nvSpPr>
        <p:spPr>
          <a:xfrm>
            <a:off x="0" y="0"/>
            <a:ext cx="190482" cy="6857365"/>
          </a:xfrm>
          <a:prstGeom prst="rect">
            <a:avLst/>
          </a:prstGeom>
          <a:blipFill>
            <a:blip r:embed="rId6" cstate="email">
              <a:extLst>
                <a:ext uri="{28A0092B-C50C-407E-A947-70E740481C1C}">
                  <a14:useLocalDpi xmlns:a14="http://schemas.microsoft.com/office/drawing/2010/main"/>
                </a:ext>
              </a:extLst>
            </a:blip>
            <a:stretch>
              <a:fillRect/>
            </a:stretch>
          </a:blipFill>
        </p:spPr>
        <p:txBody>
          <a:bodyPr wrap="square" lIns="0" tIns="0" rIns="0" bIns="0" rtlCol="0"/>
          <a:lstStyle/>
          <a:p>
            <a:endParaRPr sz="2968"/>
          </a:p>
        </p:txBody>
      </p:sp>
    </p:spTree>
    <p:extLst>
      <p:ext uri="{BB962C8B-B14F-4D97-AF65-F5344CB8AC3E}">
        <p14:creationId xmlns:p14="http://schemas.microsoft.com/office/powerpoint/2010/main" val="3116399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ark - Title 3 Column">
    <p:bg>
      <p:bgRef idx="1001">
        <a:schemeClr val="bg1"/>
      </p:bgRef>
    </p:bg>
    <p:spTree>
      <p:nvGrpSpPr>
        <p:cNvPr id="1" name=""/>
        <p:cNvGrpSpPr/>
        <p:nvPr/>
      </p:nvGrpSpPr>
      <p:grpSpPr>
        <a:xfrm>
          <a:off x="0" y="0"/>
          <a:ext cx="0" cy="0"/>
          <a:chOff x="0" y="0"/>
          <a:chExt cx="0" cy="0"/>
        </a:xfrm>
      </p:grpSpPr>
      <p:pic>
        <p:nvPicPr>
          <p:cNvPr id="14" name="Cloud">
            <a:extLst>
              <a:ext uri="{FF2B5EF4-FFF2-40B4-BE49-F238E27FC236}">
                <a16:creationId xmlns:a16="http://schemas.microsoft.com/office/drawing/2014/main" id="{DCCF0BD7-85D3-194F-9793-E38DD2B8F75D}"/>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705731" y="269359"/>
            <a:ext cx="5080369" cy="1559441"/>
          </a:xfrm>
          <a:prstGeom prst="rect">
            <a:avLst/>
          </a:prstGeom>
        </p:spPr>
      </p:pic>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8875" y="1609725"/>
            <a:ext cx="3300984" cy="45079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Column Divider" descr="Column Divider">
            <a:extLst>
              <a:ext uri="{FF2B5EF4-FFF2-40B4-BE49-F238E27FC236}">
                <a16:creationId xmlns:a16="http://schemas.microsoft.com/office/drawing/2014/main" id="{B228B4F2-5D6F-42F4-B132-F908BB527268}"/>
              </a:ext>
            </a:extLst>
          </p:cNvPr>
          <p:cNvCxnSpPr>
            <a:cxnSpLocks/>
          </p:cNvCxnSpPr>
          <p:nvPr userDrawn="1"/>
        </p:nvCxnSpPr>
        <p:spPr>
          <a:xfrm>
            <a:off x="4263415" y="1610335"/>
            <a:ext cx="0" cy="45079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7" name="Content 2">
            <a:extLst>
              <a:ext uri="{FF2B5EF4-FFF2-40B4-BE49-F238E27FC236}">
                <a16:creationId xmlns:a16="http://schemas.microsoft.com/office/drawing/2014/main" id="{B35B41AC-36CF-4A0C-BED4-7D06B0F6E2ED}"/>
              </a:ext>
            </a:extLst>
          </p:cNvPr>
          <p:cNvSpPr>
            <a:spLocks noGrp="1"/>
          </p:cNvSpPr>
          <p:nvPr>
            <p:ph sz="quarter" idx="16"/>
          </p:nvPr>
        </p:nvSpPr>
        <p:spPr>
          <a:xfrm>
            <a:off x="4456971" y="1609725"/>
            <a:ext cx="3300984" cy="45079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Column Divider 2" descr="Column Divider">
            <a:extLst>
              <a:ext uri="{FF2B5EF4-FFF2-40B4-BE49-F238E27FC236}">
                <a16:creationId xmlns:a16="http://schemas.microsoft.com/office/drawing/2014/main" id="{43000B2C-7C76-4F07-AF50-5F3019C384BC}"/>
              </a:ext>
            </a:extLst>
          </p:cNvPr>
          <p:cNvCxnSpPr>
            <a:cxnSpLocks/>
          </p:cNvCxnSpPr>
          <p:nvPr userDrawn="1"/>
        </p:nvCxnSpPr>
        <p:spPr>
          <a:xfrm>
            <a:off x="7951511" y="1610335"/>
            <a:ext cx="0" cy="4507992"/>
          </a:xfrm>
          <a:prstGeom prst="line">
            <a:avLst/>
          </a:prstGeom>
          <a:ln w="19050" cap="flat">
            <a:solidFill>
              <a:srgbClr val="8B8580">
                <a:alpha val="24706"/>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3">
            <a:extLst>
              <a:ext uri="{FF2B5EF4-FFF2-40B4-BE49-F238E27FC236}">
                <a16:creationId xmlns:a16="http://schemas.microsoft.com/office/drawing/2014/main" id="{22A9895A-06CA-46D6-B3EB-7038E6493585}"/>
              </a:ext>
            </a:extLst>
          </p:cNvPr>
          <p:cNvSpPr>
            <a:spLocks noGrp="1"/>
          </p:cNvSpPr>
          <p:nvPr>
            <p:ph sz="quarter" idx="15"/>
          </p:nvPr>
        </p:nvSpPr>
        <p:spPr>
          <a:xfrm>
            <a:off x="8145067" y="1609725"/>
            <a:ext cx="3300984" cy="45079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8150D675-D1C2-4EC5-AC43-361941EAF0BF}"/>
              </a:ext>
            </a:extLst>
          </p:cNvPr>
          <p:cNvSpPr>
            <a:spLocks noGrp="1"/>
          </p:cNvSpPr>
          <p:nvPr>
            <p:ph type="title" hasCustomPrompt="1"/>
          </p:nvPr>
        </p:nvSpPr>
        <p:spPr/>
        <p:txBody>
          <a:bodyPr/>
          <a:lstStyle>
            <a:lvl1pPr>
              <a:defRPr/>
            </a:lvl1pPr>
          </a:lstStyle>
          <a:p>
            <a:r>
              <a:rPr lang="en-US" dirty="0"/>
              <a:t>Title</a:t>
            </a:r>
          </a:p>
        </p:txBody>
      </p:sp>
      <p:sp>
        <p:nvSpPr>
          <p:cNvPr id="2" name="Date Placeholder 1">
            <a:extLst>
              <a:ext uri="{FF2B5EF4-FFF2-40B4-BE49-F238E27FC236}">
                <a16:creationId xmlns:a16="http://schemas.microsoft.com/office/drawing/2014/main" id="{933D1004-DEA1-4BAF-97C2-F49A471F4E4F}"/>
              </a:ext>
            </a:extLst>
          </p:cNvPr>
          <p:cNvSpPr>
            <a:spLocks noGrp="1"/>
          </p:cNvSpPr>
          <p:nvPr>
            <p:ph type="dt" sz="half" idx="17"/>
          </p:nvPr>
        </p:nvSpPr>
        <p:spPr/>
        <p:txBody>
          <a:bodyPr/>
          <a:lstStyle/>
          <a:p>
            <a:r>
              <a:rPr lang="en-US"/>
              <a:t>[Date]</a:t>
            </a:r>
            <a:endParaRPr lang="en-US" dirty="0"/>
          </a:p>
        </p:txBody>
      </p:sp>
      <p:sp>
        <p:nvSpPr>
          <p:cNvPr id="5" name="Footer Placeholder 4">
            <a:extLst>
              <a:ext uri="{FF2B5EF4-FFF2-40B4-BE49-F238E27FC236}">
                <a16:creationId xmlns:a16="http://schemas.microsoft.com/office/drawing/2014/main" id="{88C7C943-7B6D-4881-926B-CD58E0F2AC11}"/>
              </a:ext>
            </a:extLst>
          </p:cNvPr>
          <p:cNvSpPr>
            <a:spLocks noGrp="1"/>
          </p:cNvSpPr>
          <p:nvPr>
            <p:ph type="ftr" sz="quarter" idx="18"/>
          </p:nvPr>
        </p:nvSpPr>
        <p:spPr/>
        <p:txBody>
          <a:bodyPr/>
          <a:lstStyle/>
          <a:p>
            <a:r>
              <a:rPr lang="en-US"/>
              <a:t>Copyright © 2020, Oracle and/or its affiliates, Confidential: Internal/Restricted/Highly Restricted</a:t>
            </a:r>
            <a:endParaRPr lang="en-US" dirty="0"/>
          </a:p>
        </p:txBody>
      </p:sp>
      <p:sp>
        <p:nvSpPr>
          <p:cNvPr id="7" name="Slide Number Placeholder 6">
            <a:extLst>
              <a:ext uri="{FF2B5EF4-FFF2-40B4-BE49-F238E27FC236}">
                <a16:creationId xmlns:a16="http://schemas.microsoft.com/office/drawing/2014/main" id="{A6963952-CC43-4F63-8DDF-47B0F4512883}"/>
              </a:ext>
            </a:extLst>
          </p:cNvPr>
          <p:cNvSpPr>
            <a:spLocks noGrp="1"/>
          </p:cNvSpPr>
          <p:nvPr>
            <p:ph type="sldNum" sz="quarter" idx="19"/>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6652869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ight - Title/Subtitle 3 Column">
    <p:spTree>
      <p:nvGrpSpPr>
        <p:cNvPr id="1" name=""/>
        <p:cNvGrpSpPr/>
        <p:nvPr/>
      </p:nvGrpSpPr>
      <p:grpSpPr>
        <a:xfrm>
          <a:off x="0" y="0"/>
          <a:ext cx="0" cy="0"/>
          <a:chOff x="0" y="0"/>
          <a:chExt cx="0" cy="0"/>
        </a:xfrm>
      </p:grpSpPr>
      <p:pic>
        <p:nvPicPr>
          <p:cNvPr id="13" name="Cloud">
            <a:extLst>
              <a:ext uri="{FF2B5EF4-FFF2-40B4-BE49-F238E27FC236}">
                <a16:creationId xmlns:a16="http://schemas.microsoft.com/office/drawing/2014/main" id="{D922B281-CE8B-4E47-889A-38B9D11BA0A8}"/>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705731" y="269359"/>
            <a:ext cx="5080369" cy="1559442"/>
          </a:xfrm>
          <a:prstGeom prst="rect">
            <a:avLst/>
          </a:prstGeom>
        </p:spPr>
      </p:pic>
      <p:sp>
        <p:nvSpPr>
          <p:cNvPr id="3" name="Subtitle">
            <a:extLst>
              <a:ext uri="{FF2B5EF4-FFF2-40B4-BE49-F238E27FC236}">
                <a16:creationId xmlns:a16="http://schemas.microsoft.com/office/drawing/2014/main" id="{46A3BF75-E03A-3149-A8B6-C22593F32B62}"/>
              </a:ext>
            </a:extLst>
          </p:cNvPr>
          <p:cNvSpPr>
            <a:spLocks noGrp="1"/>
          </p:cNvSpPr>
          <p:nvPr>
            <p:ph type="body" sz="quarter" idx="11"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6763" y="1609724"/>
            <a:ext cx="3300984" cy="45079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Column Divider" descr="Column Divider">
            <a:extLst>
              <a:ext uri="{FF2B5EF4-FFF2-40B4-BE49-F238E27FC236}">
                <a16:creationId xmlns:a16="http://schemas.microsoft.com/office/drawing/2014/main" id="{C3377C95-3E35-473F-8E81-1FDFBEBC758A}"/>
              </a:ext>
            </a:extLst>
          </p:cNvPr>
          <p:cNvCxnSpPr>
            <a:cxnSpLocks/>
          </p:cNvCxnSpPr>
          <p:nvPr userDrawn="1"/>
        </p:nvCxnSpPr>
        <p:spPr>
          <a:xfrm>
            <a:off x="4261915" y="1609724"/>
            <a:ext cx="0" cy="45079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a:extLst>
              <a:ext uri="{FF2B5EF4-FFF2-40B4-BE49-F238E27FC236}">
                <a16:creationId xmlns:a16="http://schemas.microsoft.com/office/drawing/2014/main" id="{22A9895A-06CA-46D6-B3EB-7038E6493585}"/>
              </a:ext>
            </a:extLst>
          </p:cNvPr>
          <p:cNvSpPr>
            <a:spLocks noGrp="1"/>
          </p:cNvSpPr>
          <p:nvPr>
            <p:ph sz="quarter" idx="15"/>
          </p:nvPr>
        </p:nvSpPr>
        <p:spPr>
          <a:xfrm>
            <a:off x="4456083" y="1609724"/>
            <a:ext cx="3300984" cy="45079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3" name="Column Divider 2" descr="Column Divider">
            <a:extLst>
              <a:ext uri="{FF2B5EF4-FFF2-40B4-BE49-F238E27FC236}">
                <a16:creationId xmlns:a16="http://schemas.microsoft.com/office/drawing/2014/main" id="{A70D9BB7-9BB9-40BD-84D2-8EE238E044D3}"/>
              </a:ext>
            </a:extLst>
          </p:cNvPr>
          <p:cNvCxnSpPr>
            <a:cxnSpLocks/>
          </p:cNvCxnSpPr>
          <p:nvPr userDrawn="1"/>
        </p:nvCxnSpPr>
        <p:spPr>
          <a:xfrm>
            <a:off x="7951236" y="1609724"/>
            <a:ext cx="0" cy="45079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21" name="Content 3">
            <a:extLst>
              <a:ext uri="{FF2B5EF4-FFF2-40B4-BE49-F238E27FC236}">
                <a16:creationId xmlns:a16="http://schemas.microsoft.com/office/drawing/2014/main" id="{58EF7396-F6CE-404A-B85F-455D3F5341AE}"/>
              </a:ext>
            </a:extLst>
          </p:cNvPr>
          <p:cNvSpPr>
            <a:spLocks noGrp="1"/>
          </p:cNvSpPr>
          <p:nvPr>
            <p:ph sz="quarter" idx="16"/>
          </p:nvPr>
        </p:nvSpPr>
        <p:spPr>
          <a:xfrm>
            <a:off x="8145405" y="1609724"/>
            <a:ext cx="3300984" cy="45079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C226210A-4112-4730-8F81-3CAE5C391FDB}"/>
              </a:ext>
            </a:extLst>
          </p:cNvPr>
          <p:cNvSpPr>
            <a:spLocks noGrp="1"/>
          </p:cNvSpPr>
          <p:nvPr>
            <p:ph type="title" hasCustomPrompt="1"/>
          </p:nvPr>
        </p:nvSpPr>
        <p:spPr/>
        <p:txBody>
          <a:bodyPr/>
          <a:lstStyle>
            <a:lvl1pPr>
              <a:defRPr/>
            </a:lvl1pPr>
          </a:lstStyle>
          <a:p>
            <a:r>
              <a:rPr lang="en-US" dirty="0"/>
              <a:t>Title</a:t>
            </a:r>
          </a:p>
        </p:txBody>
      </p:sp>
      <p:sp>
        <p:nvSpPr>
          <p:cNvPr id="5" name="Date Placeholder 4">
            <a:extLst>
              <a:ext uri="{FF2B5EF4-FFF2-40B4-BE49-F238E27FC236}">
                <a16:creationId xmlns:a16="http://schemas.microsoft.com/office/drawing/2014/main" id="{6CAD3E0A-0143-42FC-B8B6-EBC1FF990000}"/>
              </a:ext>
            </a:extLst>
          </p:cNvPr>
          <p:cNvSpPr>
            <a:spLocks noGrp="1"/>
          </p:cNvSpPr>
          <p:nvPr>
            <p:ph type="dt" sz="half" idx="17"/>
          </p:nvPr>
        </p:nvSpPr>
        <p:spPr/>
        <p:txBody>
          <a:bodyPr/>
          <a:lstStyle/>
          <a:p>
            <a:r>
              <a:rPr lang="en-US"/>
              <a:t>[Date]</a:t>
            </a:r>
            <a:endParaRPr lang="en-US" dirty="0"/>
          </a:p>
        </p:txBody>
      </p:sp>
      <p:sp>
        <p:nvSpPr>
          <p:cNvPr id="7" name="Footer Placeholder 6">
            <a:extLst>
              <a:ext uri="{FF2B5EF4-FFF2-40B4-BE49-F238E27FC236}">
                <a16:creationId xmlns:a16="http://schemas.microsoft.com/office/drawing/2014/main" id="{7D46B54D-91F2-4210-9BEA-3B59824207D9}"/>
              </a:ext>
            </a:extLst>
          </p:cNvPr>
          <p:cNvSpPr>
            <a:spLocks noGrp="1"/>
          </p:cNvSpPr>
          <p:nvPr>
            <p:ph type="ftr" sz="quarter" idx="18"/>
          </p:nvPr>
        </p:nvSpPr>
        <p:spPr/>
        <p:txBody>
          <a:bodyPr/>
          <a:lstStyle/>
          <a:p>
            <a:r>
              <a:rPr lang="en-US"/>
              <a:t>Copyright © 2020, Oracle and/or its affiliates, Confidential: Internal/Restricted/Highly Restricted</a:t>
            </a:r>
            <a:endParaRPr lang="en-US" dirty="0"/>
          </a:p>
        </p:txBody>
      </p:sp>
      <p:sp>
        <p:nvSpPr>
          <p:cNvPr id="8" name="Slide Number Placeholder 7">
            <a:extLst>
              <a:ext uri="{FF2B5EF4-FFF2-40B4-BE49-F238E27FC236}">
                <a16:creationId xmlns:a16="http://schemas.microsoft.com/office/drawing/2014/main" id="{F0900B02-4438-4597-85D3-D93A97B15462}"/>
              </a:ext>
            </a:extLst>
          </p:cNvPr>
          <p:cNvSpPr>
            <a:spLocks noGrp="1"/>
          </p:cNvSpPr>
          <p:nvPr>
            <p:ph type="sldNum" sz="quarter" idx="19"/>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1800448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ark - Title/Subtitle 3 Column">
    <p:bg>
      <p:bgRef idx="1001">
        <a:schemeClr val="bg1"/>
      </p:bgRef>
    </p:bg>
    <p:spTree>
      <p:nvGrpSpPr>
        <p:cNvPr id="1" name=""/>
        <p:cNvGrpSpPr/>
        <p:nvPr/>
      </p:nvGrpSpPr>
      <p:grpSpPr>
        <a:xfrm>
          <a:off x="0" y="0"/>
          <a:ext cx="0" cy="0"/>
          <a:chOff x="0" y="0"/>
          <a:chExt cx="0" cy="0"/>
        </a:xfrm>
      </p:grpSpPr>
      <p:pic>
        <p:nvPicPr>
          <p:cNvPr id="13" name="Cloud">
            <a:extLst>
              <a:ext uri="{FF2B5EF4-FFF2-40B4-BE49-F238E27FC236}">
                <a16:creationId xmlns:a16="http://schemas.microsoft.com/office/drawing/2014/main" id="{B017591D-9CE6-7446-94B7-8CEEEAF691EC}"/>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705731" y="269359"/>
            <a:ext cx="5080369" cy="1559441"/>
          </a:xfrm>
          <a:prstGeom prst="rect">
            <a:avLst/>
          </a:prstGeom>
        </p:spPr>
      </p:pic>
      <p:sp>
        <p:nvSpPr>
          <p:cNvPr id="3" name="Subtitle">
            <a:extLst>
              <a:ext uri="{FF2B5EF4-FFF2-40B4-BE49-F238E27FC236}">
                <a16:creationId xmlns:a16="http://schemas.microsoft.com/office/drawing/2014/main" id="{46A3BF75-E03A-3149-A8B6-C22593F32B62}"/>
              </a:ext>
            </a:extLst>
          </p:cNvPr>
          <p:cNvSpPr>
            <a:spLocks noGrp="1"/>
          </p:cNvSpPr>
          <p:nvPr>
            <p:ph type="body" sz="quarter" idx="11"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6763" y="1609726"/>
            <a:ext cx="3300984" cy="45079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Column Divider" descr="Column Divider">
            <a:extLst>
              <a:ext uri="{FF2B5EF4-FFF2-40B4-BE49-F238E27FC236}">
                <a16:creationId xmlns:a16="http://schemas.microsoft.com/office/drawing/2014/main" id="{C3377C95-3E35-473F-8E81-1FDFBEBC758A}"/>
              </a:ext>
            </a:extLst>
          </p:cNvPr>
          <p:cNvCxnSpPr>
            <a:cxnSpLocks/>
          </p:cNvCxnSpPr>
          <p:nvPr userDrawn="1"/>
        </p:nvCxnSpPr>
        <p:spPr>
          <a:xfrm>
            <a:off x="4261915" y="1609725"/>
            <a:ext cx="0" cy="45079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a:extLst>
              <a:ext uri="{FF2B5EF4-FFF2-40B4-BE49-F238E27FC236}">
                <a16:creationId xmlns:a16="http://schemas.microsoft.com/office/drawing/2014/main" id="{22A9895A-06CA-46D6-B3EB-7038E6493585}"/>
              </a:ext>
            </a:extLst>
          </p:cNvPr>
          <p:cNvSpPr>
            <a:spLocks noGrp="1"/>
          </p:cNvSpPr>
          <p:nvPr>
            <p:ph sz="quarter" idx="15"/>
          </p:nvPr>
        </p:nvSpPr>
        <p:spPr>
          <a:xfrm>
            <a:off x="4456083" y="1609726"/>
            <a:ext cx="3300984" cy="45079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3" name="Column Divider 2" descr="Column Divider">
            <a:extLst>
              <a:ext uri="{FF2B5EF4-FFF2-40B4-BE49-F238E27FC236}">
                <a16:creationId xmlns:a16="http://schemas.microsoft.com/office/drawing/2014/main" id="{A70D9BB7-9BB9-40BD-84D2-8EE238E044D3}"/>
              </a:ext>
            </a:extLst>
          </p:cNvPr>
          <p:cNvCxnSpPr>
            <a:cxnSpLocks/>
          </p:cNvCxnSpPr>
          <p:nvPr userDrawn="1"/>
        </p:nvCxnSpPr>
        <p:spPr>
          <a:xfrm>
            <a:off x="7951236" y="1609725"/>
            <a:ext cx="0" cy="45079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21" name="Content 3">
            <a:extLst>
              <a:ext uri="{FF2B5EF4-FFF2-40B4-BE49-F238E27FC236}">
                <a16:creationId xmlns:a16="http://schemas.microsoft.com/office/drawing/2014/main" id="{58EF7396-F6CE-404A-B85F-455D3F5341AE}"/>
              </a:ext>
            </a:extLst>
          </p:cNvPr>
          <p:cNvSpPr>
            <a:spLocks noGrp="1"/>
          </p:cNvSpPr>
          <p:nvPr>
            <p:ph sz="quarter" idx="16"/>
          </p:nvPr>
        </p:nvSpPr>
        <p:spPr>
          <a:xfrm>
            <a:off x="8145405" y="1609726"/>
            <a:ext cx="3300984" cy="45079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6E60902A-4CDA-482D-90DF-ECACF1930986}"/>
              </a:ext>
            </a:extLst>
          </p:cNvPr>
          <p:cNvSpPr>
            <a:spLocks noGrp="1"/>
          </p:cNvSpPr>
          <p:nvPr>
            <p:ph type="title" hasCustomPrompt="1"/>
          </p:nvPr>
        </p:nvSpPr>
        <p:spPr/>
        <p:txBody>
          <a:bodyPr/>
          <a:lstStyle>
            <a:lvl1pPr>
              <a:defRPr/>
            </a:lvl1pPr>
          </a:lstStyle>
          <a:p>
            <a:r>
              <a:rPr lang="en-US" dirty="0"/>
              <a:t>Title</a:t>
            </a:r>
          </a:p>
        </p:txBody>
      </p:sp>
      <p:sp>
        <p:nvSpPr>
          <p:cNvPr id="5" name="Date Placeholder 4">
            <a:extLst>
              <a:ext uri="{FF2B5EF4-FFF2-40B4-BE49-F238E27FC236}">
                <a16:creationId xmlns:a16="http://schemas.microsoft.com/office/drawing/2014/main" id="{E77E4DB8-9644-4581-BEED-809BCD3EA9C1}"/>
              </a:ext>
            </a:extLst>
          </p:cNvPr>
          <p:cNvSpPr>
            <a:spLocks noGrp="1"/>
          </p:cNvSpPr>
          <p:nvPr>
            <p:ph type="dt" sz="half" idx="17"/>
          </p:nvPr>
        </p:nvSpPr>
        <p:spPr/>
        <p:txBody>
          <a:bodyPr/>
          <a:lstStyle/>
          <a:p>
            <a:r>
              <a:rPr lang="en-US"/>
              <a:t>[Date]</a:t>
            </a:r>
            <a:endParaRPr lang="en-US" dirty="0"/>
          </a:p>
        </p:txBody>
      </p:sp>
      <p:sp>
        <p:nvSpPr>
          <p:cNvPr id="7" name="Footer Placeholder 6">
            <a:extLst>
              <a:ext uri="{FF2B5EF4-FFF2-40B4-BE49-F238E27FC236}">
                <a16:creationId xmlns:a16="http://schemas.microsoft.com/office/drawing/2014/main" id="{FF0DBBB3-F562-4D09-B7E5-45C9C98CE1B5}"/>
              </a:ext>
            </a:extLst>
          </p:cNvPr>
          <p:cNvSpPr>
            <a:spLocks noGrp="1"/>
          </p:cNvSpPr>
          <p:nvPr>
            <p:ph type="ftr" sz="quarter" idx="18"/>
          </p:nvPr>
        </p:nvSpPr>
        <p:spPr/>
        <p:txBody>
          <a:bodyPr/>
          <a:lstStyle/>
          <a:p>
            <a:r>
              <a:rPr lang="en-US"/>
              <a:t>Copyright © 2020, Oracle and/or its affiliates, Confidential: Internal/Restricted/Highly Restricted</a:t>
            </a:r>
            <a:endParaRPr lang="en-US" dirty="0"/>
          </a:p>
        </p:txBody>
      </p:sp>
      <p:sp>
        <p:nvSpPr>
          <p:cNvPr id="8" name="Slide Number Placeholder 7">
            <a:extLst>
              <a:ext uri="{FF2B5EF4-FFF2-40B4-BE49-F238E27FC236}">
                <a16:creationId xmlns:a16="http://schemas.microsoft.com/office/drawing/2014/main" id="{8FC14E1F-DA7F-492C-AFEB-BC17569A9002}"/>
              </a:ext>
            </a:extLst>
          </p:cNvPr>
          <p:cNvSpPr>
            <a:spLocks noGrp="1"/>
          </p:cNvSpPr>
          <p:nvPr>
            <p:ph type="sldNum" sz="quarter" idx="19"/>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3294224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ight - Title 4 Column">
    <p:bg>
      <p:bgRef idx="1001">
        <a:schemeClr val="bg1"/>
      </p:bgRef>
    </p:bg>
    <p:spTree>
      <p:nvGrpSpPr>
        <p:cNvPr id="1" name=""/>
        <p:cNvGrpSpPr/>
        <p:nvPr/>
      </p:nvGrpSpPr>
      <p:grpSpPr>
        <a:xfrm>
          <a:off x="0" y="0"/>
          <a:ext cx="0" cy="0"/>
          <a:chOff x="0" y="0"/>
          <a:chExt cx="0" cy="0"/>
        </a:xfrm>
      </p:grpSpPr>
      <p:pic>
        <p:nvPicPr>
          <p:cNvPr id="20" name="Cloud">
            <a:extLst>
              <a:ext uri="{FF2B5EF4-FFF2-40B4-BE49-F238E27FC236}">
                <a16:creationId xmlns:a16="http://schemas.microsoft.com/office/drawing/2014/main" id="{403EA880-91CB-2F4A-BC00-A9353851358A}"/>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705731" y="269359"/>
            <a:ext cx="5080369" cy="1559442"/>
          </a:xfrm>
          <a:prstGeom prst="rect">
            <a:avLst/>
          </a:prstGeom>
        </p:spPr>
      </p:pic>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8875" y="1589524"/>
            <a:ext cx="2478024" cy="4525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Column Divider" descr="Column Divider">
            <a:extLst>
              <a:ext uri="{FF2B5EF4-FFF2-40B4-BE49-F238E27FC236}">
                <a16:creationId xmlns:a16="http://schemas.microsoft.com/office/drawing/2014/main" id="{B228B4F2-5D6F-42F4-B132-F908BB527268}"/>
              </a:ext>
            </a:extLst>
          </p:cNvPr>
          <p:cNvCxnSpPr>
            <a:cxnSpLocks/>
          </p:cNvCxnSpPr>
          <p:nvPr userDrawn="1"/>
        </p:nvCxnSpPr>
        <p:spPr>
          <a:xfrm>
            <a:off x="3374450" y="1590159"/>
            <a:ext cx="0" cy="4525997"/>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7" name="Content 2">
            <a:extLst>
              <a:ext uri="{FF2B5EF4-FFF2-40B4-BE49-F238E27FC236}">
                <a16:creationId xmlns:a16="http://schemas.microsoft.com/office/drawing/2014/main" id="{B35B41AC-36CF-4A0C-BED4-7D06B0F6E2ED}"/>
              </a:ext>
            </a:extLst>
          </p:cNvPr>
          <p:cNvSpPr>
            <a:spLocks noGrp="1"/>
          </p:cNvSpPr>
          <p:nvPr>
            <p:ph sz="quarter" idx="16"/>
          </p:nvPr>
        </p:nvSpPr>
        <p:spPr>
          <a:xfrm>
            <a:off x="3502001" y="1589524"/>
            <a:ext cx="2478024" cy="4525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Column Divider 2" descr="Column Divider">
            <a:extLst>
              <a:ext uri="{FF2B5EF4-FFF2-40B4-BE49-F238E27FC236}">
                <a16:creationId xmlns:a16="http://schemas.microsoft.com/office/drawing/2014/main" id="{43000B2C-7C76-4F07-AF50-5F3019C384BC}"/>
              </a:ext>
            </a:extLst>
          </p:cNvPr>
          <p:cNvCxnSpPr>
            <a:cxnSpLocks/>
          </p:cNvCxnSpPr>
          <p:nvPr userDrawn="1"/>
        </p:nvCxnSpPr>
        <p:spPr>
          <a:xfrm>
            <a:off x="6107576" y="1590159"/>
            <a:ext cx="0" cy="4525997"/>
          </a:xfrm>
          <a:prstGeom prst="line">
            <a:avLst/>
          </a:prstGeom>
          <a:ln w="19050" cap="flat">
            <a:solidFill>
              <a:srgbClr val="8B8580">
                <a:alpha val="24706"/>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3">
            <a:extLst>
              <a:ext uri="{FF2B5EF4-FFF2-40B4-BE49-F238E27FC236}">
                <a16:creationId xmlns:a16="http://schemas.microsoft.com/office/drawing/2014/main" id="{22A9895A-06CA-46D6-B3EB-7038E6493585}"/>
              </a:ext>
            </a:extLst>
          </p:cNvPr>
          <p:cNvSpPr>
            <a:spLocks noGrp="1"/>
          </p:cNvSpPr>
          <p:nvPr>
            <p:ph sz="quarter" idx="15"/>
          </p:nvPr>
        </p:nvSpPr>
        <p:spPr>
          <a:xfrm>
            <a:off x="6235127" y="1589524"/>
            <a:ext cx="2478024" cy="4525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9" name="Column Divider 3" descr="Column Divider">
            <a:extLst>
              <a:ext uri="{FF2B5EF4-FFF2-40B4-BE49-F238E27FC236}">
                <a16:creationId xmlns:a16="http://schemas.microsoft.com/office/drawing/2014/main" id="{0379F816-270D-4D0F-8838-510AA3E97C28}"/>
              </a:ext>
            </a:extLst>
          </p:cNvPr>
          <p:cNvCxnSpPr>
            <a:cxnSpLocks/>
          </p:cNvCxnSpPr>
          <p:nvPr userDrawn="1"/>
        </p:nvCxnSpPr>
        <p:spPr>
          <a:xfrm>
            <a:off x="8840702" y="1590159"/>
            <a:ext cx="0" cy="4525997"/>
          </a:xfrm>
          <a:prstGeom prst="line">
            <a:avLst/>
          </a:prstGeom>
          <a:ln w="19050" cap="flat">
            <a:solidFill>
              <a:srgbClr val="8B8580">
                <a:alpha val="24706"/>
              </a:srgbClr>
            </a:solidFill>
            <a:prstDash val="solid"/>
          </a:ln>
        </p:spPr>
        <p:style>
          <a:lnRef idx="1">
            <a:schemeClr val="accent1"/>
          </a:lnRef>
          <a:fillRef idx="0">
            <a:schemeClr val="accent1"/>
          </a:fillRef>
          <a:effectRef idx="0">
            <a:schemeClr val="accent1"/>
          </a:effectRef>
          <a:fontRef idx="minor">
            <a:schemeClr val="tx1"/>
          </a:fontRef>
        </p:style>
      </p:cxnSp>
      <p:sp>
        <p:nvSpPr>
          <p:cNvPr id="15" name="Content 4">
            <a:extLst>
              <a:ext uri="{FF2B5EF4-FFF2-40B4-BE49-F238E27FC236}">
                <a16:creationId xmlns:a16="http://schemas.microsoft.com/office/drawing/2014/main" id="{4FB98D34-E09D-43FC-9515-8F7C37635BFF}"/>
              </a:ext>
            </a:extLst>
          </p:cNvPr>
          <p:cNvSpPr>
            <a:spLocks noGrp="1"/>
          </p:cNvSpPr>
          <p:nvPr>
            <p:ph sz="quarter" idx="17"/>
          </p:nvPr>
        </p:nvSpPr>
        <p:spPr>
          <a:xfrm>
            <a:off x="8968254" y="1589524"/>
            <a:ext cx="2478024" cy="4525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E665C0AC-7132-4356-88D4-79E4A49B2CE4}"/>
              </a:ext>
            </a:extLst>
          </p:cNvPr>
          <p:cNvSpPr>
            <a:spLocks noGrp="1"/>
          </p:cNvSpPr>
          <p:nvPr>
            <p:ph type="title" hasCustomPrompt="1"/>
          </p:nvPr>
        </p:nvSpPr>
        <p:spPr/>
        <p:txBody>
          <a:bodyPr/>
          <a:lstStyle>
            <a:lvl1pPr>
              <a:defRPr/>
            </a:lvl1pPr>
          </a:lstStyle>
          <a:p>
            <a:r>
              <a:rPr lang="en-US" dirty="0"/>
              <a:t>Title</a:t>
            </a:r>
          </a:p>
        </p:txBody>
      </p:sp>
      <p:sp>
        <p:nvSpPr>
          <p:cNvPr id="2" name="Date Placeholder 1">
            <a:extLst>
              <a:ext uri="{FF2B5EF4-FFF2-40B4-BE49-F238E27FC236}">
                <a16:creationId xmlns:a16="http://schemas.microsoft.com/office/drawing/2014/main" id="{1A131A1D-D1FF-4A37-8531-B67D54ED466D}"/>
              </a:ext>
            </a:extLst>
          </p:cNvPr>
          <p:cNvSpPr>
            <a:spLocks noGrp="1"/>
          </p:cNvSpPr>
          <p:nvPr>
            <p:ph type="dt" sz="half" idx="18"/>
          </p:nvPr>
        </p:nvSpPr>
        <p:spPr/>
        <p:txBody>
          <a:bodyPr/>
          <a:lstStyle/>
          <a:p>
            <a:r>
              <a:rPr lang="en-US"/>
              <a:t>[Date]</a:t>
            </a:r>
            <a:endParaRPr lang="en-US" dirty="0"/>
          </a:p>
        </p:txBody>
      </p:sp>
      <p:sp>
        <p:nvSpPr>
          <p:cNvPr id="5" name="Footer Placeholder 4">
            <a:extLst>
              <a:ext uri="{FF2B5EF4-FFF2-40B4-BE49-F238E27FC236}">
                <a16:creationId xmlns:a16="http://schemas.microsoft.com/office/drawing/2014/main" id="{C8EC9026-CA1C-465B-ADD5-AE1F9B7A0775}"/>
              </a:ext>
            </a:extLst>
          </p:cNvPr>
          <p:cNvSpPr>
            <a:spLocks noGrp="1"/>
          </p:cNvSpPr>
          <p:nvPr>
            <p:ph type="ftr" sz="quarter" idx="19"/>
          </p:nvPr>
        </p:nvSpPr>
        <p:spPr/>
        <p:txBody>
          <a:bodyPr/>
          <a:lstStyle/>
          <a:p>
            <a:r>
              <a:rPr lang="en-US"/>
              <a:t>Copyright © 2020, Oracle and/or its affiliates, Confidential: Internal/Restricted/Highly Restricted</a:t>
            </a:r>
            <a:endParaRPr lang="en-US" dirty="0"/>
          </a:p>
        </p:txBody>
      </p:sp>
      <p:sp>
        <p:nvSpPr>
          <p:cNvPr id="7" name="Slide Number Placeholder 6">
            <a:extLst>
              <a:ext uri="{FF2B5EF4-FFF2-40B4-BE49-F238E27FC236}">
                <a16:creationId xmlns:a16="http://schemas.microsoft.com/office/drawing/2014/main" id="{13064CFB-254B-4876-8556-026D173672E6}"/>
              </a:ext>
            </a:extLst>
          </p:cNvPr>
          <p:cNvSpPr>
            <a:spLocks noGrp="1"/>
          </p:cNvSpPr>
          <p:nvPr>
            <p:ph type="sldNum" sz="quarter" idx="20"/>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18491591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ark - Title 4 Column">
    <p:bg>
      <p:bgRef idx="1001">
        <a:schemeClr val="bg1"/>
      </p:bgRef>
    </p:bg>
    <p:spTree>
      <p:nvGrpSpPr>
        <p:cNvPr id="1" name=""/>
        <p:cNvGrpSpPr/>
        <p:nvPr/>
      </p:nvGrpSpPr>
      <p:grpSpPr>
        <a:xfrm>
          <a:off x="0" y="0"/>
          <a:ext cx="0" cy="0"/>
          <a:chOff x="0" y="0"/>
          <a:chExt cx="0" cy="0"/>
        </a:xfrm>
      </p:grpSpPr>
      <p:pic>
        <p:nvPicPr>
          <p:cNvPr id="14" name="Cloud">
            <a:extLst>
              <a:ext uri="{FF2B5EF4-FFF2-40B4-BE49-F238E27FC236}">
                <a16:creationId xmlns:a16="http://schemas.microsoft.com/office/drawing/2014/main" id="{6D31D0E4-AF4F-A542-A6E3-8EBAA9F1BC6C}"/>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705731" y="269359"/>
            <a:ext cx="5080369" cy="1559441"/>
          </a:xfrm>
          <a:prstGeom prst="rect">
            <a:avLst/>
          </a:prstGeom>
        </p:spPr>
      </p:pic>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8875" y="1608575"/>
            <a:ext cx="2478024" cy="45079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Column Divider" descr="Column Divider">
            <a:extLst>
              <a:ext uri="{FF2B5EF4-FFF2-40B4-BE49-F238E27FC236}">
                <a16:creationId xmlns:a16="http://schemas.microsoft.com/office/drawing/2014/main" id="{B228B4F2-5D6F-42F4-B132-F908BB527268}"/>
              </a:ext>
            </a:extLst>
          </p:cNvPr>
          <p:cNvCxnSpPr>
            <a:cxnSpLocks/>
          </p:cNvCxnSpPr>
          <p:nvPr userDrawn="1"/>
        </p:nvCxnSpPr>
        <p:spPr>
          <a:xfrm>
            <a:off x="3374450" y="1609209"/>
            <a:ext cx="0" cy="45079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7" name="Content 2">
            <a:extLst>
              <a:ext uri="{FF2B5EF4-FFF2-40B4-BE49-F238E27FC236}">
                <a16:creationId xmlns:a16="http://schemas.microsoft.com/office/drawing/2014/main" id="{B35B41AC-36CF-4A0C-BED4-7D06B0F6E2ED}"/>
              </a:ext>
            </a:extLst>
          </p:cNvPr>
          <p:cNvSpPr>
            <a:spLocks noGrp="1"/>
          </p:cNvSpPr>
          <p:nvPr>
            <p:ph sz="quarter" idx="16"/>
          </p:nvPr>
        </p:nvSpPr>
        <p:spPr>
          <a:xfrm>
            <a:off x="3502001" y="1608575"/>
            <a:ext cx="2478024" cy="45079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Column Divider 2" descr="Column Divider">
            <a:extLst>
              <a:ext uri="{FF2B5EF4-FFF2-40B4-BE49-F238E27FC236}">
                <a16:creationId xmlns:a16="http://schemas.microsoft.com/office/drawing/2014/main" id="{43000B2C-7C76-4F07-AF50-5F3019C384BC}"/>
              </a:ext>
            </a:extLst>
          </p:cNvPr>
          <p:cNvCxnSpPr>
            <a:cxnSpLocks/>
          </p:cNvCxnSpPr>
          <p:nvPr userDrawn="1"/>
        </p:nvCxnSpPr>
        <p:spPr>
          <a:xfrm>
            <a:off x="6107576" y="1609209"/>
            <a:ext cx="0" cy="4507992"/>
          </a:xfrm>
          <a:prstGeom prst="line">
            <a:avLst/>
          </a:prstGeom>
          <a:ln w="19050" cap="flat">
            <a:solidFill>
              <a:srgbClr val="8B8580">
                <a:alpha val="24706"/>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3">
            <a:extLst>
              <a:ext uri="{FF2B5EF4-FFF2-40B4-BE49-F238E27FC236}">
                <a16:creationId xmlns:a16="http://schemas.microsoft.com/office/drawing/2014/main" id="{22A9895A-06CA-46D6-B3EB-7038E6493585}"/>
              </a:ext>
            </a:extLst>
          </p:cNvPr>
          <p:cNvSpPr>
            <a:spLocks noGrp="1"/>
          </p:cNvSpPr>
          <p:nvPr>
            <p:ph sz="quarter" idx="15"/>
          </p:nvPr>
        </p:nvSpPr>
        <p:spPr>
          <a:xfrm>
            <a:off x="6235127" y="1608575"/>
            <a:ext cx="2478024" cy="45079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9" name="Column Divider 3" descr="Column Divider">
            <a:extLst>
              <a:ext uri="{FF2B5EF4-FFF2-40B4-BE49-F238E27FC236}">
                <a16:creationId xmlns:a16="http://schemas.microsoft.com/office/drawing/2014/main" id="{0379F816-270D-4D0F-8838-510AA3E97C28}"/>
              </a:ext>
            </a:extLst>
          </p:cNvPr>
          <p:cNvCxnSpPr>
            <a:cxnSpLocks/>
          </p:cNvCxnSpPr>
          <p:nvPr userDrawn="1"/>
        </p:nvCxnSpPr>
        <p:spPr>
          <a:xfrm>
            <a:off x="8840702" y="1609209"/>
            <a:ext cx="0" cy="4507992"/>
          </a:xfrm>
          <a:prstGeom prst="line">
            <a:avLst/>
          </a:prstGeom>
          <a:ln w="19050" cap="flat">
            <a:solidFill>
              <a:srgbClr val="8B8580">
                <a:alpha val="24706"/>
              </a:srgbClr>
            </a:solidFill>
            <a:prstDash val="solid"/>
          </a:ln>
        </p:spPr>
        <p:style>
          <a:lnRef idx="1">
            <a:schemeClr val="accent1"/>
          </a:lnRef>
          <a:fillRef idx="0">
            <a:schemeClr val="accent1"/>
          </a:fillRef>
          <a:effectRef idx="0">
            <a:schemeClr val="accent1"/>
          </a:effectRef>
          <a:fontRef idx="minor">
            <a:schemeClr val="tx1"/>
          </a:fontRef>
        </p:style>
      </p:cxnSp>
      <p:sp>
        <p:nvSpPr>
          <p:cNvPr id="15" name="Content 4">
            <a:extLst>
              <a:ext uri="{FF2B5EF4-FFF2-40B4-BE49-F238E27FC236}">
                <a16:creationId xmlns:a16="http://schemas.microsoft.com/office/drawing/2014/main" id="{4FB98D34-E09D-43FC-9515-8F7C37635BFF}"/>
              </a:ext>
            </a:extLst>
          </p:cNvPr>
          <p:cNvSpPr>
            <a:spLocks noGrp="1"/>
          </p:cNvSpPr>
          <p:nvPr>
            <p:ph sz="quarter" idx="17"/>
          </p:nvPr>
        </p:nvSpPr>
        <p:spPr>
          <a:xfrm>
            <a:off x="8968254" y="1608575"/>
            <a:ext cx="2478024" cy="45079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2AA814CE-3331-469B-8BE8-853F42A03463}"/>
              </a:ext>
            </a:extLst>
          </p:cNvPr>
          <p:cNvSpPr>
            <a:spLocks noGrp="1"/>
          </p:cNvSpPr>
          <p:nvPr>
            <p:ph type="title" hasCustomPrompt="1"/>
          </p:nvPr>
        </p:nvSpPr>
        <p:spPr/>
        <p:txBody>
          <a:bodyPr/>
          <a:lstStyle>
            <a:lvl1pPr>
              <a:defRPr/>
            </a:lvl1pPr>
          </a:lstStyle>
          <a:p>
            <a:r>
              <a:rPr lang="en-US" dirty="0"/>
              <a:t>Title</a:t>
            </a:r>
          </a:p>
        </p:txBody>
      </p:sp>
      <p:sp>
        <p:nvSpPr>
          <p:cNvPr id="2" name="Date Placeholder 1">
            <a:extLst>
              <a:ext uri="{FF2B5EF4-FFF2-40B4-BE49-F238E27FC236}">
                <a16:creationId xmlns:a16="http://schemas.microsoft.com/office/drawing/2014/main" id="{52F26386-047A-407D-BEE4-BF9BC2C4C09F}"/>
              </a:ext>
            </a:extLst>
          </p:cNvPr>
          <p:cNvSpPr>
            <a:spLocks noGrp="1"/>
          </p:cNvSpPr>
          <p:nvPr>
            <p:ph type="dt" sz="half" idx="18"/>
          </p:nvPr>
        </p:nvSpPr>
        <p:spPr/>
        <p:txBody>
          <a:bodyPr/>
          <a:lstStyle/>
          <a:p>
            <a:r>
              <a:rPr lang="en-US"/>
              <a:t>[Date]</a:t>
            </a:r>
            <a:endParaRPr lang="en-US" dirty="0"/>
          </a:p>
        </p:txBody>
      </p:sp>
      <p:sp>
        <p:nvSpPr>
          <p:cNvPr id="5" name="Footer Placeholder 4">
            <a:extLst>
              <a:ext uri="{FF2B5EF4-FFF2-40B4-BE49-F238E27FC236}">
                <a16:creationId xmlns:a16="http://schemas.microsoft.com/office/drawing/2014/main" id="{D15A8344-82CB-496F-8690-72CF339725D6}"/>
              </a:ext>
            </a:extLst>
          </p:cNvPr>
          <p:cNvSpPr>
            <a:spLocks noGrp="1"/>
          </p:cNvSpPr>
          <p:nvPr>
            <p:ph type="ftr" sz="quarter" idx="19"/>
          </p:nvPr>
        </p:nvSpPr>
        <p:spPr/>
        <p:txBody>
          <a:bodyPr/>
          <a:lstStyle/>
          <a:p>
            <a:r>
              <a:rPr lang="en-US"/>
              <a:t>Copyright © 2020, Oracle and/or its affiliates, Confidential: Internal/Restricted/Highly Restricted</a:t>
            </a:r>
            <a:endParaRPr lang="en-US" dirty="0"/>
          </a:p>
        </p:txBody>
      </p:sp>
      <p:sp>
        <p:nvSpPr>
          <p:cNvPr id="7" name="Slide Number Placeholder 6">
            <a:extLst>
              <a:ext uri="{FF2B5EF4-FFF2-40B4-BE49-F238E27FC236}">
                <a16:creationId xmlns:a16="http://schemas.microsoft.com/office/drawing/2014/main" id="{856EBA4F-FCB4-4B89-BEA0-1B33D86D6DE8}"/>
              </a:ext>
            </a:extLst>
          </p:cNvPr>
          <p:cNvSpPr>
            <a:spLocks noGrp="1"/>
          </p:cNvSpPr>
          <p:nvPr>
            <p:ph type="sldNum" sz="quarter" idx="20"/>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27578218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ight - Title/Subtitle 4 Column">
    <p:spTree>
      <p:nvGrpSpPr>
        <p:cNvPr id="1" name=""/>
        <p:cNvGrpSpPr/>
        <p:nvPr/>
      </p:nvGrpSpPr>
      <p:grpSpPr>
        <a:xfrm>
          <a:off x="0" y="0"/>
          <a:ext cx="0" cy="0"/>
          <a:chOff x="0" y="0"/>
          <a:chExt cx="0" cy="0"/>
        </a:xfrm>
      </p:grpSpPr>
      <p:pic>
        <p:nvPicPr>
          <p:cNvPr id="17" name="Cloud">
            <a:extLst>
              <a:ext uri="{FF2B5EF4-FFF2-40B4-BE49-F238E27FC236}">
                <a16:creationId xmlns:a16="http://schemas.microsoft.com/office/drawing/2014/main" id="{DE68A64E-9177-1E41-B02B-9C94A30A0314}"/>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705731" y="269359"/>
            <a:ext cx="5080369" cy="1559442"/>
          </a:xfrm>
          <a:prstGeom prst="rect">
            <a:avLst/>
          </a:prstGeom>
        </p:spPr>
      </p:pic>
      <p:sp>
        <p:nvSpPr>
          <p:cNvPr id="3" name="Subtitle">
            <a:extLst>
              <a:ext uri="{FF2B5EF4-FFF2-40B4-BE49-F238E27FC236}">
                <a16:creationId xmlns:a16="http://schemas.microsoft.com/office/drawing/2014/main" id="{46A3BF75-E03A-3149-A8B6-C22593F32B62}"/>
              </a:ext>
            </a:extLst>
          </p:cNvPr>
          <p:cNvSpPr>
            <a:spLocks noGrp="1"/>
          </p:cNvSpPr>
          <p:nvPr>
            <p:ph type="body" sz="quarter" idx="11"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6763" y="1609725"/>
            <a:ext cx="2478024" cy="4506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Column Divider" descr="Column Divider">
            <a:extLst>
              <a:ext uri="{FF2B5EF4-FFF2-40B4-BE49-F238E27FC236}">
                <a16:creationId xmlns:a16="http://schemas.microsoft.com/office/drawing/2014/main" id="{C3377C95-3E35-473F-8E81-1FDFBEBC758A}"/>
              </a:ext>
            </a:extLst>
          </p:cNvPr>
          <p:cNvCxnSpPr>
            <a:cxnSpLocks/>
          </p:cNvCxnSpPr>
          <p:nvPr userDrawn="1"/>
        </p:nvCxnSpPr>
        <p:spPr>
          <a:xfrm>
            <a:off x="3373924" y="1609667"/>
            <a:ext cx="0" cy="4508050"/>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a:extLst>
              <a:ext uri="{FF2B5EF4-FFF2-40B4-BE49-F238E27FC236}">
                <a16:creationId xmlns:a16="http://schemas.microsoft.com/office/drawing/2014/main" id="{22A9895A-06CA-46D6-B3EB-7038E6493585}"/>
              </a:ext>
            </a:extLst>
          </p:cNvPr>
          <p:cNvSpPr>
            <a:spLocks noGrp="1"/>
          </p:cNvSpPr>
          <p:nvPr>
            <p:ph sz="quarter" idx="15"/>
          </p:nvPr>
        </p:nvSpPr>
        <p:spPr>
          <a:xfrm>
            <a:off x="3503061" y="1609725"/>
            <a:ext cx="2478024" cy="4506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3" name="Column Divider 2" descr="Column Divider">
            <a:extLst>
              <a:ext uri="{FF2B5EF4-FFF2-40B4-BE49-F238E27FC236}">
                <a16:creationId xmlns:a16="http://schemas.microsoft.com/office/drawing/2014/main" id="{A70D9BB7-9BB9-40BD-84D2-8EE238E044D3}"/>
              </a:ext>
            </a:extLst>
          </p:cNvPr>
          <p:cNvCxnSpPr>
            <a:cxnSpLocks/>
          </p:cNvCxnSpPr>
          <p:nvPr userDrawn="1"/>
        </p:nvCxnSpPr>
        <p:spPr>
          <a:xfrm>
            <a:off x="6110222" y="1609667"/>
            <a:ext cx="0" cy="4508050"/>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21" name="Content 3">
            <a:extLst>
              <a:ext uri="{FF2B5EF4-FFF2-40B4-BE49-F238E27FC236}">
                <a16:creationId xmlns:a16="http://schemas.microsoft.com/office/drawing/2014/main" id="{58EF7396-F6CE-404A-B85F-455D3F5341AE}"/>
              </a:ext>
            </a:extLst>
          </p:cNvPr>
          <p:cNvSpPr>
            <a:spLocks noGrp="1"/>
          </p:cNvSpPr>
          <p:nvPr>
            <p:ph sz="quarter" idx="16"/>
          </p:nvPr>
        </p:nvSpPr>
        <p:spPr>
          <a:xfrm>
            <a:off x="6239359" y="1609725"/>
            <a:ext cx="2478024" cy="4506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5" name="Column Divider 3" descr="Column Divider">
            <a:extLst>
              <a:ext uri="{FF2B5EF4-FFF2-40B4-BE49-F238E27FC236}">
                <a16:creationId xmlns:a16="http://schemas.microsoft.com/office/drawing/2014/main" id="{BE2D13B4-3BF3-4416-B638-87C59A2973BB}"/>
              </a:ext>
            </a:extLst>
          </p:cNvPr>
          <p:cNvCxnSpPr>
            <a:cxnSpLocks/>
          </p:cNvCxnSpPr>
          <p:nvPr userDrawn="1"/>
        </p:nvCxnSpPr>
        <p:spPr>
          <a:xfrm>
            <a:off x="8846520" y="1609667"/>
            <a:ext cx="0" cy="4508050"/>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24" name="Content 4">
            <a:extLst>
              <a:ext uri="{FF2B5EF4-FFF2-40B4-BE49-F238E27FC236}">
                <a16:creationId xmlns:a16="http://schemas.microsoft.com/office/drawing/2014/main" id="{687CB06A-9B62-47DB-BA7A-177E12DFB17E}"/>
              </a:ext>
            </a:extLst>
          </p:cNvPr>
          <p:cNvSpPr>
            <a:spLocks noGrp="1"/>
          </p:cNvSpPr>
          <p:nvPr>
            <p:ph sz="quarter" idx="17"/>
          </p:nvPr>
        </p:nvSpPr>
        <p:spPr>
          <a:xfrm>
            <a:off x="8975659" y="1609725"/>
            <a:ext cx="2478024" cy="4506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4">
            <a:extLst>
              <a:ext uri="{FF2B5EF4-FFF2-40B4-BE49-F238E27FC236}">
                <a16:creationId xmlns:a16="http://schemas.microsoft.com/office/drawing/2014/main" id="{72191157-EC2D-4417-9959-2EA7D1DAFF57}"/>
              </a:ext>
            </a:extLst>
          </p:cNvPr>
          <p:cNvSpPr>
            <a:spLocks noGrp="1"/>
          </p:cNvSpPr>
          <p:nvPr>
            <p:ph type="title" hasCustomPrompt="1"/>
          </p:nvPr>
        </p:nvSpPr>
        <p:spPr/>
        <p:txBody>
          <a:bodyPr/>
          <a:lstStyle>
            <a:lvl1pPr>
              <a:defRPr/>
            </a:lvl1pPr>
          </a:lstStyle>
          <a:p>
            <a:r>
              <a:rPr lang="en-US" dirty="0"/>
              <a:t>Title</a:t>
            </a:r>
          </a:p>
        </p:txBody>
      </p:sp>
      <p:sp>
        <p:nvSpPr>
          <p:cNvPr id="2" name="Date Placeholder 1">
            <a:extLst>
              <a:ext uri="{FF2B5EF4-FFF2-40B4-BE49-F238E27FC236}">
                <a16:creationId xmlns:a16="http://schemas.microsoft.com/office/drawing/2014/main" id="{C2388CBD-B05C-4885-A081-172C87DCAD84}"/>
              </a:ext>
            </a:extLst>
          </p:cNvPr>
          <p:cNvSpPr>
            <a:spLocks noGrp="1"/>
          </p:cNvSpPr>
          <p:nvPr>
            <p:ph type="dt" sz="half" idx="18"/>
          </p:nvPr>
        </p:nvSpPr>
        <p:spPr/>
        <p:txBody>
          <a:bodyPr/>
          <a:lstStyle/>
          <a:p>
            <a:r>
              <a:rPr lang="en-US"/>
              <a:t>[Date]</a:t>
            </a:r>
            <a:endParaRPr lang="en-US" dirty="0"/>
          </a:p>
        </p:txBody>
      </p:sp>
      <p:sp>
        <p:nvSpPr>
          <p:cNvPr id="7" name="Footer Placeholder 6">
            <a:extLst>
              <a:ext uri="{FF2B5EF4-FFF2-40B4-BE49-F238E27FC236}">
                <a16:creationId xmlns:a16="http://schemas.microsoft.com/office/drawing/2014/main" id="{3CE56F53-8C5C-4F85-9969-353868B64B25}"/>
              </a:ext>
            </a:extLst>
          </p:cNvPr>
          <p:cNvSpPr>
            <a:spLocks noGrp="1"/>
          </p:cNvSpPr>
          <p:nvPr>
            <p:ph type="ftr" sz="quarter" idx="19"/>
          </p:nvPr>
        </p:nvSpPr>
        <p:spPr/>
        <p:txBody>
          <a:bodyPr/>
          <a:lstStyle/>
          <a:p>
            <a:r>
              <a:rPr lang="en-US"/>
              <a:t>Copyright © 2020, Oracle and/or its affiliates, Confidential: Internal/Restricted/Highly Restricted</a:t>
            </a:r>
            <a:endParaRPr lang="en-US" dirty="0"/>
          </a:p>
        </p:txBody>
      </p:sp>
      <p:sp>
        <p:nvSpPr>
          <p:cNvPr id="8" name="Slide Number Placeholder 7">
            <a:extLst>
              <a:ext uri="{FF2B5EF4-FFF2-40B4-BE49-F238E27FC236}">
                <a16:creationId xmlns:a16="http://schemas.microsoft.com/office/drawing/2014/main" id="{589360B9-A253-468B-B3D3-70CC43B07468}"/>
              </a:ext>
            </a:extLst>
          </p:cNvPr>
          <p:cNvSpPr>
            <a:spLocks noGrp="1"/>
          </p:cNvSpPr>
          <p:nvPr>
            <p:ph type="sldNum" sz="quarter" idx="20"/>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1338064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ark - Title/Subtitle 4 Column">
    <p:bg>
      <p:bgRef idx="1001">
        <a:schemeClr val="bg1"/>
      </p:bgRef>
    </p:bg>
    <p:spTree>
      <p:nvGrpSpPr>
        <p:cNvPr id="1" name=""/>
        <p:cNvGrpSpPr/>
        <p:nvPr/>
      </p:nvGrpSpPr>
      <p:grpSpPr>
        <a:xfrm>
          <a:off x="0" y="0"/>
          <a:ext cx="0" cy="0"/>
          <a:chOff x="0" y="0"/>
          <a:chExt cx="0" cy="0"/>
        </a:xfrm>
      </p:grpSpPr>
      <p:pic>
        <p:nvPicPr>
          <p:cNvPr id="17" name="Cloud">
            <a:extLst>
              <a:ext uri="{FF2B5EF4-FFF2-40B4-BE49-F238E27FC236}">
                <a16:creationId xmlns:a16="http://schemas.microsoft.com/office/drawing/2014/main" id="{6F66DACA-117A-D443-A12C-B547719EC02D}"/>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705731" y="269359"/>
            <a:ext cx="5080369" cy="1559441"/>
          </a:xfrm>
          <a:prstGeom prst="rect">
            <a:avLst/>
          </a:prstGeom>
        </p:spPr>
      </p:pic>
      <p:sp>
        <p:nvSpPr>
          <p:cNvPr id="3" name="Subtitle">
            <a:extLst>
              <a:ext uri="{FF2B5EF4-FFF2-40B4-BE49-F238E27FC236}">
                <a16:creationId xmlns:a16="http://schemas.microsoft.com/office/drawing/2014/main" id="{46A3BF75-E03A-3149-A8B6-C22593F32B62}"/>
              </a:ext>
            </a:extLst>
          </p:cNvPr>
          <p:cNvSpPr>
            <a:spLocks noGrp="1"/>
          </p:cNvSpPr>
          <p:nvPr>
            <p:ph type="body" sz="quarter" idx="11"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6763" y="1609726"/>
            <a:ext cx="2478024" cy="45079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Column Divider" descr="Column Divider">
            <a:extLst>
              <a:ext uri="{FF2B5EF4-FFF2-40B4-BE49-F238E27FC236}">
                <a16:creationId xmlns:a16="http://schemas.microsoft.com/office/drawing/2014/main" id="{C3377C95-3E35-473F-8E81-1FDFBEBC758A}"/>
              </a:ext>
            </a:extLst>
          </p:cNvPr>
          <p:cNvCxnSpPr>
            <a:cxnSpLocks/>
          </p:cNvCxnSpPr>
          <p:nvPr userDrawn="1"/>
        </p:nvCxnSpPr>
        <p:spPr>
          <a:xfrm>
            <a:off x="3373924" y="1609725"/>
            <a:ext cx="0" cy="45079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a:extLst>
              <a:ext uri="{FF2B5EF4-FFF2-40B4-BE49-F238E27FC236}">
                <a16:creationId xmlns:a16="http://schemas.microsoft.com/office/drawing/2014/main" id="{22A9895A-06CA-46D6-B3EB-7038E6493585}"/>
              </a:ext>
            </a:extLst>
          </p:cNvPr>
          <p:cNvSpPr>
            <a:spLocks noGrp="1"/>
          </p:cNvSpPr>
          <p:nvPr>
            <p:ph sz="quarter" idx="15"/>
          </p:nvPr>
        </p:nvSpPr>
        <p:spPr>
          <a:xfrm>
            <a:off x="3503061" y="1609726"/>
            <a:ext cx="2478024" cy="45079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3" name="Column Divider 2" descr="Column Divider">
            <a:extLst>
              <a:ext uri="{FF2B5EF4-FFF2-40B4-BE49-F238E27FC236}">
                <a16:creationId xmlns:a16="http://schemas.microsoft.com/office/drawing/2014/main" id="{A70D9BB7-9BB9-40BD-84D2-8EE238E044D3}"/>
              </a:ext>
            </a:extLst>
          </p:cNvPr>
          <p:cNvCxnSpPr>
            <a:cxnSpLocks/>
          </p:cNvCxnSpPr>
          <p:nvPr userDrawn="1"/>
        </p:nvCxnSpPr>
        <p:spPr>
          <a:xfrm>
            <a:off x="6110222" y="1609725"/>
            <a:ext cx="0" cy="45079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21" name="Content 3">
            <a:extLst>
              <a:ext uri="{FF2B5EF4-FFF2-40B4-BE49-F238E27FC236}">
                <a16:creationId xmlns:a16="http://schemas.microsoft.com/office/drawing/2014/main" id="{58EF7396-F6CE-404A-B85F-455D3F5341AE}"/>
              </a:ext>
            </a:extLst>
          </p:cNvPr>
          <p:cNvSpPr>
            <a:spLocks noGrp="1"/>
          </p:cNvSpPr>
          <p:nvPr>
            <p:ph sz="quarter" idx="16"/>
          </p:nvPr>
        </p:nvSpPr>
        <p:spPr>
          <a:xfrm>
            <a:off x="6239359" y="1609726"/>
            <a:ext cx="2478024" cy="45079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5" name="Column Divider 3" descr="Column Divider">
            <a:extLst>
              <a:ext uri="{FF2B5EF4-FFF2-40B4-BE49-F238E27FC236}">
                <a16:creationId xmlns:a16="http://schemas.microsoft.com/office/drawing/2014/main" id="{BE2D13B4-3BF3-4416-B638-87C59A2973BB}"/>
              </a:ext>
            </a:extLst>
          </p:cNvPr>
          <p:cNvCxnSpPr>
            <a:cxnSpLocks/>
          </p:cNvCxnSpPr>
          <p:nvPr userDrawn="1"/>
        </p:nvCxnSpPr>
        <p:spPr>
          <a:xfrm>
            <a:off x="8846520" y="1609725"/>
            <a:ext cx="0" cy="45079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24" name="Content 4">
            <a:extLst>
              <a:ext uri="{FF2B5EF4-FFF2-40B4-BE49-F238E27FC236}">
                <a16:creationId xmlns:a16="http://schemas.microsoft.com/office/drawing/2014/main" id="{687CB06A-9B62-47DB-BA7A-177E12DFB17E}"/>
              </a:ext>
            </a:extLst>
          </p:cNvPr>
          <p:cNvSpPr>
            <a:spLocks noGrp="1"/>
          </p:cNvSpPr>
          <p:nvPr>
            <p:ph sz="quarter" idx="17"/>
          </p:nvPr>
        </p:nvSpPr>
        <p:spPr>
          <a:xfrm>
            <a:off x="8975659" y="1609726"/>
            <a:ext cx="2478024" cy="45079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4">
            <a:extLst>
              <a:ext uri="{FF2B5EF4-FFF2-40B4-BE49-F238E27FC236}">
                <a16:creationId xmlns:a16="http://schemas.microsoft.com/office/drawing/2014/main" id="{1467A894-8EF4-484B-BF49-DF2E9F970DE5}"/>
              </a:ext>
            </a:extLst>
          </p:cNvPr>
          <p:cNvSpPr>
            <a:spLocks noGrp="1"/>
          </p:cNvSpPr>
          <p:nvPr>
            <p:ph type="title" hasCustomPrompt="1"/>
          </p:nvPr>
        </p:nvSpPr>
        <p:spPr/>
        <p:txBody>
          <a:bodyPr/>
          <a:lstStyle>
            <a:lvl1pPr>
              <a:defRPr/>
            </a:lvl1pPr>
          </a:lstStyle>
          <a:p>
            <a:r>
              <a:rPr lang="en-US" dirty="0"/>
              <a:t>Title</a:t>
            </a:r>
          </a:p>
        </p:txBody>
      </p:sp>
      <p:sp>
        <p:nvSpPr>
          <p:cNvPr id="2" name="Date Placeholder 1">
            <a:extLst>
              <a:ext uri="{FF2B5EF4-FFF2-40B4-BE49-F238E27FC236}">
                <a16:creationId xmlns:a16="http://schemas.microsoft.com/office/drawing/2014/main" id="{CE422C40-A387-420C-B07A-9F6BE08313A1}"/>
              </a:ext>
            </a:extLst>
          </p:cNvPr>
          <p:cNvSpPr>
            <a:spLocks noGrp="1"/>
          </p:cNvSpPr>
          <p:nvPr>
            <p:ph type="dt" sz="half" idx="18"/>
          </p:nvPr>
        </p:nvSpPr>
        <p:spPr/>
        <p:txBody>
          <a:bodyPr/>
          <a:lstStyle/>
          <a:p>
            <a:r>
              <a:rPr lang="en-US"/>
              <a:t>[Date]</a:t>
            </a:r>
            <a:endParaRPr lang="en-US" dirty="0"/>
          </a:p>
        </p:txBody>
      </p:sp>
      <p:sp>
        <p:nvSpPr>
          <p:cNvPr id="7" name="Footer Placeholder 6">
            <a:extLst>
              <a:ext uri="{FF2B5EF4-FFF2-40B4-BE49-F238E27FC236}">
                <a16:creationId xmlns:a16="http://schemas.microsoft.com/office/drawing/2014/main" id="{7550E71C-CB99-4BD4-8252-ED7D062329F5}"/>
              </a:ext>
            </a:extLst>
          </p:cNvPr>
          <p:cNvSpPr>
            <a:spLocks noGrp="1"/>
          </p:cNvSpPr>
          <p:nvPr>
            <p:ph type="ftr" sz="quarter" idx="19"/>
          </p:nvPr>
        </p:nvSpPr>
        <p:spPr/>
        <p:txBody>
          <a:bodyPr/>
          <a:lstStyle/>
          <a:p>
            <a:r>
              <a:rPr lang="en-US"/>
              <a:t>Copyright © 2020, Oracle and/or its affiliates, Confidential: Internal/Restricted/Highly Restricted</a:t>
            </a:r>
            <a:endParaRPr lang="en-US" dirty="0"/>
          </a:p>
        </p:txBody>
      </p:sp>
      <p:sp>
        <p:nvSpPr>
          <p:cNvPr id="8" name="Slide Number Placeholder 7">
            <a:extLst>
              <a:ext uri="{FF2B5EF4-FFF2-40B4-BE49-F238E27FC236}">
                <a16:creationId xmlns:a16="http://schemas.microsoft.com/office/drawing/2014/main" id="{FD33CF2B-9E35-4547-8232-5DE4CC57C302}"/>
              </a:ext>
            </a:extLst>
          </p:cNvPr>
          <p:cNvSpPr>
            <a:spLocks noGrp="1"/>
          </p:cNvSpPr>
          <p:nvPr>
            <p:ph type="sldNum" sz="quarter" idx="20"/>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22126011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ight - Title Quad Infographic">
    <p:bg>
      <p:bgRef idx="1001">
        <a:schemeClr val="bg1"/>
      </p:bgRef>
    </p:bg>
    <p:spTree>
      <p:nvGrpSpPr>
        <p:cNvPr id="1" name=""/>
        <p:cNvGrpSpPr/>
        <p:nvPr/>
      </p:nvGrpSpPr>
      <p:grpSpPr>
        <a:xfrm>
          <a:off x="0" y="0"/>
          <a:ext cx="0" cy="0"/>
          <a:chOff x="0" y="0"/>
          <a:chExt cx="0" cy="0"/>
        </a:xfrm>
      </p:grpSpPr>
      <p:pic>
        <p:nvPicPr>
          <p:cNvPr id="15" name="Cloud">
            <a:extLst>
              <a:ext uri="{FF2B5EF4-FFF2-40B4-BE49-F238E27FC236}">
                <a16:creationId xmlns:a16="http://schemas.microsoft.com/office/drawing/2014/main" id="{A646CDE3-61DE-5F4A-A6EA-E5FECEFF07E8}"/>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705731" y="269359"/>
            <a:ext cx="5080369" cy="1559442"/>
          </a:xfrm>
          <a:prstGeom prst="rect">
            <a:avLst/>
          </a:prstGeom>
        </p:spPr>
      </p:pic>
      <p:sp>
        <p:nvSpPr>
          <p:cNvPr id="33" name="Picture Placeholder 1">
            <a:extLst>
              <a:ext uri="{FF2B5EF4-FFF2-40B4-BE49-F238E27FC236}">
                <a16:creationId xmlns:a16="http://schemas.microsoft.com/office/drawing/2014/main" id="{DC7ED535-9B24-2444-9E27-765F743C79F0}"/>
              </a:ext>
            </a:extLst>
          </p:cNvPr>
          <p:cNvSpPr>
            <a:spLocks noGrp="1"/>
          </p:cNvSpPr>
          <p:nvPr>
            <p:ph type="pic" sz="quarter" idx="23"/>
          </p:nvPr>
        </p:nvSpPr>
        <p:spPr>
          <a:xfrm>
            <a:off x="768875" y="1609209"/>
            <a:ext cx="1618488" cy="1618488"/>
          </a:xfrm>
          <a:prstGeom prst="rect">
            <a:avLst/>
          </a:prstGeom>
        </p:spPr>
        <p:txBody>
          <a:bodyPr/>
          <a:lstStyle/>
          <a:p>
            <a:r>
              <a:rPr lang="en-US"/>
              <a:t>Click icon to add picture</a:t>
            </a:r>
            <a:endParaRPr lang="en-US" dirty="0"/>
          </a:p>
        </p:txBody>
      </p:sp>
      <p:sp>
        <p:nvSpPr>
          <p:cNvPr id="25" name="Text Field 1">
            <a:extLst>
              <a:ext uri="{FF2B5EF4-FFF2-40B4-BE49-F238E27FC236}">
                <a16:creationId xmlns:a16="http://schemas.microsoft.com/office/drawing/2014/main" id="{C023883C-5CAF-9849-B009-1426F3585365}"/>
              </a:ext>
            </a:extLst>
          </p:cNvPr>
          <p:cNvSpPr>
            <a:spLocks noGrp="1"/>
          </p:cNvSpPr>
          <p:nvPr>
            <p:ph type="body" sz="quarter" idx="14"/>
          </p:nvPr>
        </p:nvSpPr>
        <p:spPr>
          <a:xfrm>
            <a:off x="2635245" y="1609209"/>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Picture Placeholder 2">
            <a:extLst>
              <a:ext uri="{FF2B5EF4-FFF2-40B4-BE49-F238E27FC236}">
                <a16:creationId xmlns:a16="http://schemas.microsoft.com/office/drawing/2014/main" id="{422BC426-FCDB-1347-93C5-E0102AEBC39C}"/>
              </a:ext>
            </a:extLst>
          </p:cNvPr>
          <p:cNvSpPr>
            <a:spLocks noGrp="1" noChangeAspect="1"/>
          </p:cNvSpPr>
          <p:nvPr>
            <p:ph type="pic" sz="quarter" idx="25"/>
          </p:nvPr>
        </p:nvSpPr>
        <p:spPr>
          <a:xfrm>
            <a:off x="6350303" y="1609209"/>
            <a:ext cx="1618488" cy="1618488"/>
          </a:xfrm>
          <a:prstGeom prst="rect">
            <a:avLst/>
          </a:prstGeom>
        </p:spPr>
        <p:txBody>
          <a:bodyPr/>
          <a:lstStyle/>
          <a:p>
            <a:r>
              <a:rPr lang="en-US"/>
              <a:t>Click icon to add picture</a:t>
            </a:r>
          </a:p>
        </p:txBody>
      </p:sp>
      <p:sp>
        <p:nvSpPr>
          <p:cNvPr id="31" name="Text Field 2">
            <a:extLst>
              <a:ext uri="{FF2B5EF4-FFF2-40B4-BE49-F238E27FC236}">
                <a16:creationId xmlns:a16="http://schemas.microsoft.com/office/drawing/2014/main" id="{0EDDA99D-1B70-A347-9716-4968C6A671A3}"/>
              </a:ext>
            </a:extLst>
          </p:cNvPr>
          <p:cNvSpPr>
            <a:spLocks noGrp="1"/>
          </p:cNvSpPr>
          <p:nvPr>
            <p:ph type="body" sz="quarter" idx="21"/>
          </p:nvPr>
        </p:nvSpPr>
        <p:spPr>
          <a:xfrm>
            <a:off x="8224823" y="1609209"/>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Picture Placeholder 3">
            <a:extLst>
              <a:ext uri="{FF2B5EF4-FFF2-40B4-BE49-F238E27FC236}">
                <a16:creationId xmlns:a16="http://schemas.microsoft.com/office/drawing/2014/main" id="{B5E51CE6-D9C1-DD40-936F-2F700452F826}"/>
              </a:ext>
            </a:extLst>
          </p:cNvPr>
          <p:cNvSpPr>
            <a:spLocks noGrp="1" noChangeAspect="1"/>
          </p:cNvSpPr>
          <p:nvPr>
            <p:ph type="pic" sz="quarter" idx="24"/>
          </p:nvPr>
        </p:nvSpPr>
        <p:spPr>
          <a:xfrm>
            <a:off x="768875" y="4240646"/>
            <a:ext cx="1618488" cy="1618488"/>
          </a:xfrm>
          <a:prstGeom prst="rect">
            <a:avLst/>
          </a:prstGeom>
        </p:spPr>
        <p:txBody>
          <a:bodyPr/>
          <a:lstStyle/>
          <a:p>
            <a:r>
              <a:rPr lang="en-US"/>
              <a:t>Click icon to add picture</a:t>
            </a:r>
          </a:p>
        </p:txBody>
      </p:sp>
      <p:sp>
        <p:nvSpPr>
          <p:cNvPr id="29" name="Text Field 3">
            <a:extLst>
              <a:ext uri="{FF2B5EF4-FFF2-40B4-BE49-F238E27FC236}">
                <a16:creationId xmlns:a16="http://schemas.microsoft.com/office/drawing/2014/main" id="{031D2CD6-C0D8-8147-83B7-2E2A8E87228F}"/>
              </a:ext>
            </a:extLst>
          </p:cNvPr>
          <p:cNvSpPr>
            <a:spLocks noGrp="1"/>
          </p:cNvSpPr>
          <p:nvPr>
            <p:ph type="body" sz="quarter" idx="20"/>
          </p:nvPr>
        </p:nvSpPr>
        <p:spPr>
          <a:xfrm>
            <a:off x="2635245" y="4240646"/>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Picture Placeholder 4">
            <a:extLst>
              <a:ext uri="{FF2B5EF4-FFF2-40B4-BE49-F238E27FC236}">
                <a16:creationId xmlns:a16="http://schemas.microsoft.com/office/drawing/2014/main" id="{E401E47D-2565-384E-8A5E-2C02D2EAAAAB}"/>
              </a:ext>
            </a:extLst>
          </p:cNvPr>
          <p:cNvSpPr>
            <a:spLocks noGrp="1" noChangeAspect="1"/>
          </p:cNvSpPr>
          <p:nvPr>
            <p:ph type="pic" sz="quarter" idx="26"/>
          </p:nvPr>
        </p:nvSpPr>
        <p:spPr>
          <a:xfrm>
            <a:off x="6350303" y="4240646"/>
            <a:ext cx="1618488" cy="1618488"/>
          </a:xfrm>
          <a:prstGeom prst="rect">
            <a:avLst/>
          </a:prstGeom>
        </p:spPr>
        <p:txBody>
          <a:bodyPr/>
          <a:lstStyle/>
          <a:p>
            <a:r>
              <a:rPr lang="en-US"/>
              <a:t>Click icon to add picture</a:t>
            </a:r>
          </a:p>
        </p:txBody>
      </p:sp>
      <p:sp>
        <p:nvSpPr>
          <p:cNvPr id="32" name="Text Field 4">
            <a:extLst>
              <a:ext uri="{FF2B5EF4-FFF2-40B4-BE49-F238E27FC236}">
                <a16:creationId xmlns:a16="http://schemas.microsoft.com/office/drawing/2014/main" id="{41923FF5-9A13-1F4B-89D9-62FE2B438352}"/>
              </a:ext>
            </a:extLst>
          </p:cNvPr>
          <p:cNvSpPr>
            <a:spLocks noGrp="1"/>
          </p:cNvSpPr>
          <p:nvPr>
            <p:ph type="body" sz="quarter" idx="22"/>
          </p:nvPr>
        </p:nvSpPr>
        <p:spPr>
          <a:xfrm>
            <a:off x="8224823" y="4240646"/>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4">
            <a:extLst>
              <a:ext uri="{FF2B5EF4-FFF2-40B4-BE49-F238E27FC236}">
                <a16:creationId xmlns:a16="http://schemas.microsoft.com/office/drawing/2014/main" id="{E3EED3DC-3691-46BD-9B48-E2C270C741F9}"/>
              </a:ext>
            </a:extLst>
          </p:cNvPr>
          <p:cNvSpPr>
            <a:spLocks noGrp="1"/>
          </p:cNvSpPr>
          <p:nvPr>
            <p:ph type="title" hasCustomPrompt="1"/>
          </p:nvPr>
        </p:nvSpPr>
        <p:spPr/>
        <p:txBody>
          <a:bodyPr/>
          <a:lstStyle>
            <a:lvl1pPr>
              <a:defRPr/>
            </a:lvl1pPr>
          </a:lstStyle>
          <a:p>
            <a:r>
              <a:rPr lang="en-US" dirty="0"/>
              <a:t>Title</a:t>
            </a:r>
          </a:p>
        </p:txBody>
      </p:sp>
      <p:sp>
        <p:nvSpPr>
          <p:cNvPr id="2" name="Date Placeholder 1">
            <a:extLst>
              <a:ext uri="{FF2B5EF4-FFF2-40B4-BE49-F238E27FC236}">
                <a16:creationId xmlns:a16="http://schemas.microsoft.com/office/drawing/2014/main" id="{28BE0263-5FD6-4DE6-B9D0-79EF81804AF3}"/>
              </a:ext>
            </a:extLst>
          </p:cNvPr>
          <p:cNvSpPr>
            <a:spLocks noGrp="1"/>
          </p:cNvSpPr>
          <p:nvPr>
            <p:ph type="dt" sz="half" idx="27"/>
          </p:nvPr>
        </p:nvSpPr>
        <p:spPr/>
        <p:txBody>
          <a:bodyPr/>
          <a:lstStyle/>
          <a:p>
            <a:r>
              <a:rPr lang="en-US"/>
              <a:t>[Date]</a:t>
            </a:r>
            <a:endParaRPr lang="en-US" dirty="0"/>
          </a:p>
        </p:txBody>
      </p:sp>
      <p:sp>
        <p:nvSpPr>
          <p:cNvPr id="3" name="Footer Placeholder 2">
            <a:extLst>
              <a:ext uri="{FF2B5EF4-FFF2-40B4-BE49-F238E27FC236}">
                <a16:creationId xmlns:a16="http://schemas.microsoft.com/office/drawing/2014/main" id="{FC6C050F-728D-4BEF-B207-F42452F3527D}"/>
              </a:ext>
            </a:extLst>
          </p:cNvPr>
          <p:cNvSpPr>
            <a:spLocks noGrp="1"/>
          </p:cNvSpPr>
          <p:nvPr>
            <p:ph type="ftr" sz="quarter" idx="28"/>
          </p:nvPr>
        </p:nvSpPr>
        <p:spPr/>
        <p:txBody>
          <a:bodyPr/>
          <a:lstStyle/>
          <a:p>
            <a:r>
              <a:rPr lang="en-US"/>
              <a:t>Copyright © 2020, Oracle and/or its affiliates, Confidential: Internal/Restricted/Highly Restricted</a:t>
            </a:r>
            <a:endParaRPr lang="en-US" dirty="0"/>
          </a:p>
        </p:txBody>
      </p:sp>
      <p:sp>
        <p:nvSpPr>
          <p:cNvPr id="6" name="Slide Number Placeholder 5">
            <a:extLst>
              <a:ext uri="{FF2B5EF4-FFF2-40B4-BE49-F238E27FC236}">
                <a16:creationId xmlns:a16="http://schemas.microsoft.com/office/drawing/2014/main" id="{BD446726-6BED-4C16-B2F2-97FDB0765DB8}"/>
              </a:ext>
            </a:extLst>
          </p:cNvPr>
          <p:cNvSpPr>
            <a:spLocks noGrp="1"/>
          </p:cNvSpPr>
          <p:nvPr>
            <p:ph type="sldNum" sz="quarter" idx="29"/>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36113270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ark - Title Quad Infographic">
    <p:bg>
      <p:bgRef idx="1001">
        <a:schemeClr val="bg1"/>
      </p:bgRef>
    </p:bg>
    <p:spTree>
      <p:nvGrpSpPr>
        <p:cNvPr id="1" name=""/>
        <p:cNvGrpSpPr/>
        <p:nvPr/>
      </p:nvGrpSpPr>
      <p:grpSpPr>
        <a:xfrm>
          <a:off x="0" y="0"/>
          <a:ext cx="0" cy="0"/>
          <a:chOff x="0" y="0"/>
          <a:chExt cx="0" cy="0"/>
        </a:xfrm>
      </p:grpSpPr>
      <p:pic>
        <p:nvPicPr>
          <p:cNvPr id="15" name="Cloud">
            <a:extLst>
              <a:ext uri="{FF2B5EF4-FFF2-40B4-BE49-F238E27FC236}">
                <a16:creationId xmlns:a16="http://schemas.microsoft.com/office/drawing/2014/main" id="{307F0167-116B-4B46-AC07-0CF33541BDB4}"/>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705731" y="269359"/>
            <a:ext cx="5080369" cy="1559441"/>
          </a:xfrm>
          <a:prstGeom prst="rect">
            <a:avLst/>
          </a:prstGeom>
        </p:spPr>
      </p:pic>
      <p:sp>
        <p:nvSpPr>
          <p:cNvPr id="33" name="Picture Placeholder 1">
            <a:extLst>
              <a:ext uri="{FF2B5EF4-FFF2-40B4-BE49-F238E27FC236}">
                <a16:creationId xmlns:a16="http://schemas.microsoft.com/office/drawing/2014/main" id="{DC7ED535-9B24-2444-9E27-765F743C79F0}"/>
              </a:ext>
            </a:extLst>
          </p:cNvPr>
          <p:cNvSpPr>
            <a:spLocks noGrp="1"/>
          </p:cNvSpPr>
          <p:nvPr>
            <p:ph type="pic" sz="quarter" idx="23"/>
          </p:nvPr>
        </p:nvSpPr>
        <p:spPr>
          <a:xfrm>
            <a:off x="768875" y="1609209"/>
            <a:ext cx="1618488" cy="1618488"/>
          </a:xfrm>
          <a:prstGeom prst="rect">
            <a:avLst/>
          </a:prstGeom>
        </p:spPr>
        <p:txBody>
          <a:bodyPr/>
          <a:lstStyle/>
          <a:p>
            <a:r>
              <a:rPr lang="en-US"/>
              <a:t>Click icon to add picture</a:t>
            </a:r>
          </a:p>
        </p:txBody>
      </p:sp>
      <p:sp>
        <p:nvSpPr>
          <p:cNvPr id="25" name="Text Field 1">
            <a:extLst>
              <a:ext uri="{FF2B5EF4-FFF2-40B4-BE49-F238E27FC236}">
                <a16:creationId xmlns:a16="http://schemas.microsoft.com/office/drawing/2014/main" id="{C023883C-5CAF-9849-B009-1426F3585365}"/>
              </a:ext>
            </a:extLst>
          </p:cNvPr>
          <p:cNvSpPr>
            <a:spLocks noGrp="1"/>
          </p:cNvSpPr>
          <p:nvPr>
            <p:ph type="body" sz="quarter" idx="14"/>
          </p:nvPr>
        </p:nvSpPr>
        <p:spPr>
          <a:xfrm>
            <a:off x="2635245" y="1609209"/>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Picture Placeholder 2">
            <a:extLst>
              <a:ext uri="{FF2B5EF4-FFF2-40B4-BE49-F238E27FC236}">
                <a16:creationId xmlns:a16="http://schemas.microsoft.com/office/drawing/2014/main" id="{422BC426-FCDB-1347-93C5-E0102AEBC39C}"/>
              </a:ext>
            </a:extLst>
          </p:cNvPr>
          <p:cNvSpPr>
            <a:spLocks noGrp="1" noChangeAspect="1"/>
          </p:cNvSpPr>
          <p:nvPr>
            <p:ph type="pic" sz="quarter" idx="25"/>
          </p:nvPr>
        </p:nvSpPr>
        <p:spPr>
          <a:xfrm>
            <a:off x="6350303" y="1609209"/>
            <a:ext cx="1618488" cy="1618488"/>
          </a:xfrm>
          <a:prstGeom prst="rect">
            <a:avLst/>
          </a:prstGeom>
        </p:spPr>
        <p:txBody>
          <a:bodyPr/>
          <a:lstStyle/>
          <a:p>
            <a:r>
              <a:rPr lang="en-US"/>
              <a:t>Click icon to add picture</a:t>
            </a:r>
          </a:p>
        </p:txBody>
      </p:sp>
      <p:sp>
        <p:nvSpPr>
          <p:cNvPr id="31" name="Text Field 2">
            <a:extLst>
              <a:ext uri="{FF2B5EF4-FFF2-40B4-BE49-F238E27FC236}">
                <a16:creationId xmlns:a16="http://schemas.microsoft.com/office/drawing/2014/main" id="{0EDDA99D-1B70-A347-9716-4968C6A671A3}"/>
              </a:ext>
            </a:extLst>
          </p:cNvPr>
          <p:cNvSpPr>
            <a:spLocks noGrp="1"/>
          </p:cNvSpPr>
          <p:nvPr>
            <p:ph type="body" sz="quarter" idx="21"/>
          </p:nvPr>
        </p:nvSpPr>
        <p:spPr>
          <a:xfrm>
            <a:off x="8224823" y="1609209"/>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Picture Placeholder 3">
            <a:extLst>
              <a:ext uri="{FF2B5EF4-FFF2-40B4-BE49-F238E27FC236}">
                <a16:creationId xmlns:a16="http://schemas.microsoft.com/office/drawing/2014/main" id="{B5E51CE6-D9C1-DD40-936F-2F700452F826}"/>
              </a:ext>
            </a:extLst>
          </p:cNvPr>
          <p:cNvSpPr>
            <a:spLocks noGrp="1" noChangeAspect="1"/>
          </p:cNvSpPr>
          <p:nvPr>
            <p:ph type="pic" sz="quarter" idx="24"/>
          </p:nvPr>
        </p:nvSpPr>
        <p:spPr>
          <a:xfrm>
            <a:off x="768875" y="4240646"/>
            <a:ext cx="1618488" cy="1618488"/>
          </a:xfrm>
          <a:prstGeom prst="rect">
            <a:avLst/>
          </a:prstGeom>
        </p:spPr>
        <p:txBody>
          <a:bodyPr/>
          <a:lstStyle/>
          <a:p>
            <a:r>
              <a:rPr lang="en-US"/>
              <a:t>Click icon to add picture</a:t>
            </a:r>
          </a:p>
        </p:txBody>
      </p:sp>
      <p:sp>
        <p:nvSpPr>
          <p:cNvPr id="29" name="Text Field 3">
            <a:extLst>
              <a:ext uri="{FF2B5EF4-FFF2-40B4-BE49-F238E27FC236}">
                <a16:creationId xmlns:a16="http://schemas.microsoft.com/office/drawing/2014/main" id="{031D2CD6-C0D8-8147-83B7-2E2A8E87228F}"/>
              </a:ext>
            </a:extLst>
          </p:cNvPr>
          <p:cNvSpPr>
            <a:spLocks noGrp="1"/>
          </p:cNvSpPr>
          <p:nvPr>
            <p:ph type="body" sz="quarter" idx="20"/>
          </p:nvPr>
        </p:nvSpPr>
        <p:spPr>
          <a:xfrm>
            <a:off x="2635245" y="4240646"/>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Picture Placeholder 4">
            <a:extLst>
              <a:ext uri="{FF2B5EF4-FFF2-40B4-BE49-F238E27FC236}">
                <a16:creationId xmlns:a16="http://schemas.microsoft.com/office/drawing/2014/main" id="{E401E47D-2565-384E-8A5E-2C02D2EAAAAB}"/>
              </a:ext>
            </a:extLst>
          </p:cNvPr>
          <p:cNvSpPr>
            <a:spLocks noGrp="1" noChangeAspect="1"/>
          </p:cNvSpPr>
          <p:nvPr>
            <p:ph type="pic" sz="quarter" idx="26"/>
          </p:nvPr>
        </p:nvSpPr>
        <p:spPr>
          <a:xfrm>
            <a:off x="6350303" y="4240646"/>
            <a:ext cx="1618488" cy="1618488"/>
          </a:xfrm>
          <a:prstGeom prst="rect">
            <a:avLst/>
          </a:prstGeom>
        </p:spPr>
        <p:txBody>
          <a:bodyPr/>
          <a:lstStyle/>
          <a:p>
            <a:r>
              <a:rPr lang="en-US"/>
              <a:t>Click icon to add picture</a:t>
            </a:r>
          </a:p>
        </p:txBody>
      </p:sp>
      <p:sp>
        <p:nvSpPr>
          <p:cNvPr id="32" name="Text Field 4">
            <a:extLst>
              <a:ext uri="{FF2B5EF4-FFF2-40B4-BE49-F238E27FC236}">
                <a16:creationId xmlns:a16="http://schemas.microsoft.com/office/drawing/2014/main" id="{41923FF5-9A13-1F4B-89D9-62FE2B438352}"/>
              </a:ext>
            </a:extLst>
          </p:cNvPr>
          <p:cNvSpPr>
            <a:spLocks noGrp="1"/>
          </p:cNvSpPr>
          <p:nvPr>
            <p:ph type="body" sz="quarter" idx="22"/>
          </p:nvPr>
        </p:nvSpPr>
        <p:spPr>
          <a:xfrm>
            <a:off x="8224823" y="4240646"/>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4">
            <a:extLst>
              <a:ext uri="{FF2B5EF4-FFF2-40B4-BE49-F238E27FC236}">
                <a16:creationId xmlns:a16="http://schemas.microsoft.com/office/drawing/2014/main" id="{083207C4-681D-4388-B80E-EE2FA349AF02}"/>
              </a:ext>
            </a:extLst>
          </p:cNvPr>
          <p:cNvSpPr>
            <a:spLocks noGrp="1"/>
          </p:cNvSpPr>
          <p:nvPr>
            <p:ph type="title" hasCustomPrompt="1"/>
          </p:nvPr>
        </p:nvSpPr>
        <p:spPr/>
        <p:txBody>
          <a:bodyPr/>
          <a:lstStyle>
            <a:lvl1pPr>
              <a:defRPr/>
            </a:lvl1pPr>
          </a:lstStyle>
          <a:p>
            <a:r>
              <a:rPr lang="en-US" dirty="0"/>
              <a:t>Title</a:t>
            </a:r>
          </a:p>
        </p:txBody>
      </p:sp>
      <p:sp>
        <p:nvSpPr>
          <p:cNvPr id="2" name="Date Placeholder 1">
            <a:extLst>
              <a:ext uri="{FF2B5EF4-FFF2-40B4-BE49-F238E27FC236}">
                <a16:creationId xmlns:a16="http://schemas.microsoft.com/office/drawing/2014/main" id="{EC3EB1D7-DB39-4B87-83A2-C41A68F7435E}"/>
              </a:ext>
            </a:extLst>
          </p:cNvPr>
          <p:cNvSpPr>
            <a:spLocks noGrp="1"/>
          </p:cNvSpPr>
          <p:nvPr>
            <p:ph type="dt" sz="half" idx="27"/>
          </p:nvPr>
        </p:nvSpPr>
        <p:spPr/>
        <p:txBody>
          <a:bodyPr/>
          <a:lstStyle/>
          <a:p>
            <a:r>
              <a:rPr lang="en-US"/>
              <a:t>[Date]</a:t>
            </a:r>
            <a:endParaRPr lang="en-US" dirty="0"/>
          </a:p>
        </p:txBody>
      </p:sp>
      <p:sp>
        <p:nvSpPr>
          <p:cNvPr id="3" name="Footer Placeholder 2">
            <a:extLst>
              <a:ext uri="{FF2B5EF4-FFF2-40B4-BE49-F238E27FC236}">
                <a16:creationId xmlns:a16="http://schemas.microsoft.com/office/drawing/2014/main" id="{ABD1DB1E-E699-4B1A-BFD3-5F9D0BCDB864}"/>
              </a:ext>
            </a:extLst>
          </p:cNvPr>
          <p:cNvSpPr>
            <a:spLocks noGrp="1"/>
          </p:cNvSpPr>
          <p:nvPr>
            <p:ph type="ftr" sz="quarter" idx="28"/>
          </p:nvPr>
        </p:nvSpPr>
        <p:spPr/>
        <p:txBody>
          <a:bodyPr/>
          <a:lstStyle/>
          <a:p>
            <a:r>
              <a:rPr lang="en-US"/>
              <a:t>Copyright © 2020, Oracle and/or its affiliates, Confidential: Internal/Restricted/Highly Restricted</a:t>
            </a:r>
            <a:endParaRPr lang="en-US" dirty="0"/>
          </a:p>
        </p:txBody>
      </p:sp>
      <p:sp>
        <p:nvSpPr>
          <p:cNvPr id="6" name="Slide Number Placeholder 5">
            <a:extLst>
              <a:ext uri="{FF2B5EF4-FFF2-40B4-BE49-F238E27FC236}">
                <a16:creationId xmlns:a16="http://schemas.microsoft.com/office/drawing/2014/main" id="{6CF2DF93-F6AF-4392-A308-BFC8349686D0}"/>
              </a:ext>
            </a:extLst>
          </p:cNvPr>
          <p:cNvSpPr>
            <a:spLocks noGrp="1"/>
          </p:cNvSpPr>
          <p:nvPr>
            <p:ph type="sldNum" sz="quarter" idx="29"/>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7548032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ight - Numbered Outline">
    <p:spTree>
      <p:nvGrpSpPr>
        <p:cNvPr id="1" name=""/>
        <p:cNvGrpSpPr/>
        <p:nvPr/>
      </p:nvGrpSpPr>
      <p:grpSpPr>
        <a:xfrm>
          <a:off x="0" y="0"/>
          <a:ext cx="0" cy="0"/>
          <a:chOff x="0" y="0"/>
          <a:chExt cx="0" cy="0"/>
        </a:xfrm>
      </p:grpSpPr>
      <p:pic>
        <p:nvPicPr>
          <p:cNvPr id="21" name="Cloud">
            <a:extLst>
              <a:ext uri="{FF2B5EF4-FFF2-40B4-BE49-F238E27FC236}">
                <a16:creationId xmlns:a16="http://schemas.microsoft.com/office/drawing/2014/main" id="{B9D94F4A-D0AE-411E-9303-E56AFB72BE84}"/>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5552282" y="4403039"/>
            <a:ext cx="6133750" cy="1695012"/>
          </a:xfrm>
          <a:prstGeom prst="rect">
            <a:avLst/>
          </a:prstGeom>
        </p:spPr>
      </p:pic>
      <p:sp>
        <p:nvSpPr>
          <p:cNvPr id="6" name="Text Placeholder 5">
            <a:extLst>
              <a:ext uri="{FF2B5EF4-FFF2-40B4-BE49-F238E27FC236}">
                <a16:creationId xmlns:a16="http://schemas.microsoft.com/office/drawing/2014/main" id="{2769DCD1-0CCE-4B43-93E1-E7771C6AAB79}"/>
              </a:ext>
            </a:extLst>
          </p:cNvPr>
          <p:cNvSpPr>
            <a:spLocks noGrp="1"/>
          </p:cNvSpPr>
          <p:nvPr>
            <p:ph type="body" sz="quarter" idx="21" hasCustomPrompt="1"/>
          </p:nvPr>
        </p:nvSpPr>
        <p:spPr>
          <a:xfrm>
            <a:off x="762000" y="1600200"/>
            <a:ext cx="10661650" cy="4514850"/>
          </a:xfrm>
        </p:spPr>
        <p:txBody>
          <a:bodyPr/>
          <a:lstStyle>
            <a:lvl1pPr marL="625475" marR="0" indent="-625475" algn="l" defTabSz="914400" rtl="0" eaLnBrk="1" fontAlgn="auto" latinLnBrk="0" hangingPunct="1">
              <a:lnSpc>
                <a:spcPct val="95000"/>
              </a:lnSpc>
              <a:spcBef>
                <a:spcPts val="1200"/>
              </a:spcBef>
              <a:spcAft>
                <a:spcPts val="0"/>
              </a:spcAft>
              <a:buClr>
                <a:srgbClr val="AE562C"/>
              </a:buClr>
              <a:buSzTx/>
              <a:buFont typeface="+mj-lt"/>
              <a:buAutoNum type="arabicPeriod"/>
              <a:tabLst/>
              <a:defRPr sz="2400"/>
            </a:lvl1pPr>
          </a:lstStyle>
          <a:p>
            <a:pPr marL="625475" marR="0" lvl="0" indent="-625475" algn="l" defTabSz="914400" rtl="0" eaLnBrk="1" fontAlgn="auto" latinLnBrk="0" hangingPunct="1">
              <a:lnSpc>
                <a:spcPct val="95000"/>
              </a:lnSpc>
              <a:spcBef>
                <a:spcPts val="1200"/>
              </a:spcBef>
              <a:spcAft>
                <a:spcPts val="0"/>
              </a:spcAft>
              <a:buClr>
                <a:schemeClr val="accent5"/>
              </a:buClr>
              <a:buSzTx/>
              <a:buFont typeface="+mj-lt"/>
              <a:buAutoNum type="arabicPeriod"/>
              <a:tabLst/>
              <a:defRPr/>
            </a:pPr>
            <a:r>
              <a:rPr lang="en-US" dirty="0"/>
              <a:t>Click to edit Master text styles </a:t>
            </a:r>
          </a:p>
          <a:p>
            <a:pPr marL="625475" marR="0" lvl="0" indent="-625475" algn="l" defTabSz="914400" rtl="0" eaLnBrk="1" fontAlgn="auto" latinLnBrk="0" hangingPunct="1">
              <a:lnSpc>
                <a:spcPct val="95000"/>
              </a:lnSpc>
              <a:spcBef>
                <a:spcPts val="1200"/>
              </a:spcBef>
              <a:spcAft>
                <a:spcPts val="0"/>
              </a:spcAft>
              <a:buClr>
                <a:schemeClr val="accent5"/>
              </a:buClr>
              <a:buSzTx/>
              <a:buFont typeface="+mj-lt"/>
              <a:buAutoNum type="arabicPeriod"/>
              <a:tabLst/>
              <a:defRPr/>
            </a:pPr>
            <a:r>
              <a:rPr lang="en-US" dirty="0"/>
              <a:t>Click to edit Master text styles</a:t>
            </a:r>
          </a:p>
          <a:p>
            <a:pPr lvl="0"/>
            <a:r>
              <a:rPr lang="en-US" dirty="0"/>
              <a:t>Click to edit Master text styles</a:t>
            </a:r>
          </a:p>
          <a:p>
            <a:pPr lvl="0"/>
            <a:r>
              <a:rPr lang="en-US" dirty="0"/>
              <a:t>Click to edit Master text styles</a:t>
            </a:r>
          </a:p>
          <a:p>
            <a:pPr lvl="0"/>
            <a:r>
              <a:rPr lang="en-US" dirty="0"/>
              <a:t>Click to edit Master text styles</a:t>
            </a:r>
          </a:p>
        </p:txBody>
      </p:sp>
      <p:sp>
        <p:nvSpPr>
          <p:cNvPr id="7" name="Title 6">
            <a:extLst>
              <a:ext uri="{FF2B5EF4-FFF2-40B4-BE49-F238E27FC236}">
                <a16:creationId xmlns:a16="http://schemas.microsoft.com/office/drawing/2014/main" id="{38E6A7F3-A656-4E93-A35C-FAE57BFFAB3D}"/>
              </a:ext>
            </a:extLst>
          </p:cNvPr>
          <p:cNvSpPr>
            <a:spLocks noGrp="1"/>
          </p:cNvSpPr>
          <p:nvPr>
            <p:ph type="title" hasCustomPrompt="1"/>
          </p:nvPr>
        </p:nvSpPr>
        <p:spPr/>
        <p:txBody>
          <a:bodyPr/>
          <a:lstStyle>
            <a:lvl1pPr>
              <a:defRPr/>
            </a:lvl1pPr>
          </a:lstStyle>
          <a:p>
            <a:r>
              <a:rPr lang="en-US" dirty="0"/>
              <a:t>Title</a:t>
            </a:r>
          </a:p>
        </p:txBody>
      </p:sp>
      <p:sp>
        <p:nvSpPr>
          <p:cNvPr id="2" name="Date Placeholder 1">
            <a:extLst>
              <a:ext uri="{FF2B5EF4-FFF2-40B4-BE49-F238E27FC236}">
                <a16:creationId xmlns:a16="http://schemas.microsoft.com/office/drawing/2014/main" id="{CBD5EB6E-33E9-4489-8ECB-60D4DC1EA6DD}"/>
              </a:ext>
            </a:extLst>
          </p:cNvPr>
          <p:cNvSpPr>
            <a:spLocks noGrp="1"/>
          </p:cNvSpPr>
          <p:nvPr>
            <p:ph type="dt" sz="half" idx="22"/>
          </p:nvPr>
        </p:nvSpPr>
        <p:spPr/>
        <p:txBody>
          <a:bodyPr/>
          <a:lstStyle/>
          <a:p>
            <a:r>
              <a:rPr lang="en-US"/>
              <a:t>[Date]</a:t>
            </a:r>
            <a:endParaRPr lang="en-US" dirty="0"/>
          </a:p>
        </p:txBody>
      </p:sp>
      <p:sp>
        <p:nvSpPr>
          <p:cNvPr id="3" name="Footer Placeholder 2">
            <a:extLst>
              <a:ext uri="{FF2B5EF4-FFF2-40B4-BE49-F238E27FC236}">
                <a16:creationId xmlns:a16="http://schemas.microsoft.com/office/drawing/2014/main" id="{544E7E3E-D03D-4759-8077-38DC7A4171EB}"/>
              </a:ext>
            </a:extLst>
          </p:cNvPr>
          <p:cNvSpPr>
            <a:spLocks noGrp="1"/>
          </p:cNvSpPr>
          <p:nvPr>
            <p:ph type="ftr" sz="quarter" idx="23"/>
          </p:nvPr>
        </p:nvSpPr>
        <p:spPr/>
        <p:txBody>
          <a:bodyPr/>
          <a:lstStyle/>
          <a:p>
            <a:r>
              <a:rPr lang="en-US"/>
              <a:t>Copyright © 2020, Oracle and/or its affiliates, Confidential: Internal/Restricted/Highly Restricted</a:t>
            </a:r>
            <a:endParaRPr lang="en-US" dirty="0"/>
          </a:p>
        </p:txBody>
      </p:sp>
      <p:sp>
        <p:nvSpPr>
          <p:cNvPr id="4" name="Slide Number Placeholder 3">
            <a:extLst>
              <a:ext uri="{FF2B5EF4-FFF2-40B4-BE49-F238E27FC236}">
                <a16:creationId xmlns:a16="http://schemas.microsoft.com/office/drawing/2014/main" id="{8670D8AD-C0FC-4352-AAE0-45ACD76251E2}"/>
              </a:ext>
            </a:extLst>
          </p:cNvPr>
          <p:cNvSpPr>
            <a:spLocks noGrp="1"/>
          </p:cNvSpPr>
          <p:nvPr>
            <p:ph type="sldNum" sz="quarter" idx="24"/>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2168543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ark - Title">
    <p:spTree>
      <p:nvGrpSpPr>
        <p:cNvPr id="1" name=""/>
        <p:cNvGrpSpPr/>
        <p:nvPr/>
      </p:nvGrpSpPr>
      <p:grpSpPr>
        <a:xfrm>
          <a:off x="0" y="0"/>
          <a:ext cx="0" cy="0"/>
          <a:chOff x="0" y="0"/>
          <a:chExt cx="0" cy="0"/>
        </a:xfrm>
      </p:grpSpPr>
      <p:pic>
        <p:nvPicPr>
          <p:cNvPr id="15" name="Cloud">
            <a:extLst>
              <a:ext uri="{FF2B5EF4-FFF2-40B4-BE49-F238E27FC236}">
                <a16:creationId xmlns:a16="http://schemas.microsoft.com/office/drawing/2014/main" id="{53E58D20-1E4E-43E2-88A3-52402E9A1B11}"/>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invGray">
          <a:xfrm>
            <a:off x="7862753" y="25409"/>
            <a:ext cx="4326976" cy="2552429"/>
          </a:xfrm>
          <a:prstGeom prst="rect">
            <a:avLst/>
          </a:prstGeom>
        </p:spPr>
      </p:pic>
      <p:pic>
        <p:nvPicPr>
          <p:cNvPr id="18" name="OTag">
            <a:extLst>
              <a:ext uri="{FF2B5EF4-FFF2-40B4-BE49-F238E27FC236}">
                <a16:creationId xmlns:a16="http://schemas.microsoft.com/office/drawing/2014/main" id="{7BFEFC66-2347-E947-A49E-DD43E74CCC27}"/>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4" name="Oracle Logo" descr="Oracle Logo">
            <a:extLst>
              <a:ext uri="{FF2B5EF4-FFF2-40B4-BE49-F238E27FC236}">
                <a16:creationId xmlns:a16="http://schemas.microsoft.com/office/drawing/2014/main" id="{90869BEA-7CC8-4176-A565-8203484F77D7}"/>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bwMode="invGray">
          <a:xfrm>
            <a:off x="944949" y="1132368"/>
            <a:ext cx="1524893" cy="320039"/>
          </a:xfrm>
          <a:prstGeom prst="rect">
            <a:avLst/>
          </a:prstGeom>
        </p:spPr>
      </p:pic>
      <p:sp>
        <p:nvSpPr>
          <p:cNvPr id="24" name="Title">
            <a:extLst>
              <a:ext uri="{FF2B5EF4-FFF2-40B4-BE49-F238E27FC236}">
                <a16:creationId xmlns:a16="http://schemas.microsoft.com/office/drawing/2014/main" id="{461BB5F1-8825-7944-96EB-8445317513F5}"/>
              </a:ext>
            </a:extLst>
          </p:cNvPr>
          <p:cNvSpPr>
            <a:spLocks noGrp="1"/>
          </p:cNvSpPr>
          <p:nvPr>
            <p:ph type="ctrTitle" hasCustomPrompt="1"/>
          </p:nvPr>
        </p:nvSpPr>
        <p:spPr>
          <a:xfrm>
            <a:off x="1018030" y="2148840"/>
            <a:ext cx="10158984" cy="1280160"/>
          </a:xfrm>
          <a:noFill/>
        </p:spPr>
        <p:txBody>
          <a:bodyPr vert="horz" wrap="square" lIns="0" tIns="0" rIns="0" bIns="91440" rtlCol="0" anchor="b">
            <a:noAutofit/>
          </a:bodyPr>
          <a:lstStyle>
            <a:lvl1pPr>
              <a:defRPr lang="en-US" sz="4000" b="0" dirty="0">
                <a:latin typeface="+mj-lt"/>
              </a:defRPr>
            </a:lvl1pPr>
          </a:lstStyle>
          <a:p>
            <a:pPr lvl="0">
              <a:lnSpc>
                <a:spcPct val="100000"/>
              </a:lnSpc>
            </a:pPr>
            <a:r>
              <a:rPr lang="en-US" dirty="0"/>
              <a:t>Title goes here (up to two lines) </a:t>
            </a:r>
            <a:br>
              <a:rPr lang="en-US" dirty="0"/>
            </a:br>
            <a:r>
              <a:rPr lang="en-US" dirty="0"/>
              <a:t>Georgia Regular 40pt</a:t>
            </a:r>
          </a:p>
        </p:txBody>
      </p:sp>
      <p:sp>
        <p:nvSpPr>
          <p:cNvPr id="25" name="Subhead">
            <a:extLst>
              <a:ext uri="{FF2B5EF4-FFF2-40B4-BE49-F238E27FC236}">
                <a16:creationId xmlns:a16="http://schemas.microsoft.com/office/drawing/2014/main" id="{DE85AE1C-733D-7244-A6DA-C3ADBC76ED0C}"/>
              </a:ext>
            </a:extLst>
          </p:cNvPr>
          <p:cNvSpPr>
            <a:spLocks noGrp="1"/>
          </p:cNvSpPr>
          <p:nvPr>
            <p:ph type="body" sz="quarter" idx="33" hasCustomPrompt="1"/>
          </p:nvPr>
        </p:nvSpPr>
        <p:spPr>
          <a:xfrm>
            <a:off x="1018030" y="3519553"/>
            <a:ext cx="10158984" cy="341247"/>
          </a:xfrm>
          <a:prstGeom prst="rect">
            <a:avLst/>
          </a:prstGeom>
          <a:noFill/>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rgbClr val="759C6C"/>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 on one line</a:t>
            </a:r>
          </a:p>
        </p:txBody>
      </p:sp>
      <p:sp>
        <p:nvSpPr>
          <p:cNvPr id="11" name="Text Field">
            <a:extLst>
              <a:ext uri="{FF2B5EF4-FFF2-40B4-BE49-F238E27FC236}">
                <a16:creationId xmlns:a16="http://schemas.microsoft.com/office/drawing/2014/main" id="{5096A149-B6C9-A04E-A2B0-54CCFAA42526}"/>
              </a:ext>
            </a:extLst>
          </p:cNvPr>
          <p:cNvSpPr>
            <a:spLocks noGrp="1"/>
          </p:cNvSpPr>
          <p:nvPr>
            <p:ph type="body" sz="quarter" idx="35" hasCustomPrompt="1"/>
          </p:nvPr>
        </p:nvSpPr>
        <p:spPr>
          <a:xfrm>
            <a:off x="1018030" y="4544568"/>
            <a:ext cx="5077970" cy="266291"/>
          </a:xfrm>
          <a:prstGeom prst="rect">
            <a:avLst/>
          </a:prstGeom>
          <a:noFill/>
        </p:spPr>
        <p:txBody>
          <a:bodyPr>
            <a:noAutofit/>
          </a:bodyPr>
          <a:lstStyle>
            <a:lvl1pPr>
              <a:defRPr b="1"/>
            </a:lvl1pPr>
          </a:lstStyle>
          <a:p>
            <a:pPr lvl="0"/>
            <a:r>
              <a:rPr lang="en-US" dirty="0"/>
              <a:t>Name</a:t>
            </a:r>
          </a:p>
        </p:txBody>
      </p:sp>
      <p:sp>
        <p:nvSpPr>
          <p:cNvPr id="10" name="Text Field 2">
            <a:extLst>
              <a:ext uri="{FF2B5EF4-FFF2-40B4-BE49-F238E27FC236}">
                <a16:creationId xmlns:a16="http://schemas.microsoft.com/office/drawing/2014/main" id="{A57492F9-1AD2-9346-9BB6-C0CF36DEF5ED}"/>
              </a:ext>
            </a:extLst>
          </p:cNvPr>
          <p:cNvSpPr>
            <a:spLocks noGrp="1"/>
          </p:cNvSpPr>
          <p:nvPr>
            <p:ph type="body" sz="quarter" idx="34" hasCustomPrompt="1"/>
          </p:nvPr>
        </p:nvSpPr>
        <p:spPr>
          <a:xfrm>
            <a:off x="1018030" y="4882896"/>
            <a:ext cx="5077970" cy="895181"/>
          </a:xfrm>
          <a:prstGeom prst="rect">
            <a:avLst/>
          </a:prstGeom>
          <a:noFill/>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2019</a:t>
            </a:r>
          </a:p>
        </p:txBody>
      </p:sp>
      <p:sp>
        <p:nvSpPr>
          <p:cNvPr id="9" name="object 9">
            <a:extLst>
              <a:ext uri="{FF2B5EF4-FFF2-40B4-BE49-F238E27FC236}">
                <a16:creationId xmlns:a16="http://schemas.microsoft.com/office/drawing/2014/main" id="{3F245C91-10B8-42A5-9343-B8007DFEA4E7}"/>
              </a:ext>
            </a:extLst>
          </p:cNvPr>
          <p:cNvSpPr/>
          <p:nvPr userDrawn="1"/>
        </p:nvSpPr>
        <p:spPr>
          <a:xfrm>
            <a:off x="0" y="0"/>
            <a:ext cx="190482" cy="6857365"/>
          </a:xfrm>
          <a:prstGeom prst="rect">
            <a:avLst/>
          </a:prstGeom>
          <a:blipFill>
            <a:blip r:embed="rId6" cstate="email">
              <a:extLst>
                <a:ext uri="{28A0092B-C50C-407E-A947-70E740481C1C}">
                  <a14:useLocalDpi xmlns:a14="http://schemas.microsoft.com/office/drawing/2010/main"/>
                </a:ext>
              </a:extLst>
            </a:blip>
            <a:stretch>
              <a:fillRect/>
            </a:stretch>
          </a:blipFill>
        </p:spPr>
        <p:txBody>
          <a:bodyPr wrap="square" lIns="0" tIns="0" rIns="0" bIns="0" rtlCol="0"/>
          <a:lstStyle/>
          <a:p>
            <a:endParaRPr sz="2968"/>
          </a:p>
        </p:txBody>
      </p:sp>
    </p:spTree>
    <p:extLst>
      <p:ext uri="{BB962C8B-B14F-4D97-AF65-F5344CB8AC3E}">
        <p14:creationId xmlns:p14="http://schemas.microsoft.com/office/powerpoint/2010/main" val="10917301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ark - Numbered Outline">
    <p:bg>
      <p:bgRef idx="1001">
        <a:schemeClr val="bg1"/>
      </p:bgRef>
    </p:bg>
    <p:spTree>
      <p:nvGrpSpPr>
        <p:cNvPr id="1" name=""/>
        <p:cNvGrpSpPr/>
        <p:nvPr/>
      </p:nvGrpSpPr>
      <p:grpSpPr>
        <a:xfrm>
          <a:off x="0" y="0"/>
          <a:ext cx="0" cy="0"/>
          <a:chOff x="0" y="0"/>
          <a:chExt cx="0" cy="0"/>
        </a:xfrm>
      </p:grpSpPr>
      <p:pic>
        <p:nvPicPr>
          <p:cNvPr id="21" name="Cloud">
            <a:extLst>
              <a:ext uri="{FF2B5EF4-FFF2-40B4-BE49-F238E27FC236}">
                <a16:creationId xmlns:a16="http://schemas.microsoft.com/office/drawing/2014/main" id="{576B356B-F6B0-1747-AE1A-76059A37F1C6}"/>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5552283" y="4403039"/>
            <a:ext cx="6133748" cy="1695012"/>
          </a:xfrm>
          <a:prstGeom prst="rect">
            <a:avLst/>
          </a:prstGeom>
        </p:spPr>
      </p:pic>
      <p:sp>
        <p:nvSpPr>
          <p:cNvPr id="6" name="Text Placeholder 5">
            <a:extLst>
              <a:ext uri="{FF2B5EF4-FFF2-40B4-BE49-F238E27FC236}">
                <a16:creationId xmlns:a16="http://schemas.microsoft.com/office/drawing/2014/main" id="{7832CDF5-F708-4B9A-89E4-7358D5BCDFE6}"/>
              </a:ext>
            </a:extLst>
          </p:cNvPr>
          <p:cNvSpPr>
            <a:spLocks noGrp="1"/>
          </p:cNvSpPr>
          <p:nvPr>
            <p:ph type="body" sz="quarter" idx="21"/>
          </p:nvPr>
        </p:nvSpPr>
        <p:spPr>
          <a:xfrm>
            <a:off x="762000" y="1609724"/>
            <a:ext cx="10677525" cy="4505325"/>
          </a:xfrm>
        </p:spPr>
        <p:txBody>
          <a:bodyPr/>
          <a:lstStyle>
            <a:lvl1pPr marL="621792" marR="0" indent="-621792" algn="l" defTabSz="914400" rtl="0" eaLnBrk="1" fontAlgn="auto" latinLnBrk="0" hangingPunct="1">
              <a:lnSpc>
                <a:spcPct val="95000"/>
              </a:lnSpc>
              <a:spcBef>
                <a:spcPts val="1200"/>
              </a:spcBef>
              <a:spcAft>
                <a:spcPts val="0"/>
              </a:spcAft>
              <a:buClr>
                <a:srgbClr val="759C6C"/>
              </a:buClr>
              <a:buSzTx/>
              <a:buFont typeface="+mj-lt"/>
              <a:buAutoNum type="arabicPeriod"/>
              <a:tabLst/>
              <a:defRPr sz="2400"/>
            </a:lvl1pPr>
            <a:lvl2pPr marL="182880" indent="0">
              <a:buNone/>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a:extLst>
              <a:ext uri="{FF2B5EF4-FFF2-40B4-BE49-F238E27FC236}">
                <a16:creationId xmlns:a16="http://schemas.microsoft.com/office/drawing/2014/main" id="{F0B4EE63-43D8-4DA2-9550-1607EE9181DA}"/>
              </a:ext>
            </a:extLst>
          </p:cNvPr>
          <p:cNvSpPr>
            <a:spLocks noGrp="1"/>
          </p:cNvSpPr>
          <p:nvPr>
            <p:ph type="title" hasCustomPrompt="1"/>
          </p:nvPr>
        </p:nvSpPr>
        <p:spPr/>
        <p:txBody>
          <a:bodyPr/>
          <a:lstStyle>
            <a:lvl1pPr>
              <a:defRPr/>
            </a:lvl1pPr>
          </a:lstStyle>
          <a:p>
            <a:r>
              <a:rPr lang="en-US" dirty="0"/>
              <a:t>Title</a:t>
            </a:r>
          </a:p>
        </p:txBody>
      </p:sp>
      <p:sp>
        <p:nvSpPr>
          <p:cNvPr id="2" name="Date Placeholder 1">
            <a:extLst>
              <a:ext uri="{FF2B5EF4-FFF2-40B4-BE49-F238E27FC236}">
                <a16:creationId xmlns:a16="http://schemas.microsoft.com/office/drawing/2014/main" id="{53B14158-F40A-4C7D-83E4-842AE1C6ECC3}"/>
              </a:ext>
            </a:extLst>
          </p:cNvPr>
          <p:cNvSpPr>
            <a:spLocks noGrp="1"/>
          </p:cNvSpPr>
          <p:nvPr>
            <p:ph type="dt" sz="half" idx="22"/>
          </p:nvPr>
        </p:nvSpPr>
        <p:spPr/>
        <p:txBody>
          <a:bodyPr/>
          <a:lstStyle/>
          <a:p>
            <a:r>
              <a:rPr lang="en-US"/>
              <a:t>[Date]</a:t>
            </a:r>
            <a:endParaRPr lang="en-US" dirty="0"/>
          </a:p>
        </p:txBody>
      </p:sp>
      <p:sp>
        <p:nvSpPr>
          <p:cNvPr id="3" name="Footer Placeholder 2">
            <a:extLst>
              <a:ext uri="{FF2B5EF4-FFF2-40B4-BE49-F238E27FC236}">
                <a16:creationId xmlns:a16="http://schemas.microsoft.com/office/drawing/2014/main" id="{10B675C5-F94B-413F-9A11-1D38E9A49497}"/>
              </a:ext>
            </a:extLst>
          </p:cNvPr>
          <p:cNvSpPr>
            <a:spLocks noGrp="1"/>
          </p:cNvSpPr>
          <p:nvPr>
            <p:ph type="ftr" sz="quarter" idx="23"/>
          </p:nvPr>
        </p:nvSpPr>
        <p:spPr/>
        <p:txBody>
          <a:bodyPr/>
          <a:lstStyle/>
          <a:p>
            <a:r>
              <a:rPr lang="en-US"/>
              <a:t>Copyright © 2020, Oracle and/or its affiliates, Confidential: Internal/Restricted/Highly Restricted</a:t>
            </a:r>
            <a:endParaRPr lang="en-US" dirty="0"/>
          </a:p>
        </p:txBody>
      </p:sp>
      <p:sp>
        <p:nvSpPr>
          <p:cNvPr id="4" name="Slide Number Placeholder 3">
            <a:extLst>
              <a:ext uri="{FF2B5EF4-FFF2-40B4-BE49-F238E27FC236}">
                <a16:creationId xmlns:a16="http://schemas.microsoft.com/office/drawing/2014/main" id="{70920044-43F9-4D15-B129-2ACB35C6F593}"/>
              </a:ext>
            </a:extLst>
          </p:cNvPr>
          <p:cNvSpPr>
            <a:spLocks noGrp="1"/>
          </p:cNvSpPr>
          <p:nvPr>
            <p:ph type="sldNum" sz="quarter" idx="24"/>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27898162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ight - Numbered Outline 2 Column">
    <p:spTree>
      <p:nvGrpSpPr>
        <p:cNvPr id="1" name=""/>
        <p:cNvGrpSpPr/>
        <p:nvPr/>
      </p:nvGrpSpPr>
      <p:grpSpPr>
        <a:xfrm>
          <a:off x="0" y="0"/>
          <a:ext cx="0" cy="0"/>
          <a:chOff x="0" y="0"/>
          <a:chExt cx="0" cy="0"/>
        </a:xfrm>
      </p:grpSpPr>
      <p:pic>
        <p:nvPicPr>
          <p:cNvPr id="28" name="Cloud">
            <a:extLst>
              <a:ext uri="{FF2B5EF4-FFF2-40B4-BE49-F238E27FC236}">
                <a16:creationId xmlns:a16="http://schemas.microsoft.com/office/drawing/2014/main" id="{3CFD71AD-DED9-6542-9425-0CD364D0453C}"/>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5552282" y="4403039"/>
            <a:ext cx="6133750" cy="1695012"/>
          </a:xfrm>
          <a:prstGeom prst="rect">
            <a:avLst/>
          </a:prstGeom>
        </p:spPr>
      </p:pic>
      <p:cxnSp>
        <p:nvCxnSpPr>
          <p:cNvPr id="27" name="Column Divider 1" descr="Column Divider">
            <a:extLst>
              <a:ext uri="{FF2B5EF4-FFF2-40B4-BE49-F238E27FC236}">
                <a16:creationId xmlns:a16="http://schemas.microsoft.com/office/drawing/2014/main" id="{90C130B8-DB30-A047-8311-FCD7EEDF456C}"/>
              </a:ext>
            </a:extLst>
          </p:cNvPr>
          <p:cNvCxnSpPr>
            <a:cxnSpLocks/>
          </p:cNvCxnSpPr>
          <p:nvPr userDrawn="1"/>
        </p:nvCxnSpPr>
        <p:spPr>
          <a:xfrm>
            <a:off x="6096002" y="1609724"/>
            <a:ext cx="0" cy="4488327"/>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0CACCDE9-9415-4B6A-88C5-02BDAA76AAC8}"/>
              </a:ext>
            </a:extLst>
          </p:cNvPr>
          <p:cNvSpPr>
            <a:spLocks noGrp="1"/>
          </p:cNvSpPr>
          <p:nvPr>
            <p:ph type="body" sz="quarter" idx="43"/>
          </p:nvPr>
        </p:nvSpPr>
        <p:spPr>
          <a:xfrm>
            <a:off x="762000" y="1609724"/>
            <a:ext cx="5081588" cy="4505325"/>
          </a:xfrm>
        </p:spPr>
        <p:txBody>
          <a:bodyPr/>
          <a:lstStyle>
            <a:lvl1pPr marL="621792" marR="0" indent="-621792" algn="l" defTabSz="914400" rtl="0" eaLnBrk="1" fontAlgn="auto" latinLnBrk="0" hangingPunct="1">
              <a:lnSpc>
                <a:spcPct val="95000"/>
              </a:lnSpc>
              <a:spcBef>
                <a:spcPts val="1200"/>
              </a:spcBef>
              <a:spcAft>
                <a:spcPts val="0"/>
              </a:spcAft>
              <a:buClr>
                <a:srgbClr val="AE562C"/>
              </a:buClr>
              <a:buSzTx/>
              <a:buFont typeface="+mj-lt"/>
              <a:buAutoNum type="arabicPeriod"/>
              <a:tabLst/>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a:extLst>
              <a:ext uri="{FF2B5EF4-FFF2-40B4-BE49-F238E27FC236}">
                <a16:creationId xmlns:a16="http://schemas.microsoft.com/office/drawing/2014/main" id="{D5ABC7BB-6211-4112-B701-5E38DCE3CC53}"/>
              </a:ext>
            </a:extLst>
          </p:cNvPr>
          <p:cNvSpPr>
            <a:spLocks noGrp="1"/>
          </p:cNvSpPr>
          <p:nvPr>
            <p:ph type="body" sz="quarter" idx="44"/>
          </p:nvPr>
        </p:nvSpPr>
        <p:spPr>
          <a:xfrm>
            <a:off x="6343650" y="1609724"/>
            <a:ext cx="5095875" cy="4505326"/>
          </a:xfrm>
        </p:spPr>
        <p:txBody>
          <a:bodyPr/>
          <a:lstStyle>
            <a:lvl1pPr marL="621792" marR="0" indent="-621792" algn="l" defTabSz="914400" rtl="0" eaLnBrk="1" fontAlgn="auto" latinLnBrk="0" hangingPunct="1">
              <a:lnSpc>
                <a:spcPct val="95000"/>
              </a:lnSpc>
              <a:spcBef>
                <a:spcPts val="1200"/>
              </a:spcBef>
              <a:spcAft>
                <a:spcPts val="0"/>
              </a:spcAft>
              <a:buClr>
                <a:srgbClr val="AE562C"/>
              </a:buClr>
              <a:buSzTx/>
              <a:buFont typeface="+mj-lt"/>
              <a:buAutoNum type="arabicPeriod"/>
              <a:tabLst/>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a:extLst>
              <a:ext uri="{FF2B5EF4-FFF2-40B4-BE49-F238E27FC236}">
                <a16:creationId xmlns:a16="http://schemas.microsoft.com/office/drawing/2014/main" id="{9C807732-3520-4DBF-9B75-86BA2E562DF0}"/>
              </a:ext>
            </a:extLst>
          </p:cNvPr>
          <p:cNvSpPr>
            <a:spLocks noGrp="1"/>
          </p:cNvSpPr>
          <p:nvPr>
            <p:ph type="title" hasCustomPrompt="1"/>
          </p:nvPr>
        </p:nvSpPr>
        <p:spPr/>
        <p:txBody>
          <a:bodyPr/>
          <a:lstStyle>
            <a:lvl1pPr>
              <a:defRPr/>
            </a:lvl1pPr>
          </a:lstStyle>
          <a:p>
            <a:r>
              <a:rPr lang="en-US" dirty="0"/>
              <a:t>Title</a:t>
            </a:r>
          </a:p>
        </p:txBody>
      </p:sp>
      <p:sp>
        <p:nvSpPr>
          <p:cNvPr id="3" name="Date Placeholder 2">
            <a:extLst>
              <a:ext uri="{FF2B5EF4-FFF2-40B4-BE49-F238E27FC236}">
                <a16:creationId xmlns:a16="http://schemas.microsoft.com/office/drawing/2014/main" id="{2BF46362-5F33-4F04-9B32-535D333E29C7}"/>
              </a:ext>
            </a:extLst>
          </p:cNvPr>
          <p:cNvSpPr>
            <a:spLocks noGrp="1"/>
          </p:cNvSpPr>
          <p:nvPr>
            <p:ph type="dt" sz="half" idx="45"/>
          </p:nvPr>
        </p:nvSpPr>
        <p:spPr/>
        <p:txBody>
          <a:bodyPr/>
          <a:lstStyle/>
          <a:p>
            <a:r>
              <a:rPr lang="en-US"/>
              <a:t>[Date]</a:t>
            </a:r>
            <a:endParaRPr lang="en-US" dirty="0"/>
          </a:p>
        </p:txBody>
      </p:sp>
      <p:sp>
        <p:nvSpPr>
          <p:cNvPr id="5" name="Footer Placeholder 4">
            <a:extLst>
              <a:ext uri="{FF2B5EF4-FFF2-40B4-BE49-F238E27FC236}">
                <a16:creationId xmlns:a16="http://schemas.microsoft.com/office/drawing/2014/main" id="{D4561260-593D-4AD6-A0E4-834F8BAAC63D}"/>
              </a:ext>
            </a:extLst>
          </p:cNvPr>
          <p:cNvSpPr>
            <a:spLocks noGrp="1"/>
          </p:cNvSpPr>
          <p:nvPr>
            <p:ph type="ftr" sz="quarter" idx="46"/>
          </p:nvPr>
        </p:nvSpPr>
        <p:spPr/>
        <p:txBody>
          <a:bodyPr/>
          <a:lstStyle/>
          <a:p>
            <a:r>
              <a:rPr lang="en-US" dirty="0"/>
              <a:t>Copyright © 2020, Oracle and/or its affiliates, Confidential: Internal/Restricted/Highly Restricted</a:t>
            </a:r>
          </a:p>
        </p:txBody>
      </p:sp>
      <p:sp>
        <p:nvSpPr>
          <p:cNvPr id="6" name="Slide Number Placeholder 5">
            <a:extLst>
              <a:ext uri="{FF2B5EF4-FFF2-40B4-BE49-F238E27FC236}">
                <a16:creationId xmlns:a16="http://schemas.microsoft.com/office/drawing/2014/main" id="{B9B71F68-88E7-48F0-B084-32D91B0A0BEB}"/>
              </a:ext>
            </a:extLst>
          </p:cNvPr>
          <p:cNvSpPr>
            <a:spLocks noGrp="1"/>
          </p:cNvSpPr>
          <p:nvPr>
            <p:ph type="sldNum" sz="quarter" idx="47"/>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1610883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ark - Numbered Outline 2 Column">
    <p:bg>
      <p:bgRef idx="1001">
        <a:schemeClr val="bg1"/>
      </p:bgRef>
    </p:bg>
    <p:spTree>
      <p:nvGrpSpPr>
        <p:cNvPr id="1" name=""/>
        <p:cNvGrpSpPr/>
        <p:nvPr/>
      </p:nvGrpSpPr>
      <p:grpSpPr>
        <a:xfrm>
          <a:off x="0" y="0"/>
          <a:ext cx="0" cy="0"/>
          <a:chOff x="0" y="0"/>
          <a:chExt cx="0" cy="0"/>
        </a:xfrm>
      </p:grpSpPr>
      <p:pic>
        <p:nvPicPr>
          <p:cNvPr id="28" name="Cloud">
            <a:extLst>
              <a:ext uri="{FF2B5EF4-FFF2-40B4-BE49-F238E27FC236}">
                <a16:creationId xmlns:a16="http://schemas.microsoft.com/office/drawing/2014/main" id="{A3F1521D-76E6-CD41-8D77-02AE183B7319}"/>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5552283" y="4403039"/>
            <a:ext cx="6133748" cy="1695012"/>
          </a:xfrm>
          <a:prstGeom prst="rect">
            <a:avLst/>
          </a:prstGeom>
        </p:spPr>
      </p:pic>
      <p:cxnSp>
        <p:nvCxnSpPr>
          <p:cNvPr id="27" name="Column Divider 1" descr="Column Divider">
            <a:extLst>
              <a:ext uri="{FF2B5EF4-FFF2-40B4-BE49-F238E27FC236}">
                <a16:creationId xmlns:a16="http://schemas.microsoft.com/office/drawing/2014/main" id="{90C130B8-DB30-A047-8311-FCD7EEDF456C}"/>
              </a:ext>
            </a:extLst>
          </p:cNvPr>
          <p:cNvCxnSpPr>
            <a:cxnSpLocks/>
          </p:cNvCxnSpPr>
          <p:nvPr userDrawn="1"/>
        </p:nvCxnSpPr>
        <p:spPr>
          <a:xfrm>
            <a:off x="6096002" y="1609725"/>
            <a:ext cx="0" cy="4488326"/>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C00DD039-512E-46E5-8796-B4A7E33E396D}"/>
              </a:ext>
            </a:extLst>
          </p:cNvPr>
          <p:cNvSpPr>
            <a:spLocks noGrp="1"/>
          </p:cNvSpPr>
          <p:nvPr>
            <p:ph type="body" sz="quarter" idx="43"/>
          </p:nvPr>
        </p:nvSpPr>
        <p:spPr>
          <a:xfrm>
            <a:off x="762000" y="1609725"/>
            <a:ext cx="5081016" cy="4505321"/>
          </a:xfrm>
        </p:spPr>
        <p:txBody>
          <a:bodyPr/>
          <a:lstStyle>
            <a:lvl1pPr marL="621792" marR="0" indent="-621792" algn="l" defTabSz="914400" rtl="0" eaLnBrk="1" fontAlgn="auto" latinLnBrk="0" hangingPunct="1">
              <a:lnSpc>
                <a:spcPct val="95000"/>
              </a:lnSpc>
              <a:spcBef>
                <a:spcPts val="1200"/>
              </a:spcBef>
              <a:spcAft>
                <a:spcPts val="0"/>
              </a:spcAft>
              <a:buClr>
                <a:srgbClr val="759C6C"/>
              </a:buClr>
              <a:buSzTx/>
              <a:buFont typeface="+mj-lt"/>
              <a:buAutoNum type="arabicPeriod"/>
              <a:tabLst/>
              <a:defRPr sz="2400"/>
            </a:lvl1pPr>
            <a:lvl2pPr marL="182880" indent="0">
              <a:buNone/>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a:extLst>
              <a:ext uri="{FF2B5EF4-FFF2-40B4-BE49-F238E27FC236}">
                <a16:creationId xmlns:a16="http://schemas.microsoft.com/office/drawing/2014/main" id="{1B15FA49-9621-407E-AA89-123169A0812F}"/>
              </a:ext>
            </a:extLst>
          </p:cNvPr>
          <p:cNvSpPr>
            <a:spLocks noGrp="1"/>
          </p:cNvSpPr>
          <p:nvPr>
            <p:ph type="body" sz="quarter" idx="44"/>
          </p:nvPr>
        </p:nvSpPr>
        <p:spPr>
          <a:xfrm>
            <a:off x="6343650" y="1609726"/>
            <a:ext cx="5095875" cy="4505324"/>
          </a:xfrm>
        </p:spPr>
        <p:txBody>
          <a:bodyPr/>
          <a:lstStyle>
            <a:lvl1pPr marL="621792" marR="0" indent="-621792" algn="l" defTabSz="914400" rtl="0" eaLnBrk="1" fontAlgn="auto" latinLnBrk="0" hangingPunct="1">
              <a:lnSpc>
                <a:spcPct val="95000"/>
              </a:lnSpc>
              <a:spcBef>
                <a:spcPts val="1200"/>
              </a:spcBef>
              <a:spcAft>
                <a:spcPts val="0"/>
              </a:spcAft>
              <a:buClr>
                <a:srgbClr val="759C6C"/>
              </a:buClr>
              <a:buSzTx/>
              <a:buFont typeface="+mj-lt"/>
              <a:buAutoNum type="arabicPeriod"/>
              <a:tabLst/>
              <a:defRPr sz="2400"/>
            </a:lvl1pPr>
            <a:lvl2pPr marL="182880" indent="0">
              <a:buNone/>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a:extLst>
              <a:ext uri="{FF2B5EF4-FFF2-40B4-BE49-F238E27FC236}">
                <a16:creationId xmlns:a16="http://schemas.microsoft.com/office/drawing/2014/main" id="{C878BF00-63C9-4CE7-BADF-4547149EA44D}"/>
              </a:ext>
            </a:extLst>
          </p:cNvPr>
          <p:cNvSpPr>
            <a:spLocks noGrp="1"/>
          </p:cNvSpPr>
          <p:nvPr>
            <p:ph type="title" hasCustomPrompt="1"/>
          </p:nvPr>
        </p:nvSpPr>
        <p:spPr/>
        <p:txBody>
          <a:bodyPr/>
          <a:lstStyle>
            <a:lvl1pPr>
              <a:defRPr/>
            </a:lvl1pPr>
          </a:lstStyle>
          <a:p>
            <a:r>
              <a:rPr lang="en-US" dirty="0"/>
              <a:t>Title</a:t>
            </a:r>
          </a:p>
        </p:txBody>
      </p:sp>
      <p:sp>
        <p:nvSpPr>
          <p:cNvPr id="3" name="Date Placeholder 2">
            <a:extLst>
              <a:ext uri="{FF2B5EF4-FFF2-40B4-BE49-F238E27FC236}">
                <a16:creationId xmlns:a16="http://schemas.microsoft.com/office/drawing/2014/main" id="{B349A0D6-0C73-4A65-8943-401C072F051E}"/>
              </a:ext>
            </a:extLst>
          </p:cNvPr>
          <p:cNvSpPr>
            <a:spLocks noGrp="1"/>
          </p:cNvSpPr>
          <p:nvPr>
            <p:ph type="dt" sz="half" idx="45"/>
          </p:nvPr>
        </p:nvSpPr>
        <p:spPr/>
        <p:txBody>
          <a:bodyPr/>
          <a:lstStyle/>
          <a:p>
            <a:r>
              <a:rPr lang="en-US"/>
              <a:t>[Date]</a:t>
            </a:r>
            <a:endParaRPr lang="en-US" dirty="0"/>
          </a:p>
        </p:txBody>
      </p:sp>
      <p:sp>
        <p:nvSpPr>
          <p:cNvPr id="5" name="Footer Placeholder 4">
            <a:extLst>
              <a:ext uri="{FF2B5EF4-FFF2-40B4-BE49-F238E27FC236}">
                <a16:creationId xmlns:a16="http://schemas.microsoft.com/office/drawing/2014/main" id="{3F3C224D-445C-41B9-8ED5-23F7188F5CBD}"/>
              </a:ext>
            </a:extLst>
          </p:cNvPr>
          <p:cNvSpPr>
            <a:spLocks noGrp="1"/>
          </p:cNvSpPr>
          <p:nvPr>
            <p:ph type="ftr" sz="quarter" idx="46"/>
          </p:nvPr>
        </p:nvSpPr>
        <p:spPr/>
        <p:txBody>
          <a:bodyPr/>
          <a:lstStyle/>
          <a:p>
            <a:r>
              <a:rPr lang="en-US"/>
              <a:t>Copyright © 2020, Oracle and/or its affiliates, Confidential: Internal/Restricted/Highly Restricted</a:t>
            </a:r>
            <a:endParaRPr lang="en-US" dirty="0"/>
          </a:p>
        </p:txBody>
      </p:sp>
      <p:sp>
        <p:nvSpPr>
          <p:cNvPr id="6" name="Slide Number Placeholder 5">
            <a:extLst>
              <a:ext uri="{FF2B5EF4-FFF2-40B4-BE49-F238E27FC236}">
                <a16:creationId xmlns:a16="http://schemas.microsoft.com/office/drawing/2014/main" id="{56F33BFF-50A3-499D-93C3-2FFFB0B2B8D9}"/>
              </a:ext>
            </a:extLst>
          </p:cNvPr>
          <p:cNvSpPr>
            <a:spLocks noGrp="1"/>
          </p:cNvSpPr>
          <p:nvPr>
            <p:ph type="sldNum" sz="quarter" idx="47"/>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37378087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ight - Title/Subtitle Quad Infographic">
    <p:bg>
      <p:bgRef idx="1001">
        <a:schemeClr val="bg1"/>
      </p:bgRef>
    </p:bg>
    <p:spTree>
      <p:nvGrpSpPr>
        <p:cNvPr id="1" name=""/>
        <p:cNvGrpSpPr/>
        <p:nvPr/>
      </p:nvGrpSpPr>
      <p:grpSpPr>
        <a:xfrm>
          <a:off x="0" y="0"/>
          <a:ext cx="0" cy="0"/>
          <a:chOff x="0" y="0"/>
          <a:chExt cx="0" cy="0"/>
        </a:xfrm>
      </p:grpSpPr>
      <p:pic>
        <p:nvPicPr>
          <p:cNvPr id="16" name="Cloud">
            <a:extLst>
              <a:ext uri="{FF2B5EF4-FFF2-40B4-BE49-F238E27FC236}">
                <a16:creationId xmlns:a16="http://schemas.microsoft.com/office/drawing/2014/main" id="{2836A0A9-B46B-8E44-BD88-E6FFEC5F9427}"/>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705731" y="269359"/>
            <a:ext cx="5080369" cy="1559442"/>
          </a:xfrm>
          <a:prstGeom prst="rect">
            <a:avLst/>
          </a:prstGeom>
        </p:spPr>
      </p:pic>
      <p:sp>
        <p:nvSpPr>
          <p:cNvPr id="22" name="Subtitle">
            <a:extLst>
              <a:ext uri="{FF2B5EF4-FFF2-40B4-BE49-F238E27FC236}">
                <a16:creationId xmlns:a16="http://schemas.microsoft.com/office/drawing/2014/main" id="{F8627394-C302-DF4A-A2CC-76DC053BE227}"/>
              </a:ext>
            </a:extLst>
          </p:cNvPr>
          <p:cNvSpPr>
            <a:spLocks noGrp="1"/>
          </p:cNvSpPr>
          <p:nvPr>
            <p:ph type="body" sz="quarter" idx="27"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33" name="Picture Placeholder 1">
            <a:extLst>
              <a:ext uri="{FF2B5EF4-FFF2-40B4-BE49-F238E27FC236}">
                <a16:creationId xmlns:a16="http://schemas.microsoft.com/office/drawing/2014/main" id="{DC7ED535-9B24-2444-9E27-765F743C79F0}"/>
              </a:ext>
            </a:extLst>
          </p:cNvPr>
          <p:cNvSpPr>
            <a:spLocks noGrp="1"/>
          </p:cNvSpPr>
          <p:nvPr>
            <p:ph type="pic" sz="quarter" idx="23"/>
          </p:nvPr>
        </p:nvSpPr>
        <p:spPr>
          <a:xfrm>
            <a:off x="766763" y="1609725"/>
            <a:ext cx="1618488" cy="1618488"/>
          </a:xfrm>
          <a:prstGeom prst="rect">
            <a:avLst/>
          </a:prstGeom>
        </p:spPr>
        <p:txBody>
          <a:bodyPr/>
          <a:lstStyle/>
          <a:p>
            <a:r>
              <a:rPr lang="en-US"/>
              <a:t>Click icon to add picture</a:t>
            </a:r>
          </a:p>
        </p:txBody>
      </p:sp>
      <p:sp>
        <p:nvSpPr>
          <p:cNvPr id="25" name="Text Field 1">
            <a:extLst>
              <a:ext uri="{FF2B5EF4-FFF2-40B4-BE49-F238E27FC236}">
                <a16:creationId xmlns:a16="http://schemas.microsoft.com/office/drawing/2014/main" id="{C023883C-5CAF-9849-B009-1426F3585365}"/>
              </a:ext>
            </a:extLst>
          </p:cNvPr>
          <p:cNvSpPr>
            <a:spLocks noGrp="1"/>
          </p:cNvSpPr>
          <p:nvPr>
            <p:ph type="body" sz="quarter" idx="14"/>
          </p:nvPr>
        </p:nvSpPr>
        <p:spPr>
          <a:xfrm>
            <a:off x="2635245" y="1609725"/>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Picture Placeholder 2">
            <a:extLst>
              <a:ext uri="{FF2B5EF4-FFF2-40B4-BE49-F238E27FC236}">
                <a16:creationId xmlns:a16="http://schemas.microsoft.com/office/drawing/2014/main" id="{422BC426-FCDB-1347-93C5-E0102AEBC39C}"/>
              </a:ext>
            </a:extLst>
          </p:cNvPr>
          <p:cNvSpPr>
            <a:spLocks noGrp="1" noChangeAspect="1"/>
          </p:cNvSpPr>
          <p:nvPr>
            <p:ph type="pic" sz="quarter" idx="25"/>
          </p:nvPr>
        </p:nvSpPr>
        <p:spPr>
          <a:xfrm>
            <a:off x="6350303" y="1609725"/>
            <a:ext cx="1618488" cy="1618488"/>
          </a:xfrm>
          <a:prstGeom prst="rect">
            <a:avLst/>
          </a:prstGeom>
        </p:spPr>
        <p:txBody>
          <a:bodyPr/>
          <a:lstStyle/>
          <a:p>
            <a:r>
              <a:rPr lang="en-US"/>
              <a:t>Click icon to add picture</a:t>
            </a:r>
          </a:p>
        </p:txBody>
      </p:sp>
      <p:sp>
        <p:nvSpPr>
          <p:cNvPr id="31" name="Text Field 2">
            <a:extLst>
              <a:ext uri="{FF2B5EF4-FFF2-40B4-BE49-F238E27FC236}">
                <a16:creationId xmlns:a16="http://schemas.microsoft.com/office/drawing/2014/main" id="{0EDDA99D-1B70-A347-9716-4968C6A671A3}"/>
              </a:ext>
            </a:extLst>
          </p:cNvPr>
          <p:cNvSpPr>
            <a:spLocks noGrp="1"/>
          </p:cNvSpPr>
          <p:nvPr>
            <p:ph type="body" sz="quarter" idx="21"/>
          </p:nvPr>
        </p:nvSpPr>
        <p:spPr>
          <a:xfrm>
            <a:off x="8224823" y="1609725"/>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Picture Placeholder 3">
            <a:extLst>
              <a:ext uri="{FF2B5EF4-FFF2-40B4-BE49-F238E27FC236}">
                <a16:creationId xmlns:a16="http://schemas.microsoft.com/office/drawing/2014/main" id="{B5E51CE6-D9C1-DD40-936F-2F700452F826}"/>
              </a:ext>
            </a:extLst>
          </p:cNvPr>
          <p:cNvSpPr>
            <a:spLocks noGrp="1" noChangeAspect="1"/>
          </p:cNvSpPr>
          <p:nvPr>
            <p:ph type="pic" sz="quarter" idx="24"/>
          </p:nvPr>
        </p:nvSpPr>
        <p:spPr>
          <a:xfrm>
            <a:off x="766763" y="4241162"/>
            <a:ext cx="1618488" cy="1618488"/>
          </a:xfrm>
          <a:prstGeom prst="rect">
            <a:avLst/>
          </a:prstGeom>
        </p:spPr>
        <p:txBody>
          <a:bodyPr/>
          <a:lstStyle/>
          <a:p>
            <a:r>
              <a:rPr lang="en-US"/>
              <a:t>Click icon to add picture</a:t>
            </a:r>
          </a:p>
        </p:txBody>
      </p:sp>
      <p:sp>
        <p:nvSpPr>
          <p:cNvPr id="29" name="Text Field 3">
            <a:extLst>
              <a:ext uri="{FF2B5EF4-FFF2-40B4-BE49-F238E27FC236}">
                <a16:creationId xmlns:a16="http://schemas.microsoft.com/office/drawing/2014/main" id="{031D2CD6-C0D8-8147-83B7-2E2A8E87228F}"/>
              </a:ext>
            </a:extLst>
          </p:cNvPr>
          <p:cNvSpPr>
            <a:spLocks noGrp="1"/>
          </p:cNvSpPr>
          <p:nvPr>
            <p:ph type="body" sz="quarter" idx="20"/>
          </p:nvPr>
        </p:nvSpPr>
        <p:spPr>
          <a:xfrm>
            <a:off x="2635245" y="4241162"/>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Picture Placeholder 4">
            <a:extLst>
              <a:ext uri="{FF2B5EF4-FFF2-40B4-BE49-F238E27FC236}">
                <a16:creationId xmlns:a16="http://schemas.microsoft.com/office/drawing/2014/main" id="{E401E47D-2565-384E-8A5E-2C02D2EAAAAB}"/>
              </a:ext>
            </a:extLst>
          </p:cNvPr>
          <p:cNvSpPr>
            <a:spLocks noGrp="1" noChangeAspect="1"/>
          </p:cNvSpPr>
          <p:nvPr>
            <p:ph type="pic" sz="quarter" idx="26"/>
          </p:nvPr>
        </p:nvSpPr>
        <p:spPr>
          <a:xfrm>
            <a:off x="6350303" y="4241162"/>
            <a:ext cx="1618488" cy="1618488"/>
          </a:xfrm>
          <a:prstGeom prst="rect">
            <a:avLst/>
          </a:prstGeom>
        </p:spPr>
        <p:txBody>
          <a:bodyPr/>
          <a:lstStyle/>
          <a:p>
            <a:r>
              <a:rPr lang="en-US"/>
              <a:t>Click icon to add picture</a:t>
            </a:r>
          </a:p>
        </p:txBody>
      </p:sp>
      <p:sp>
        <p:nvSpPr>
          <p:cNvPr id="32" name="Text Field 4">
            <a:extLst>
              <a:ext uri="{FF2B5EF4-FFF2-40B4-BE49-F238E27FC236}">
                <a16:creationId xmlns:a16="http://schemas.microsoft.com/office/drawing/2014/main" id="{41923FF5-9A13-1F4B-89D9-62FE2B438352}"/>
              </a:ext>
            </a:extLst>
          </p:cNvPr>
          <p:cNvSpPr>
            <a:spLocks noGrp="1"/>
          </p:cNvSpPr>
          <p:nvPr>
            <p:ph type="body" sz="quarter" idx="22"/>
          </p:nvPr>
        </p:nvSpPr>
        <p:spPr>
          <a:xfrm>
            <a:off x="8224823" y="4241162"/>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a:extLst>
              <a:ext uri="{FF2B5EF4-FFF2-40B4-BE49-F238E27FC236}">
                <a16:creationId xmlns:a16="http://schemas.microsoft.com/office/drawing/2014/main" id="{EA56FC21-9E73-4F6F-9512-715B2F6AE707}"/>
              </a:ext>
            </a:extLst>
          </p:cNvPr>
          <p:cNvSpPr>
            <a:spLocks noGrp="1"/>
          </p:cNvSpPr>
          <p:nvPr>
            <p:ph type="title" hasCustomPrompt="1"/>
          </p:nvPr>
        </p:nvSpPr>
        <p:spPr/>
        <p:txBody>
          <a:bodyPr/>
          <a:lstStyle>
            <a:lvl1pPr>
              <a:defRPr/>
            </a:lvl1pPr>
          </a:lstStyle>
          <a:p>
            <a:r>
              <a:rPr lang="en-US" dirty="0"/>
              <a:t>Title</a:t>
            </a:r>
          </a:p>
        </p:txBody>
      </p:sp>
      <p:sp>
        <p:nvSpPr>
          <p:cNvPr id="2" name="Date Placeholder 1">
            <a:extLst>
              <a:ext uri="{FF2B5EF4-FFF2-40B4-BE49-F238E27FC236}">
                <a16:creationId xmlns:a16="http://schemas.microsoft.com/office/drawing/2014/main" id="{80A4CAAD-4985-4FFF-BE24-1873DC385CA6}"/>
              </a:ext>
            </a:extLst>
          </p:cNvPr>
          <p:cNvSpPr>
            <a:spLocks noGrp="1"/>
          </p:cNvSpPr>
          <p:nvPr>
            <p:ph type="dt" sz="half" idx="28"/>
          </p:nvPr>
        </p:nvSpPr>
        <p:spPr/>
        <p:txBody>
          <a:bodyPr/>
          <a:lstStyle/>
          <a:p>
            <a:r>
              <a:rPr lang="en-US"/>
              <a:t>[Date]</a:t>
            </a:r>
            <a:endParaRPr lang="en-US" dirty="0"/>
          </a:p>
        </p:txBody>
      </p:sp>
      <p:sp>
        <p:nvSpPr>
          <p:cNvPr id="5" name="Footer Placeholder 4">
            <a:extLst>
              <a:ext uri="{FF2B5EF4-FFF2-40B4-BE49-F238E27FC236}">
                <a16:creationId xmlns:a16="http://schemas.microsoft.com/office/drawing/2014/main" id="{9DD6AD3B-D115-41B9-A024-91B560E170AD}"/>
              </a:ext>
            </a:extLst>
          </p:cNvPr>
          <p:cNvSpPr>
            <a:spLocks noGrp="1"/>
          </p:cNvSpPr>
          <p:nvPr>
            <p:ph type="ftr" sz="quarter" idx="29"/>
          </p:nvPr>
        </p:nvSpPr>
        <p:spPr/>
        <p:txBody>
          <a:bodyPr/>
          <a:lstStyle/>
          <a:p>
            <a:r>
              <a:rPr lang="en-US"/>
              <a:t>Copyright © 2020, Oracle and/or its affiliates, Confidential: Internal/Restricted/Highly Restricted</a:t>
            </a:r>
            <a:endParaRPr lang="en-US" dirty="0"/>
          </a:p>
        </p:txBody>
      </p:sp>
      <p:sp>
        <p:nvSpPr>
          <p:cNvPr id="6" name="Slide Number Placeholder 5">
            <a:extLst>
              <a:ext uri="{FF2B5EF4-FFF2-40B4-BE49-F238E27FC236}">
                <a16:creationId xmlns:a16="http://schemas.microsoft.com/office/drawing/2014/main" id="{D5F57306-2538-4D77-8134-400C30C727EE}"/>
              </a:ext>
            </a:extLst>
          </p:cNvPr>
          <p:cNvSpPr>
            <a:spLocks noGrp="1"/>
          </p:cNvSpPr>
          <p:nvPr>
            <p:ph type="sldNum" sz="quarter" idx="30"/>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3994469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ark - Title/Subtitle Quad Infographic">
    <p:bg>
      <p:bgRef idx="1001">
        <a:schemeClr val="bg1"/>
      </p:bgRef>
    </p:bg>
    <p:spTree>
      <p:nvGrpSpPr>
        <p:cNvPr id="1" name=""/>
        <p:cNvGrpSpPr/>
        <p:nvPr/>
      </p:nvGrpSpPr>
      <p:grpSpPr>
        <a:xfrm>
          <a:off x="0" y="0"/>
          <a:ext cx="0" cy="0"/>
          <a:chOff x="0" y="0"/>
          <a:chExt cx="0" cy="0"/>
        </a:xfrm>
      </p:grpSpPr>
      <p:pic>
        <p:nvPicPr>
          <p:cNvPr id="16" name="Cloud">
            <a:extLst>
              <a:ext uri="{FF2B5EF4-FFF2-40B4-BE49-F238E27FC236}">
                <a16:creationId xmlns:a16="http://schemas.microsoft.com/office/drawing/2014/main" id="{A59691D8-12D1-8E4C-8346-D9FD6743C1B6}"/>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705731" y="269359"/>
            <a:ext cx="5080369" cy="1559441"/>
          </a:xfrm>
          <a:prstGeom prst="rect">
            <a:avLst/>
          </a:prstGeom>
        </p:spPr>
      </p:pic>
      <p:sp>
        <p:nvSpPr>
          <p:cNvPr id="22" name="Subtitle">
            <a:extLst>
              <a:ext uri="{FF2B5EF4-FFF2-40B4-BE49-F238E27FC236}">
                <a16:creationId xmlns:a16="http://schemas.microsoft.com/office/drawing/2014/main" id="{F8627394-C302-DF4A-A2CC-76DC053BE227}"/>
              </a:ext>
            </a:extLst>
          </p:cNvPr>
          <p:cNvSpPr>
            <a:spLocks noGrp="1"/>
          </p:cNvSpPr>
          <p:nvPr>
            <p:ph type="body" sz="quarter" idx="27"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33" name="Picture Placeholder 1">
            <a:extLst>
              <a:ext uri="{FF2B5EF4-FFF2-40B4-BE49-F238E27FC236}">
                <a16:creationId xmlns:a16="http://schemas.microsoft.com/office/drawing/2014/main" id="{DC7ED535-9B24-2444-9E27-765F743C79F0}"/>
              </a:ext>
            </a:extLst>
          </p:cNvPr>
          <p:cNvSpPr>
            <a:spLocks noGrp="1"/>
          </p:cNvSpPr>
          <p:nvPr>
            <p:ph type="pic" sz="quarter" idx="23"/>
          </p:nvPr>
        </p:nvSpPr>
        <p:spPr>
          <a:xfrm>
            <a:off x="766763" y="1609725"/>
            <a:ext cx="1618488" cy="1618488"/>
          </a:xfrm>
          <a:prstGeom prst="rect">
            <a:avLst/>
          </a:prstGeom>
        </p:spPr>
        <p:txBody>
          <a:bodyPr/>
          <a:lstStyle/>
          <a:p>
            <a:r>
              <a:rPr lang="en-US"/>
              <a:t>Click icon to add picture</a:t>
            </a:r>
          </a:p>
        </p:txBody>
      </p:sp>
      <p:sp>
        <p:nvSpPr>
          <p:cNvPr id="25" name="Text Field 1">
            <a:extLst>
              <a:ext uri="{FF2B5EF4-FFF2-40B4-BE49-F238E27FC236}">
                <a16:creationId xmlns:a16="http://schemas.microsoft.com/office/drawing/2014/main" id="{C023883C-5CAF-9849-B009-1426F3585365}"/>
              </a:ext>
            </a:extLst>
          </p:cNvPr>
          <p:cNvSpPr>
            <a:spLocks noGrp="1"/>
          </p:cNvSpPr>
          <p:nvPr>
            <p:ph type="body" sz="quarter" idx="14"/>
          </p:nvPr>
        </p:nvSpPr>
        <p:spPr>
          <a:xfrm>
            <a:off x="2635245" y="1609725"/>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Picture Placeholder 2">
            <a:extLst>
              <a:ext uri="{FF2B5EF4-FFF2-40B4-BE49-F238E27FC236}">
                <a16:creationId xmlns:a16="http://schemas.microsoft.com/office/drawing/2014/main" id="{422BC426-FCDB-1347-93C5-E0102AEBC39C}"/>
              </a:ext>
            </a:extLst>
          </p:cNvPr>
          <p:cNvSpPr>
            <a:spLocks noGrp="1" noChangeAspect="1"/>
          </p:cNvSpPr>
          <p:nvPr>
            <p:ph type="pic" sz="quarter" idx="25"/>
          </p:nvPr>
        </p:nvSpPr>
        <p:spPr>
          <a:xfrm>
            <a:off x="6350303" y="1609725"/>
            <a:ext cx="1618488" cy="1618488"/>
          </a:xfrm>
          <a:prstGeom prst="rect">
            <a:avLst/>
          </a:prstGeom>
        </p:spPr>
        <p:txBody>
          <a:bodyPr/>
          <a:lstStyle/>
          <a:p>
            <a:r>
              <a:rPr lang="en-US"/>
              <a:t>Click icon to add picture</a:t>
            </a:r>
          </a:p>
        </p:txBody>
      </p:sp>
      <p:sp>
        <p:nvSpPr>
          <p:cNvPr id="31" name="Text Field 2">
            <a:extLst>
              <a:ext uri="{FF2B5EF4-FFF2-40B4-BE49-F238E27FC236}">
                <a16:creationId xmlns:a16="http://schemas.microsoft.com/office/drawing/2014/main" id="{0EDDA99D-1B70-A347-9716-4968C6A671A3}"/>
              </a:ext>
            </a:extLst>
          </p:cNvPr>
          <p:cNvSpPr>
            <a:spLocks noGrp="1"/>
          </p:cNvSpPr>
          <p:nvPr>
            <p:ph type="body" sz="quarter" idx="21"/>
          </p:nvPr>
        </p:nvSpPr>
        <p:spPr>
          <a:xfrm>
            <a:off x="8224823" y="1609725"/>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Picture Placeholder 3">
            <a:extLst>
              <a:ext uri="{FF2B5EF4-FFF2-40B4-BE49-F238E27FC236}">
                <a16:creationId xmlns:a16="http://schemas.microsoft.com/office/drawing/2014/main" id="{B5E51CE6-D9C1-DD40-936F-2F700452F826}"/>
              </a:ext>
            </a:extLst>
          </p:cNvPr>
          <p:cNvSpPr>
            <a:spLocks noGrp="1" noChangeAspect="1"/>
          </p:cNvSpPr>
          <p:nvPr>
            <p:ph type="pic" sz="quarter" idx="24"/>
          </p:nvPr>
        </p:nvSpPr>
        <p:spPr>
          <a:xfrm>
            <a:off x="766763" y="4241162"/>
            <a:ext cx="1618488" cy="1618488"/>
          </a:xfrm>
          <a:prstGeom prst="rect">
            <a:avLst/>
          </a:prstGeom>
        </p:spPr>
        <p:txBody>
          <a:bodyPr/>
          <a:lstStyle/>
          <a:p>
            <a:r>
              <a:rPr lang="en-US"/>
              <a:t>Click icon to add picture</a:t>
            </a:r>
          </a:p>
        </p:txBody>
      </p:sp>
      <p:sp>
        <p:nvSpPr>
          <p:cNvPr id="29" name="Text Field 3">
            <a:extLst>
              <a:ext uri="{FF2B5EF4-FFF2-40B4-BE49-F238E27FC236}">
                <a16:creationId xmlns:a16="http://schemas.microsoft.com/office/drawing/2014/main" id="{031D2CD6-C0D8-8147-83B7-2E2A8E87228F}"/>
              </a:ext>
            </a:extLst>
          </p:cNvPr>
          <p:cNvSpPr>
            <a:spLocks noGrp="1"/>
          </p:cNvSpPr>
          <p:nvPr>
            <p:ph type="body" sz="quarter" idx="20"/>
          </p:nvPr>
        </p:nvSpPr>
        <p:spPr>
          <a:xfrm>
            <a:off x="2635245" y="4241162"/>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Picture Placeholder 4">
            <a:extLst>
              <a:ext uri="{FF2B5EF4-FFF2-40B4-BE49-F238E27FC236}">
                <a16:creationId xmlns:a16="http://schemas.microsoft.com/office/drawing/2014/main" id="{E401E47D-2565-384E-8A5E-2C02D2EAAAAB}"/>
              </a:ext>
            </a:extLst>
          </p:cNvPr>
          <p:cNvSpPr>
            <a:spLocks noGrp="1" noChangeAspect="1"/>
          </p:cNvSpPr>
          <p:nvPr>
            <p:ph type="pic" sz="quarter" idx="26"/>
          </p:nvPr>
        </p:nvSpPr>
        <p:spPr>
          <a:xfrm>
            <a:off x="6350303" y="4241162"/>
            <a:ext cx="1618488" cy="1618488"/>
          </a:xfrm>
          <a:prstGeom prst="rect">
            <a:avLst/>
          </a:prstGeom>
        </p:spPr>
        <p:txBody>
          <a:bodyPr/>
          <a:lstStyle/>
          <a:p>
            <a:r>
              <a:rPr lang="en-US"/>
              <a:t>Click icon to add picture</a:t>
            </a:r>
          </a:p>
        </p:txBody>
      </p:sp>
      <p:sp>
        <p:nvSpPr>
          <p:cNvPr id="32" name="Text Field 4">
            <a:extLst>
              <a:ext uri="{FF2B5EF4-FFF2-40B4-BE49-F238E27FC236}">
                <a16:creationId xmlns:a16="http://schemas.microsoft.com/office/drawing/2014/main" id="{41923FF5-9A13-1F4B-89D9-62FE2B438352}"/>
              </a:ext>
            </a:extLst>
          </p:cNvPr>
          <p:cNvSpPr>
            <a:spLocks noGrp="1"/>
          </p:cNvSpPr>
          <p:nvPr>
            <p:ph type="body" sz="quarter" idx="22"/>
          </p:nvPr>
        </p:nvSpPr>
        <p:spPr>
          <a:xfrm>
            <a:off x="8224823" y="4241162"/>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a:extLst>
              <a:ext uri="{FF2B5EF4-FFF2-40B4-BE49-F238E27FC236}">
                <a16:creationId xmlns:a16="http://schemas.microsoft.com/office/drawing/2014/main" id="{D3F5A0DB-77B7-43EC-848A-C3EEA5F4DC8F}"/>
              </a:ext>
            </a:extLst>
          </p:cNvPr>
          <p:cNvSpPr>
            <a:spLocks noGrp="1"/>
          </p:cNvSpPr>
          <p:nvPr>
            <p:ph type="title" hasCustomPrompt="1"/>
          </p:nvPr>
        </p:nvSpPr>
        <p:spPr/>
        <p:txBody>
          <a:bodyPr/>
          <a:lstStyle>
            <a:lvl1pPr>
              <a:defRPr/>
            </a:lvl1pPr>
          </a:lstStyle>
          <a:p>
            <a:r>
              <a:rPr lang="en-US" dirty="0"/>
              <a:t>Title</a:t>
            </a:r>
          </a:p>
        </p:txBody>
      </p:sp>
      <p:sp>
        <p:nvSpPr>
          <p:cNvPr id="3" name="Date Placeholder 2">
            <a:extLst>
              <a:ext uri="{FF2B5EF4-FFF2-40B4-BE49-F238E27FC236}">
                <a16:creationId xmlns:a16="http://schemas.microsoft.com/office/drawing/2014/main" id="{1A2928A2-36B1-4B61-82B8-0724A988B968}"/>
              </a:ext>
            </a:extLst>
          </p:cNvPr>
          <p:cNvSpPr>
            <a:spLocks noGrp="1"/>
          </p:cNvSpPr>
          <p:nvPr>
            <p:ph type="dt" sz="half" idx="28"/>
          </p:nvPr>
        </p:nvSpPr>
        <p:spPr/>
        <p:txBody>
          <a:bodyPr/>
          <a:lstStyle/>
          <a:p>
            <a:r>
              <a:rPr lang="en-US"/>
              <a:t>[Date]</a:t>
            </a:r>
            <a:endParaRPr lang="en-US" dirty="0"/>
          </a:p>
        </p:txBody>
      </p:sp>
      <p:sp>
        <p:nvSpPr>
          <p:cNvPr id="5" name="Footer Placeholder 4">
            <a:extLst>
              <a:ext uri="{FF2B5EF4-FFF2-40B4-BE49-F238E27FC236}">
                <a16:creationId xmlns:a16="http://schemas.microsoft.com/office/drawing/2014/main" id="{898365B2-9A7D-4291-A052-A65B0C767BBE}"/>
              </a:ext>
            </a:extLst>
          </p:cNvPr>
          <p:cNvSpPr>
            <a:spLocks noGrp="1"/>
          </p:cNvSpPr>
          <p:nvPr>
            <p:ph type="ftr" sz="quarter" idx="29"/>
          </p:nvPr>
        </p:nvSpPr>
        <p:spPr/>
        <p:txBody>
          <a:bodyPr/>
          <a:lstStyle/>
          <a:p>
            <a:r>
              <a:rPr lang="en-US"/>
              <a:t>Copyright © 2020, Oracle and/or its affiliates, Confidential: Internal/Restricted/Highly Restricted</a:t>
            </a:r>
            <a:endParaRPr lang="en-US" dirty="0"/>
          </a:p>
        </p:txBody>
      </p:sp>
      <p:sp>
        <p:nvSpPr>
          <p:cNvPr id="6" name="Slide Number Placeholder 5">
            <a:extLst>
              <a:ext uri="{FF2B5EF4-FFF2-40B4-BE49-F238E27FC236}">
                <a16:creationId xmlns:a16="http://schemas.microsoft.com/office/drawing/2014/main" id="{6761CBF8-87F2-4E8D-9C05-48F5D29D5D78}"/>
              </a:ext>
            </a:extLst>
          </p:cNvPr>
          <p:cNvSpPr>
            <a:spLocks noGrp="1"/>
          </p:cNvSpPr>
          <p:nvPr>
            <p:ph type="sldNum" sz="quarter" idx="30"/>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28923487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Light - Blank">
    <p:spTree>
      <p:nvGrpSpPr>
        <p:cNvPr id="1" name=""/>
        <p:cNvGrpSpPr/>
        <p:nvPr/>
      </p:nvGrpSpPr>
      <p:grpSpPr>
        <a:xfrm>
          <a:off x="0" y="0"/>
          <a:ext cx="0" cy="0"/>
          <a:chOff x="0" y="0"/>
          <a:chExt cx="0" cy="0"/>
        </a:xfrm>
      </p:grpSpPr>
      <p:pic>
        <p:nvPicPr>
          <p:cNvPr id="12" name="Cloud">
            <a:extLst>
              <a:ext uri="{FF2B5EF4-FFF2-40B4-BE49-F238E27FC236}">
                <a16:creationId xmlns:a16="http://schemas.microsoft.com/office/drawing/2014/main" id="{8BD8F955-3E3E-4E6E-A650-C4E0C80495AD}"/>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705731" y="269359"/>
            <a:ext cx="5080369" cy="1559442"/>
          </a:xfrm>
          <a:prstGeom prst="rect">
            <a:avLst/>
          </a:prstGeom>
        </p:spPr>
      </p:pic>
      <p:pic>
        <p:nvPicPr>
          <p:cNvPr id="6" name="OTag">
            <a:extLst>
              <a:ext uri="{FF2B5EF4-FFF2-40B4-BE49-F238E27FC236}">
                <a16:creationId xmlns:a16="http://schemas.microsoft.com/office/drawing/2014/main" id="{0F682282-A332-4D5C-89F4-38480EC33F4D}"/>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0" name="OTag">
            <a:extLst>
              <a:ext uri="{FF2B5EF4-FFF2-40B4-BE49-F238E27FC236}">
                <a16:creationId xmlns:a16="http://schemas.microsoft.com/office/drawing/2014/main" id="{00F1077A-D301-437A-8CE7-A0EA6CDECB51}"/>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3" name="Date Placeholder 2">
            <a:extLst>
              <a:ext uri="{FF2B5EF4-FFF2-40B4-BE49-F238E27FC236}">
                <a16:creationId xmlns:a16="http://schemas.microsoft.com/office/drawing/2014/main" id="{B6E29D2F-E9BE-442D-8048-30D82B0FA2D2}"/>
              </a:ext>
            </a:extLst>
          </p:cNvPr>
          <p:cNvSpPr>
            <a:spLocks noGrp="1"/>
          </p:cNvSpPr>
          <p:nvPr>
            <p:ph type="dt" sz="half" idx="10"/>
          </p:nvPr>
        </p:nvSpPr>
        <p:spPr/>
        <p:txBody>
          <a:bodyPr/>
          <a:lstStyle/>
          <a:p>
            <a:r>
              <a:rPr lang="en-US"/>
              <a:t>[Date]</a:t>
            </a:r>
            <a:endParaRPr lang="en-US" dirty="0"/>
          </a:p>
        </p:txBody>
      </p:sp>
      <p:sp>
        <p:nvSpPr>
          <p:cNvPr id="4" name="Footer Placeholder 3">
            <a:extLst>
              <a:ext uri="{FF2B5EF4-FFF2-40B4-BE49-F238E27FC236}">
                <a16:creationId xmlns:a16="http://schemas.microsoft.com/office/drawing/2014/main" id="{4249E66D-873C-4E3D-B665-952DA3AD6CCF}"/>
              </a:ext>
            </a:extLst>
          </p:cNvPr>
          <p:cNvSpPr>
            <a:spLocks noGrp="1"/>
          </p:cNvSpPr>
          <p:nvPr>
            <p:ph type="ftr" sz="quarter" idx="11"/>
          </p:nvPr>
        </p:nvSpPr>
        <p:spPr/>
        <p:txBody>
          <a:bodyPr/>
          <a:lstStyle/>
          <a:p>
            <a:r>
              <a:rPr lang="en-US"/>
              <a:t>Copyright © 2020, Oracle and/or its affiliates, Confidential: Internal/Restricted/Highly Restricted</a:t>
            </a:r>
            <a:endParaRPr lang="en-US" dirty="0"/>
          </a:p>
        </p:txBody>
      </p:sp>
      <p:sp>
        <p:nvSpPr>
          <p:cNvPr id="5" name="Slide Number Placeholder 4">
            <a:extLst>
              <a:ext uri="{FF2B5EF4-FFF2-40B4-BE49-F238E27FC236}">
                <a16:creationId xmlns:a16="http://schemas.microsoft.com/office/drawing/2014/main" id="{B52D4C26-D77F-4F76-BA95-32055FEC61F8}"/>
              </a:ext>
            </a:extLst>
          </p:cNvPr>
          <p:cNvSpPr>
            <a:spLocks noGrp="1"/>
          </p:cNvSpPr>
          <p:nvPr>
            <p:ph type="sldNum" sz="quarter" idx="12"/>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1608491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Dark - Blank">
    <p:bg>
      <p:bgPr>
        <a:solidFill>
          <a:schemeClr val="bg1"/>
        </a:solidFill>
        <a:effectLst/>
      </p:bgPr>
    </p:bg>
    <p:spTree>
      <p:nvGrpSpPr>
        <p:cNvPr id="1" name=""/>
        <p:cNvGrpSpPr/>
        <p:nvPr/>
      </p:nvGrpSpPr>
      <p:grpSpPr>
        <a:xfrm>
          <a:off x="0" y="0"/>
          <a:ext cx="0" cy="0"/>
          <a:chOff x="0" y="0"/>
          <a:chExt cx="0" cy="0"/>
        </a:xfrm>
      </p:grpSpPr>
      <p:pic>
        <p:nvPicPr>
          <p:cNvPr id="7" name="OTag">
            <a:extLst>
              <a:ext uri="{FF2B5EF4-FFF2-40B4-BE49-F238E27FC236}">
                <a16:creationId xmlns:a16="http://schemas.microsoft.com/office/drawing/2014/main" id="{1CFFF60E-C73F-41DD-B4B9-8792F4C0D80D}"/>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1" name="Cloud">
            <a:extLst>
              <a:ext uri="{FF2B5EF4-FFF2-40B4-BE49-F238E27FC236}">
                <a16:creationId xmlns:a16="http://schemas.microsoft.com/office/drawing/2014/main" id="{A2A0E6A0-6580-9B4E-8437-9949DBFBF2B6}"/>
              </a:ext>
              <a:ext uri="{C183D7F6-B498-43B3-948B-1728B52AA6E4}">
                <adec:decorative xmlns:adec="http://schemas.microsoft.com/office/drawing/2017/decorative" val="1"/>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6705731" y="269359"/>
            <a:ext cx="5080369" cy="1559441"/>
          </a:xfrm>
          <a:prstGeom prst="rect">
            <a:avLst/>
          </a:prstGeom>
        </p:spPr>
      </p:pic>
      <p:sp>
        <p:nvSpPr>
          <p:cNvPr id="3" name="Date Placeholder 2">
            <a:extLst>
              <a:ext uri="{FF2B5EF4-FFF2-40B4-BE49-F238E27FC236}">
                <a16:creationId xmlns:a16="http://schemas.microsoft.com/office/drawing/2014/main" id="{1DEECACB-46C4-4A42-8159-4ABC00F85DC7}"/>
              </a:ext>
            </a:extLst>
          </p:cNvPr>
          <p:cNvSpPr>
            <a:spLocks noGrp="1"/>
          </p:cNvSpPr>
          <p:nvPr>
            <p:ph type="dt" sz="half" idx="10"/>
          </p:nvPr>
        </p:nvSpPr>
        <p:spPr/>
        <p:txBody>
          <a:bodyPr/>
          <a:lstStyle/>
          <a:p>
            <a:r>
              <a:rPr lang="en-US"/>
              <a:t>[Date]</a:t>
            </a:r>
            <a:endParaRPr lang="en-US" dirty="0"/>
          </a:p>
        </p:txBody>
      </p:sp>
      <p:sp>
        <p:nvSpPr>
          <p:cNvPr id="4" name="Footer Placeholder 3">
            <a:extLst>
              <a:ext uri="{FF2B5EF4-FFF2-40B4-BE49-F238E27FC236}">
                <a16:creationId xmlns:a16="http://schemas.microsoft.com/office/drawing/2014/main" id="{21AED7B6-E930-4B73-845F-99262175EA18}"/>
              </a:ext>
            </a:extLst>
          </p:cNvPr>
          <p:cNvSpPr>
            <a:spLocks noGrp="1"/>
          </p:cNvSpPr>
          <p:nvPr>
            <p:ph type="ftr" sz="quarter" idx="11"/>
          </p:nvPr>
        </p:nvSpPr>
        <p:spPr/>
        <p:txBody>
          <a:bodyPr/>
          <a:lstStyle/>
          <a:p>
            <a:r>
              <a:rPr lang="en-US"/>
              <a:t>Copyright © 2020, Oracle and/or its affiliates, Confidential: Internal/Restricted/Highly Restricted</a:t>
            </a:r>
            <a:endParaRPr lang="en-US" dirty="0"/>
          </a:p>
        </p:txBody>
      </p:sp>
      <p:sp>
        <p:nvSpPr>
          <p:cNvPr id="5" name="Slide Number Placeholder 4">
            <a:extLst>
              <a:ext uri="{FF2B5EF4-FFF2-40B4-BE49-F238E27FC236}">
                <a16:creationId xmlns:a16="http://schemas.microsoft.com/office/drawing/2014/main" id="{83691DFD-B788-4684-96F9-4DD21020B309}"/>
              </a:ext>
            </a:extLst>
          </p:cNvPr>
          <p:cNvSpPr>
            <a:spLocks noGrp="1"/>
          </p:cNvSpPr>
          <p:nvPr>
            <p:ph type="sldNum" sz="quarter" idx="12"/>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9797623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Light - Title Only">
    <p:spTree>
      <p:nvGrpSpPr>
        <p:cNvPr id="1" name=""/>
        <p:cNvGrpSpPr/>
        <p:nvPr/>
      </p:nvGrpSpPr>
      <p:grpSpPr>
        <a:xfrm>
          <a:off x="0" y="0"/>
          <a:ext cx="0" cy="0"/>
          <a:chOff x="0" y="0"/>
          <a:chExt cx="0" cy="0"/>
        </a:xfrm>
      </p:grpSpPr>
      <p:pic>
        <p:nvPicPr>
          <p:cNvPr id="7" name="Cloud">
            <a:extLst>
              <a:ext uri="{FF2B5EF4-FFF2-40B4-BE49-F238E27FC236}">
                <a16:creationId xmlns:a16="http://schemas.microsoft.com/office/drawing/2014/main" id="{A52109B5-4152-894B-9BF6-17B5458CC9C7}"/>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705731" y="269359"/>
            <a:ext cx="5080369" cy="1559442"/>
          </a:xfrm>
          <a:prstGeom prst="rect">
            <a:avLst/>
          </a:prstGeom>
        </p:spPr>
      </p:pic>
      <p:sp>
        <p:nvSpPr>
          <p:cNvPr id="4" name="Title 3">
            <a:extLst>
              <a:ext uri="{FF2B5EF4-FFF2-40B4-BE49-F238E27FC236}">
                <a16:creationId xmlns:a16="http://schemas.microsoft.com/office/drawing/2014/main" id="{F5090641-BB3E-479D-A754-1B2B6F37AEB9}"/>
              </a:ext>
            </a:extLst>
          </p:cNvPr>
          <p:cNvSpPr>
            <a:spLocks noGrp="1"/>
          </p:cNvSpPr>
          <p:nvPr>
            <p:ph type="title" hasCustomPrompt="1"/>
          </p:nvPr>
        </p:nvSpPr>
        <p:spPr/>
        <p:txBody>
          <a:bodyPr/>
          <a:lstStyle>
            <a:lvl1pPr>
              <a:defRPr/>
            </a:lvl1pPr>
          </a:lstStyle>
          <a:p>
            <a:r>
              <a:rPr lang="en-US" dirty="0"/>
              <a:t>Title</a:t>
            </a:r>
          </a:p>
        </p:txBody>
      </p:sp>
      <p:sp>
        <p:nvSpPr>
          <p:cNvPr id="2" name="Date Placeholder 1">
            <a:extLst>
              <a:ext uri="{FF2B5EF4-FFF2-40B4-BE49-F238E27FC236}">
                <a16:creationId xmlns:a16="http://schemas.microsoft.com/office/drawing/2014/main" id="{1153D77D-CD9E-445C-8F26-904F65B519A3}"/>
              </a:ext>
            </a:extLst>
          </p:cNvPr>
          <p:cNvSpPr>
            <a:spLocks noGrp="1"/>
          </p:cNvSpPr>
          <p:nvPr>
            <p:ph type="dt" sz="half" idx="10"/>
          </p:nvPr>
        </p:nvSpPr>
        <p:spPr/>
        <p:txBody>
          <a:bodyPr/>
          <a:lstStyle/>
          <a:p>
            <a:r>
              <a:rPr lang="en-US"/>
              <a:t>[Date]</a:t>
            </a:r>
            <a:endParaRPr lang="en-US" dirty="0"/>
          </a:p>
        </p:txBody>
      </p:sp>
      <p:sp>
        <p:nvSpPr>
          <p:cNvPr id="5" name="Footer Placeholder 4">
            <a:extLst>
              <a:ext uri="{FF2B5EF4-FFF2-40B4-BE49-F238E27FC236}">
                <a16:creationId xmlns:a16="http://schemas.microsoft.com/office/drawing/2014/main" id="{50DAEFA0-C12C-4365-A532-D29F819542E1}"/>
              </a:ext>
            </a:extLst>
          </p:cNvPr>
          <p:cNvSpPr>
            <a:spLocks noGrp="1"/>
          </p:cNvSpPr>
          <p:nvPr>
            <p:ph type="ftr" sz="quarter" idx="11"/>
          </p:nvPr>
        </p:nvSpPr>
        <p:spPr/>
        <p:txBody>
          <a:bodyPr/>
          <a:lstStyle/>
          <a:p>
            <a:r>
              <a:rPr lang="en-US"/>
              <a:t>Copyright © 2020, Oracle and/or its affiliates, Confidential: Internal/Restricted/Highly Restricted</a:t>
            </a:r>
            <a:endParaRPr lang="en-US" dirty="0"/>
          </a:p>
        </p:txBody>
      </p:sp>
      <p:sp>
        <p:nvSpPr>
          <p:cNvPr id="6" name="Slide Number Placeholder 5">
            <a:extLst>
              <a:ext uri="{FF2B5EF4-FFF2-40B4-BE49-F238E27FC236}">
                <a16:creationId xmlns:a16="http://schemas.microsoft.com/office/drawing/2014/main" id="{9E6038FD-33E0-4C25-AC00-13FEB177A45C}"/>
              </a:ext>
            </a:extLst>
          </p:cNvPr>
          <p:cNvSpPr>
            <a:spLocks noGrp="1"/>
          </p:cNvSpPr>
          <p:nvPr>
            <p:ph type="sldNum" sz="quarter" idx="12"/>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1665172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ark - Title Only">
    <p:spTree>
      <p:nvGrpSpPr>
        <p:cNvPr id="1" name=""/>
        <p:cNvGrpSpPr/>
        <p:nvPr/>
      </p:nvGrpSpPr>
      <p:grpSpPr>
        <a:xfrm>
          <a:off x="0" y="0"/>
          <a:ext cx="0" cy="0"/>
          <a:chOff x="0" y="0"/>
          <a:chExt cx="0" cy="0"/>
        </a:xfrm>
      </p:grpSpPr>
      <p:pic>
        <p:nvPicPr>
          <p:cNvPr id="7" name="Cloud">
            <a:extLst>
              <a:ext uri="{FF2B5EF4-FFF2-40B4-BE49-F238E27FC236}">
                <a16:creationId xmlns:a16="http://schemas.microsoft.com/office/drawing/2014/main" id="{05859F96-E4B3-8747-B027-10CA6EDB3EE7}"/>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705731" y="269359"/>
            <a:ext cx="5080369" cy="1559441"/>
          </a:xfrm>
          <a:prstGeom prst="rect">
            <a:avLst/>
          </a:prstGeom>
        </p:spPr>
      </p:pic>
      <p:sp>
        <p:nvSpPr>
          <p:cNvPr id="4" name="Title 3">
            <a:extLst>
              <a:ext uri="{FF2B5EF4-FFF2-40B4-BE49-F238E27FC236}">
                <a16:creationId xmlns:a16="http://schemas.microsoft.com/office/drawing/2014/main" id="{F495A570-6FAE-4393-89B0-E6BA7AC6B3F9}"/>
              </a:ext>
            </a:extLst>
          </p:cNvPr>
          <p:cNvSpPr>
            <a:spLocks noGrp="1"/>
          </p:cNvSpPr>
          <p:nvPr>
            <p:ph type="title" hasCustomPrompt="1"/>
          </p:nvPr>
        </p:nvSpPr>
        <p:spPr/>
        <p:txBody>
          <a:bodyPr/>
          <a:lstStyle>
            <a:lvl1pPr>
              <a:defRPr/>
            </a:lvl1pPr>
          </a:lstStyle>
          <a:p>
            <a:r>
              <a:rPr lang="en-US" dirty="0"/>
              <a:t>Title</a:t>
            </a:r>
          </a:p>
        </p:txBody>
      </p:sp>
      <p:sp>
        <p:nvSpPr>
          <p:cNvPr id="2" name="Date Placeholder 1">
            <a:extLst>
              <a:ext uri="{FF2B5EF4-FFF2-40B4-BE49-F238E27FC236}">
                <a16:creationId xmlns:a16="http://schemas.microsoft.com/office/drawing/2014/main" id="{10792EEA-DB03-4E8E-B6AB-1122F317F95A}"/>
              </a:ext>
            </a:extLst>
          </p:cNvPr>
          <p:cNvSpPr>
            <a:spLocks noGrp="1"/>
          </p:cNvSpPr>
          <p:nvPr>
            <p:ph type="dt" sz="half" idx="10"/>
          </p:nvPr>
        </p:nvSpPr>
        <p:spPr/>
        <p:txBody>
          <a:bodyPr/>
          <a:lstStyle/>
          <a:p>
            <a:r>
              <a:rPr lang="en-US"/>
              <a:t>[Date]</a:t>
            </a:r>
            <a:endParaRPr lang="en-US" dirty="0"/>
          </a:p>
        </p:txBody>
      </p:sp>
      <p:sp>
        <p:nvSpPr>
          <p:cNvPr id="5" name="Footer Placeholder 4">
            <a:extLst>
              <a:ext uri="{FF2B5EF4-FFF2-40B4-BE49-F238E27FC236}">
                <a16:creationId xmlns:a16="http://schemas.microsoft.com/office/drawing/2014/main" id="{0EBB5D96-D6C9-4E8C-9D41-A28C7CED92F8}"/>
              </a:ext>
            </a:extLst>
          </p:cNvPr>
          <p:cNvSpPr>
            <a:spLocks noGrp="1"/>
          </p:cNvSpPr>
          <p:nvPr>
            <p:ph type="ftr" sz="quarter" idx="11"/>
          </p:nvPr>
        </p:nvSpPr>
        <p:spPr/>
        <p:txBody>
          <a:bodyPr/>
          <a:lstStyle/>
          <a:p>
            <a:r>
              <a:rPr lang="en-US"/>
              <a:t>Copyright © 2020, Oracle and/or its affiliates, Confidential: Internal/Restricted/Highly Restricted</a:t>
            </a:r>
            <a:endParaRPr lang="en-US" dirty="0"/>
          </a:p>
        </p:txBody>
      </p:sp>
      <p:sp>
        <p:nvSpPr>
          <p:cNvPr id="6" name="Slide Number Placeholder 5">
            <a:extLst>
              <a:ext uri="{FF2B5EF4-FFF2-40B4-BE49-F238E27FC236}">
                <a16:creationId xmlns:a16="http://schemas.microsoft.com/office/drawing/2014/main" id="{D760D253-6DDA-4486-89F6-5D5732868115}"/>
              </a:ext>
            </a:extLst>
          </p:cNvPr>
          <p:cNvSpPr>
            <a:spLocks noGrp="1"/>
          </p:cNvSpPr>
          <p:nvPr>
            <p:ph type="sldNum" sz="quarter" idx="12"/>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38176981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Light - Title/Subtitle">
    <p:spTree>
      <p:nvGrpSpPr>
        <p:cNvPr id="1" name=""/>
        <p:cNvGrpSpPr/>
        <p:nvPr/>
      </p:nvGrpSpPr>
      <p:grpSpPr>
        <a:xfrm>
          <a:off x="0" y="0"/>
          <a:ext cx="0" cy="0"/>
          <a:chOff x="0" y="0"/>
          <a:chExt cx="0" cy="0"/>
        </a:xfrm>
      </p:grpSpPr>
      <p:pic>
        <p:nvPicPr>
          <p:cNvPr id="8" name="Cloud">
            <a:extLst>
              <a:ext uri="{FF2B5EF4-FFF2-40B4-BE49-F238E27FC236}">
                <a16:creationId xmlns:a16="http://schemas.microsoft.com/office/drawing/2014/main" id="{EE127CFA-8D5C-584E-9C61-6685B547993D}"/>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705731" y="269359"/>
            <a:ext cx="5080369" cy="1559442"/>
          </a:xfrm>
          <a:prstGeom prst="rect">
            <a:avLst/>
          </a:prstGeom>
        </p:spPr>
      </p:pic>
      <p:sp>
        <p:nvSpPr>
          <p:cNvPr id="15" name="Subtitle">
            <a:extLst>
              <a:ext uri="{FF2B5EF4-FFF2-40B4-BE49-F238E27FC236}">
                <a16:creationId xmlns:a16="http://schemas.microsoft.com/office/drawing/2014/main" id="{FC0004EB-159B-A345-859C-0E83416ED930}"/>
              </a:ext>
            </a:extLst>
          </p:cNvPr>
          <p:cNvSpPr>
            <a:spLocks noGrp="1"/>
          </p:cNvSpPr>
          <p:nvPr>
            <p:ph type="body" sz="quarter" idx="11" hasCustomPrompt="1"/>
          </p:nvPr>
        </p:nvSpPr>
        <p:spPr>
          <a:xfrm>
            <a:off x="762000" y="1024235"/>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4" name="Title 3">
            <a:extLst>
              <a:ext uri="{FF2B5EF4-FFF2-40B4-BE49-F238E27FC236}">
                <a16:creationId xmlns:a16="http://schemas.microsoft.com/office/drawing/2014/main" id="{AC6A8D35-C90D-428D-8E15-6F958679D947}"/>
              </a:ext>
            </a:extLst>
          </p:cNvPr>
          <p:cNvSpPr>
            <a:spLocks noGrp="1"/>
          </p:cNvSpPr>
          <p:nvPr>
            <p:ph type="title" hasCustomPrompt="1"/>
          </p:nvPr>
        </p:nvSpPr>
        <p:spPr/>
        <p:txBody>
          <a:bodyPr/>
          <a:lstStyle>
            <a:lvl1pPr>
              <a:defRPr/>
            </a:lvl1pPr>
          </a:lstStyle>
          <a:p>
            <a:r>
              <a:rPr lang="en-US" dirty="0"/>
              <a:t>Title</a:t>
            </a:r>
          </a:p>
        </p:txBody>
      </p:sp>
      <p:sp>
        <p:nvSpPr>
          <p:cNvPr id="3" name="Date Placeholder 2">
            <a:extLst>
              <a:ext uri="{FF2B5EF4-FFF2-40B4-BE49-F238E27FC236}">
                <a16:creationId xmlns:a16="http://schemas.microsoft.com/office/drawing/2014/main" id="{56526A55-50C7-43D1-9A4E-DE6E31578685}"/>
              </a:ext>
            </a:extLst>
          </p:cNvPr>
          <p:cNvSpPr>
            <a:spLocks noGrp="1"/>
          </p:cNvSpPr>
          <p:nvPr>
            <p:ph type="dt" sz="half" idx="12"/>
          </p:nvPr>
        </p:nvSpPr>
        <p:spPr/>
        <p:txBody>
          <a:bodyPr/>
          <a:lstStyle/>
          <a:p>
            <a:r>
              <a:rPr lang="en-US"/>
              <a:t>[Date]</a:t>
            </a:r>
            <a:endParaRPr lang="en-US" dirty="0"/>
          </a:p>
        </p:txBody>
      </p:sp>
      <p:sp>
        <p:nvSpPr>
          <p:cNvPr id="5" name="Footer Placeholder 4">
            <a:extLst>
              <a:ext uri="{FF2B5EF4-FFF2-40B4-BE49-F238E27FC236}">
                <a16:creationId xmlns:a16="http://schemas.microsoft.com/office/drawing/2014/main" id="{947ED885-1287-4046-BFFE-E5DEC702C7AE}"/>
              </a:ext>
            </a:extLst>
          </p:cNvPr>
          <p:cNvSpPr>
            <a:spLocks noGrp="1"/>
          </p:cNvSpPr>
          <p:nvPr>
            <p:ph type="ftr" sz="quarter" idx="13"/>
          </p:nvPr>
        </p:nvSpPr>
        <p:spPr/>
        <p:txBody>
          <a:bodyPr/>
          <a:lstStyle/>
          <a:p>
            <a:r>
              <a:rPr lang="en-US"/>
              <a:t>Copyright © 2020, Oracle and/or its affiliates, Confidential: Internal/Restricted/Highly Restricted</a:t>
            </a:r>
            <a:endParaRPr lang="en-US" dirty="0"/>
          </a:p>
        </p:txBody>
      </p:sp>
      <p:sp>
        <p:nvSpPr>
          <p:cNvPr id="6" name="Slide Number Placeholder 5">
            <a:extLst>
              <a:ext uri="{FF2B5EF4-FFF2-40B4-BE49-F238E27FC236}">
                <a16:creationId xmlns:a16="http://schemas.microsoft.com/office/drawing/2014/main" id="{0A9C1380-E61D-4D70-B7A9-EA2CA56D1441}"/>
              </a:ext>
            </a:extLst>
          </p:cNvPr>
          <p:cNvSpPr>
            <a:spLocks noGrp="1"/>
          </p:cNvSpPr>
          <p:nvPr>
            <p:ph type="sldNum" sz="quarter" idx="14"/>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583223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ight - Title/Subtitle 1 Column">
    <p:spTree>
      <p:nvGrpSpPr>
        <p:cNvPr id="1" name=""/>
        <p:cNvGrpSpPr/>
        <p:nvPr/>
      </p:nvGrpSpPr>
      <p:grpSpPr>
        <a:xfrm>
          <a:off x="0" y="0"/>
          <a:ext cx="0" cy="0"/>
          <a:chOff x="0" y="0"/>
          <a:chExt cx="0" cy="0"/>
        </a:xfrm>
      </p:grpSpPr>
      <p:pic>
        <p:nvPicPr>
          <p:cNvPr id="9" name="Cloud">
            <a:extLst>
              <a:ext uri="{FF2B5EF4-FFF2-40B4-BE49-F238E27FC236}">
                <a16:creationId xmlns:a16="http://schemas.microsoft.com/office/drawing/2014/main" id="{C4B9D6C0-2524-2D47-8A0E-258A2FB7DE57}"/>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705731" y="269359"/>
            <a:ext cx="5080369" cy="1559442"/>
          </a:xfrm>
          <a:prstGeom prst="rect">
            <a:avLst/>
          </a:prstGeom>
        </p:spPr>
      </p:pic>
      <p:sp>
        <p:nvSpPr>
          <p:cNvPr id="3" name="Subtitle">
            <a:extLst>
              <a:ext uri="{FF2B5EF4-FFF2-40B4-BE49-F238E27FC236}">
                <a16:creationId xmlns:a16="http://schemas.microsoft.com/office/drawing/2014/main" id="{46A3BF75-E03A-3149-A8B6-C22593F32B62}"/>
              </a:ext>
            </a:extLst>
          </p:cNvPr>
          <p:cNvSpPr>
            <a:spLocks noGrp="1"/>
          </p:cNvSpPr>
          <p:nvPr>
            <p:ph type="body" sz="quarter" idx="11" hasCustomPrompt="1"/>
          </p:nvPr>
        </p:nvSpPr>
        <p:spPr>
          <a:xfrm>
            <a:off x="766763" y="1014709"/>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6763" y="1600201"/>
            <a:ext cx="10671175" cy="45069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DEE4D9CD-CDC4-4642-8CDA-7351404FC2D2}"/>
              </a:ext>
            </a:extLst>
          </p:cNvPr>
          <p:cNvSpPr>
            <a:spLocks noGrp="1"/>
          </p:cNvSpPr>
          <p:nvPr>
            <p:ph type="title" hasCustomPrompt="1"/>
          </p:nvPr>
        </p:nvSpPr>
        <p:spPr/>
        <p:txBody>
          <a:bodyPr/>
          <a:lstStyle>
            <a:lvl1pPr>
              <a:defRPr/>
            </a:lvl1pPr>
          </a:lstStyle>
          <a:p>
            <a:r>
              <a:rPr lang="en-US" dirty="0"/>
              <a:t>Title</a:t>
            </a:r>
          </a:p>
        </p:txBody>
      </p:sp>
      <p:sp>
        <p:nvSpPr>
          <p:cNvPr id="5" name="Date Placeholder 4">
            <a:extLst>
              <a:ext uri="{FF2B5EF4-FFF2-40B4-BE49-F238E27FC236}">
                <a16:creationId xmlns:a16="http://schemas.microsoft.com/office/drawing/2014/main" id="{48C5C278-52DE-4C8A-933B-1109B3282E51}"/>
              </a:ext>
            </a:extLst>
          </p:cNvPr>
          <p:cNvSpPr>
            <a:spLocks noGrp="1"/>
          </p:cNvSpPr>
          <p:nvPr>
            <p:ph type="dt" sz="half" idx="15"/>
          </p:nvPr>
        </p:nvSpPr>
        <p:spPr/>
        <p:txBody>
          <a:bodyPr/>
          <a:lstStyle/>
          <a:p>
            <a:r>
              <a:rPr lang="en-US"/>
              <a:t>[Date]</a:t>
            </a:r>
            <a:endParaRPr lang="en-US" dirty="0"/>
          </a:p>
        </p:txBody>
      </p:sp>
      <p:sp>
        <p:nvSpPr>
          <p:cNvPr id="7" name="Footer Placeholder 6">
            <a:extLst>
              <a:ext uri="{FF2B5EF4-FFF2-40B4-BE49-F238E27FC236}">
                <a16:creationId xmlns:a16="http://schemas.microsoft.com/office/drawing/2014/main" id="{E2CE12F3-375D-4B05-A71D-DA14DF8ADB8E}"/>
              </a:ext>
            </a:extLst>
          </p:cNvPr>
          <p:cNvSpPr>
            <a:spLocks noGrp="1"/>
          </p:cNvSpPr>
          <p:nvPr>
            <p:ph type="ftr" sz="quarter" idx="16"/>
          </p:nvPr>
        </p:nvSpPr>
        <p:spPr/>
        <p:txBody>
          <a:bodyPr/>
          <a:lstStyle/>
          <a:p>
            <a:r>
              <a:rPr lang="en-US"/>
              <a:t>Copyright © 2020, Oracle and/or its affiliates, Confidential: Internal/Restricted/Highly Restricted</a:t>
            </a:r>
            <a:endParaRPr lang="en-US" dirty="0"/>
          </a:p>
        </p:txBody>
      </p:sp>
      <p:sp>
        <p:nvSpPr>
          <p:cNvPr id="8" name="Slide Number Placeholder 7">
            <a:extLst>
              <a:ext uri="{FF2B5EF4-FFF2-40B4-BE49-F238E27FC236}">
                <a16:creationId xmlns:a16="http://schemas.microsoft.com/office/drawing/2014/main" id="{7A59FA82-C146-45DF-AE7B-4B5698706BEA}"/>
              </a:ext>
            </a:extLst>
          </p:cNvPr>
          <p:cNvSpPr>
            <a:spLocks noGrp="1"/>
          </p:cNvSpPr>
          <p:nvPr>
            <p:ph type="sldNum" sz="quarter" idx="17"/>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4109948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ark - Title/Subtitle">
    <p:spTree>
      <p:nvGrpSpPr>
        <p:cNvPr id="1" name=""/>
        <p:cNvGrpSpPr/>
        <p:nvPr/>
      </p:nvGrpSpPr>
      <p:grpSpPr>
        <a:xfrm>
          <a:off x="0" y="0"/>
          <a:ext cx="0" cy="0"/>
          <a:chOff x="0" y="0"/>
          <a:chExt cx="0" cy="0"/>
        </a:xfrm>
      </p:grpSpPr>
      <p:pic>
        <p:nvPicPr>
          <p:cNvPr id="8" name="Cloud">
            <a:extLst>
              <a:ext uri="{FF2B5EF4-FFF2-40B4-BE49-F238E27FC236}">
                <a16:creationId xmlns:a16="http://schemas.microsoft.com/office/drawing/2014/main" id="{93BCC98D-F462-9844-9660-2EA01F13EFA4}"/>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705731" y="269359"/>
            <a:ext cx="5080369" cy="1559441"/>
          </a:xfrm>
          <a:prstGeom prst="rect">
            <a:avLst/>
          </a:prstGeom>
        </p:spPr>
      </p:pic>
      <p:sp>
        <p:nvSpPr>
          <p:cNvPr id="15" name="Subtitle">
            <a:extLst>
              <a:ext uri="{FF2B5EF4-FFF2-40B4-BE49-F238E27FC236}">
                <a16:creationId xmlns:a16="http://schemas.microsoft.com/office/drawing/2014/main" id="{FC0004EB-159B-A345-859C-0E83416ED930}"/>
              </a:ext>
            </a:extLst>
          </p:cNvPr>
          <p:cNvSpPr>
            <a:spLocks noGrp="1"/>
          </p:cNvSpPr>
          <p:nvPr>
            <p:ph type="body" sz="quarter" idx="11" hasCustomPrompt="1"/>
          </p:nvPr>
        </p:nvSpPr>
        <p:spPr>
          <a:xfrm>
            <a:off x="762000"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4" name="Title 3">
            <a:extLst>
              <a:ext uri="{FF2B5EF4-FFF2-40B4-BE49-F238E27FC236}">
                <a16:creationId xmlns:a16="http://schemas.microsoft.com/office/drawing/2014/main" id="{C471FF06-338B-46FE-B4FE-F72B7ABAED7F}"/>
              </a:ext>
            </a:extLst>
          </p:cNvPr>
          <p:cNvSpPr>
            <a:spLocks noGrp="1"/>
          </p:cNvSpPr>
          <p:nvPr>
            <p:ph type="title" hasCustomPrompt="1"/>
          </p:nvPr>
        </p:nvSpPr>
        <p:spPr/>
        <p:txBody>
          <a:bodyPr/>
          <a:lstStyle>
            <a:lvl1pPr>
              <a:defRPr/>
            </a:lvl1pPr>
          </a:lstStyle>
          <a:p>
            <a:r>
              <a:rPr lang="en-US" dirty="0"/>
              <a:t>Title</a:t>
            </a:r>
          </a:p>
        </p:txBody>
      </p:sp>
      <p:sp>
        <p:nvSpPr>
          <p:cNvPr id="3" name="Date Placeholder 2">
            <a:extLst>
              <a:ext uri="{FF2B5EF4-FFF2-40B4-BE49-F238E27FC236}">
                <a16:creationId xmlns:a16="http://schemas.microsoft.com/office/drawing/2014/main" id="{5159E3D4-8DE9-4EE7-AF46-396CA0361B33}"/>
              </a:ext>
            </a:extLst>
          </p:cNvPr>
          <p:cNvSpPr>
            <a:spLocks noGrp="1"/>
          </p:cNvSpPr>
          <p:nvPr>
            <p:ph type="dt" sz="half" idx="12"/>
          </p:nvPr>
        </p:nvSpPr>
        <p:spPr/>
        <p:txBody>
          <a:bodyPr/>
          <a:lstStyle/>
          <a:p>
            <a:r>
              <a:rPr lang="en-US"/>
              <a:t>[Date]</a:t>
            </a:r>
            <a:endParaRPr lang="en-US" dirty="0"/>
          </a:p>
        </p:txBody>
      </p:sp>
      <p:sp>
        <p:nvSpPr>
          <p:cNvPr id="5" name="Footer Placeholder 4">
            <a:extLst>
              <a:ext uri="{FF2B5EF4-FFF2-40B4-BE49-F238E27FC236}">
                <a16:creationId xmlns:a16="http://schemas.microsoft.com/office/drawing/2014/main" id="{A47ABD9F-CF7B-4739-A09B-21C74EE3D7DA}"/>
              </a:ext>
            </a:extLst>
          </p:cNvPr>
          <p:cNvSpPr>
            <a:spLocks noGrp="1"/>
          </p:cNvSpPr>
          <p:nvPr>
            <p:ph type="ftr" sz="quarter" idx="13"/>
          </p:nvPr>
        </p:nvSpPr>
        <p:spPr/>
        <p:txBody>
          <a:bodyPr/>
          <a:lstStyle/>
          <a:p>
            <a:r>
              <a:rPr lang="en-US"/>
              <a:t>Copyright © 2020, Oracle and/or its affiliates, Confidential: Internal/Restricted/Highly Restricted</a:t>
            </a:r>
            <a:endParaRPr lang="en-US" dirty="0"/>
          </a:p>
        </p:txBody>
      </p:sp>
      <p:sp>
        <p:nvSpPr>
          <p:cNvPr id="6" name="Slide Number Placeholder 5">
            <a:extLst>
              <a:ext uri="{FF2B5EF4-FFF2-40B4-BE49-F238E27FC236}">
                <a16:creationId xmlns:a16="http://schemas.microsoft.com/office/drawing/2014/main" id="{2C1326A2-CE99-456C-A450-2DC676458CDB}"/>
              </a:ext>
            </a:extLst>
          </p:cNvPr>
          <p:cNvSpPr>
            <a:spLocks noGrp="1"/>
          </p:cNvSpPr>
          <p:nvPr>
            <p:ph type="sldNum" sz="quarter" idx="14"/>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8455227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Light - Metric">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F90C14E-647D-DE45-A3FE-3E841253B48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9997" r="-1"/>
          <a:stretch/>
        </p:blipFill>
        <p:spPr>
          <a:xfrm>
            <a:off x="6095574" y="0"/>
            <a:ext cx="6096425" cy="6858000"/>
          </a:xfrm>
          <a:prstGeom prst="rect">
            <a:avLst/>
          </a:prstGeom>
        </p:spPr>
      </p:pic>
      <p:pic>
        <p:nvPicPr>
          <p:cNvPr id="23" name="OTag">
            <a:extLst>
              <a:ext uri="{FF2B5EF4-FFF2-40B4-BE49-F238E27FC236}">
                <a16:creationId xmlns:a16="http://schemas.microsoft.com/office/drawing/2014/main" id="{000C5F04-372F-427E-81C5-11434B35699B}"/>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71217" y="6355080"/>
            <a:ext cx="502920" cy="502920"/>
          </a:xfrm>
          <a:prstGeom prst="rect">
            <a:avLst/>
          </a:prstGeom>
        </p:spPr>
      </p:pic>
      <p:sp>
        <p:nvSpPr>
          <p:cNvPr id="4" name="Content">
            <a:extLst>
              <a:ext uri="{FF2B5EF4-FFF2-40B4-BE49-F238E27FC236}">
                <a16:creationId xmlns:a16="http://schemas.microsoft.com/office/drawing/2014/main" id="{6FFB33C6-31EA-4D15-AC3F-377D699FA842}"/>
              </a:ext>
            </a:extLst>
          </p:cNvPr>
          <p:cNvSpPr>
            <a:spLocks noGrp="1"/>
          </p:cNvSpPr>
          <p:nvPr>
            <p:ph sz="quarter" idx="14"/>
          </p:nvPr>
        </p:nvSpPr>
        <p:spPr>
          <a:xfrm>
            <a:off x="775225" y="4649788"/>
            <a:ext cx="5072063" cy="14573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3AB0E-EC5F-476F-B6A9-E6F9CE84E95A}"/>
              </a:ext>
            </a:extLst>
          </p:cNvPr>
          <p:cNvSpPr>
            <a:spLocks noGrp="1"/>
          </p:cNvSpPr>
          <p:nvPr>
            <p:ph type="body" sz="quarter" idx="15" hasCustomPrompt="1"/>
          </p:nvPr>
        </p:nvSpPr>
        <p:spPr>
          <a:xfrm>
            <a:off x="723900" y="1600200"/>
            <a:ext cx="5072063" cy="2415700"/>
          </a:xfrm>
        </p:spPr>
        <p:txBody>
          <a:bodyPr anchor="b" anchorCtr="0"/>
          <a:lstStyle>
            <a:lvl1pPr>
              <a:defRPr sz="8000" b="1">
                <a:solidFill>
                  <a:srgbClr val="AE562C"/>
                </a:solidFill>
              </a:defRPr>
            </a:lvl1pPr>
          </a:lstStyle>
          <a:p>
            <a:pPr lvl="0"/>
            <a:r>
              <a:rPr lang="en-US" dirty="0"/>
              <a:t>00%</a:t>
            </a:r>
          </a:p>
        </p:txBody>
      </p:sp>
      <p:sp>
        <p:nvSpPr>
          <p:cNvPr id="3" name="Date Placeholder 2">
            <a:extLst>
              <a:ext uri="{FF2B5EF4-FFF2-40B4-BE49-F238E27FC236}">
                <a16:creationId xmlns:a16="http://schemas.microsoft.com/office/drawing/2014/main" id="{14EF74DF-FD68-4CDF-B4CE-342E7A165BCB}"/>
              </a:ext>
            </a:extLst>
          </p:cNvPr>
          <p:cNvSpPr>
            <a:spLocks noGrp="1"/>
          </p:cNvSpPr>
          <p:nvPr>
            <p:ph type="dt" sz="half" idx="16"/>
          </p:nvPr>
        </p:nvSpPr>
        <p:spPr/>
        <p:txBody>
          <a:bodyPr/>
          <a:lstStyle/>
          <a:p>
            <a:r>
              <a:rPr lang="en-US"/>
              <a:t>[Date]</a:t>
            </a:r>
            <a:endParaRPr lang="en-US" dirty="0"/>
          </a:p>
        </p:txBody>
      </p:sp>
      <p:sp>
        <p:nvSpPr>
          <p:cNvPr id="7" name="Footer Placeholder 6">
            <a:extLst>
              <a:ext uri="{FF2B5EF4-FFF2-40B4-BE49-F238E27FC236}">
                <a16:creationId xmlns:a16="http://schemas.microsoft.com/office/drawing/2014/main" id="{89C4B030-1E0B-4CB0-87B4-DF607257368B}"/>
              </a:ext>
            </a:extLst>
          </p:cNvPr>
          <p:cNvSpPr>
            <a:spLocks noGrp="1"/>
          </p:cNvSpPr>
          <p:nvPr>
            <p:ph type="ftr" sz="quarter" idx="17"/>
          </p:nvPr>
        </p:nvSpPr>
        <p:spPr/>
        <p:txBody>
          <a:bodyPr/>
          <a:lstStyle/>
          <a:p>
            <a:r>
              <a:rPr lang="en-US"/>
              <a:t>Copyright © 2020, Oracle and/or its affiliates, Confidential: Internal/Restricted/Highly Restricted</a:t>
            </a:r>
            <a:endParaRPr lang="en-US" dirty="0"/>
          </a:p>
        </p:txBody>
      </p:sp>
      <p:sp>
        <p:nvSpPr>
          <p:cNvPr id="8" name="Slide Number Placeholder 7">
            <a:extLst>
              <a:ext uri="{FF2B5EF4-FFF2-40B4-BE49-F238E27FC236}">
                <a16:creationId xmlns:a16="http://schemas.microsoft.com/office/drawing/2014/main" id="{CBADD7B5-9676-40DE-A88A-5EC3D33A6577}"/>
              </a:ext>
            </a:extLst>
          </p:cNvPr>
          <p:cNvSpPr>
            <a:spLocks noGrp="1"/>
          </p:cNvSpPr>
          <p:nvPr>
            <p:ph type="sldNum" sz="quarter" idx="18"/>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864391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ark - Metric">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5B54DF6-D8D9-3E4B-A5D4-8DB1B36A211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9997"/>
          <a:stretch/>
        </p:blipFill>
        <p:spPr>
          <a:xfrm>
            <a:off x="6096000" y="0"/>
            <a:ext cx="6096348" cy="6858000"/>
          </a:xfrm>
          <a:prstGeom prst="rect">
            <a:avLst/>
          </a:prstGeom>
        </p:spPr>
      </p:pic>
      <p:pic>
        <p:nvPicPr>
          <p:cNvPr id="12" name="OTag">
            <a:extLst>
              <a:ext uri="{FF2B5EF4-FFF2-40B4-BE49-F238E27FC236}">
                <a16:creationId xmlns:a16="http://schemas.microsoft.com/office/drawing/2014/main" id="{E8A7F756-6885-FD4D-8CAC-01911AF996CA}"/>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4" name="Content">
            <a:extLst>
              <a:ext uri="{FF2B5EF4-FFF2-40B4-BE49-F238E27FC236}">
                <a16:creationId xmlns:a16="http://schemas.microsoft.com/office/drawing/2014/main" id="{6FFB33C6-31EA-4D15-AC3F-377D699FA842}"/>
              </a:ext>
            </a:extLst>
          </p:cNvPr>
          <p:cNvSpPr>
            <a:spLocks noGrp="1"/>
          </p:cNvSpPr>
          <p:nvPr>
            <p:ph sz="quarter" idx="14"/>
          </p:nvPr>
        </p:nvSpPr>
        <p:spPr>
          <a:xfrm>
            <a:off x="775225" y="4649788"/>
            <a:ext cx="5072063" cy="14573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4">
            <a:extLst>
              <a:ext uri="{FF2B5EF4-FFF2-40B4-BE49-F238E27FC236}">
                <a16:creationId xmlns:a16="http://schemas.microsoft.com/office/drawing/2014/main" id="{52A6D6F1-EBC4-4335-819B-433720EB173D}"/>
              </a:ext>
            </a:extLst>
          </p:cNvPr>
          <p:cNvSpPr>
            <a:spLocks noGrp="1"/>
          </p:cNvSpPr>
          <p:nvPr>
            <p:ph type="body" sz="quarter" idx="15" hasCustomPrompt="1"/>
          </p:nvPr>
        </p:nvSpPr>
        <p:spPr>
          <a:xfrm>
            <a:off x="723900" y="1600200"/>
            <a:ext cx="5085287" cy="2415700"/>
          </a:xfrm>
        </p:spPr>
        <p:txBody>
          <a:bodyPr anchor="b" anchorCtr="0"/>
          <a:lstStyle>
            <a:lvl1pPr>
              <a:defRPr sz="8000" b="1">
                <a:solidFill>
                  <a:srgbClr val="759C6C"/>
                </a:solidFill>
              </a:defRPr>
            </a:lvl1pPr>
          </a:lstStyle>
          <a:p>
            <a:pPr lvl="0"/>
            <a:r>
              <a:rPr lang="en-US" dirty="0"/>
              <a:t>00%</a:t>
            </a:r>
          </a:p>
        </p:txBody>
      </p:sp>
      <p:sp>
        <p:nvSpPr>
          <p:cNvPr id="3" name="Date Placeholder 2">
            <a:extLst>
              <a:ext uri="{FF2B5EF4-FFF2-40B4-BE49-F238E27FC236}">
                <a16:creationId xmlns:a16="http://schemas.microsoft.com/office/drawing/2014/main" id="{A558375C-46BC-48EA-9DFC-3DF06967D7C3}"/>
              </a:ext>
            </a:extLst>
          </p:cNvPr>
          <p:cNvSpPr>
            <a:spLocks noGrp="1"/>
          </p:cNvSpPr>
          <p:nvPr>
            <p:ph type="dt" sz="half" idx="16"/>
          </p:nvPr>
        </p:nvSpPr>
        <p:spPr/>
        <p:txBody>
          <a:bodyPr/>
          <a:lstStyle/>
          <a:p>
            <a:r>
              <a:rPr lang="en-US"/>
              <a:t>[Date]</a:t>
            </a:r>
            <a:endParaRPr lang="en-US" dirty="0"/>
          </a:p>
        </p:txBody>
      </p:sp>
      <p:sp>
        <p:nvSpPr>
          <p:cNvPr id="5" name="Footer Placeholder 4">
            <a:extLst>
              <a:ext uri="{FF2B5EF4-FFF2-40B4-BE49-F238E27FC236}">
                <a16:creationId xmlns:a16="http://schemas.microsoft.com/office/drawing/2014/main" id="{84B2DF6E-494A-4D98-888D-68B724E489C5}"/>
              </a:ext>
            </a:extLst>
          </p:cNvPr>
          <p:cNvSpPr>
            <a:spLocks noGrp="1"/>
          </p:cNvSpPr>
          <p:nvPr>
            <p:ph type="ftr" sz="quarter" idx="17"/>
          </p:nvPr>
        </p:nvSpPr>
        <p:spPr/>
        <p:txBody>
          <a:bodyPr/>
          <a:lstStyle/>
          <a:p>
            <a:r>
              <a:rPr lang="en-US"/>
              <a:t>Copyright © 2020, Oracle and/or its affiliates, Confidential: Internal/Restricted/Highly Restricted</a:t>
            </a:r>
            <a:endParaRPr lang="en-US" dirty="0"/>
          </a:p>
        </p:txBody>
      </p:sp>
      <p:sp>
        <p:nvSpPr>
          <p:cNvPr id="7" name="Slide Number Placeholder 6">
            <a:extLst>
              <a:ext uri="{FF2B5EF4-FFF2-40B4-BE49-F238E27FC236}">
                <a16:creationId xmlns:a16="http://schemas.microsoft.com/office/drawing/2014/main" id="{9BDC2851-E9BE-4691-AE94-635936A66775}"/>
              </a:ext>
            </a:extLst>
          </p:cNvPr>
          <p:cNvSpPr>
            <a:spLocks noGrp="1"/>
          </p:cNvSpPr>
          <p:nvPr>
            <p:ph type="sldNum" sz="quarter" idx="18"/>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3415240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Light - Data Texture 07 Blank">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681203-42C6-B54E-A5F8-FE2DAE3C0E0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5" name="OTag">
            <a:extLst>
              <a:ext uri="{FF2B5EF4-FFF2-40B4-BE49-F238E27FC236}">
                <a16:creationId xmlns:a16="http://schemas.microsoft.com/office/drawing/2014/main" id="{B620A016-1EBE-426A-BB19-9671229484AF}"/>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 name="Date Placeholder 1">
            <a:extLst>
              <a:ext uri="{FF2B5EF4-FFF2-40B4-BE49-F238E27FC236}">
                <a16:creationId xmlns:a16="http://schemas.microsoft.com/office/drawing/2014/main" id="{AADFA4C3-C577-4944-B23B-0E8CEECA00FE}"/>
              </a:ext>
            </a:extLst>
          </p:cNvPr>
          <p:cNvSpPr>
            <a:spLocks noGrp="1"/>
          </p:cNvSpPr>
          <p:nvPr>
            <p:ph type="dt" sz="half" idx="10"/>
          </p:nvPr>
        </p:nvSpPr>
        <p:spPr/>
        <p:txBody>
          <a:bodyPr/>
          <a:lstStyle/>
          <a:p>
            <a:r>
              <a:rPr lang="en-US"/>
              <a:t>[Date]</a:t>
            </a:r>
            <a:endParaRPr lang="en-US" dirty="0"/>
          </a:p>
        </p:txBody>
      </p:sp>
      <p:sp>
        <p:nvSpPr>
          <p:cNvPr id="6" name="Footer Placeholder 5">
            <a:extLst>
              <a:ext uri="{FF2B5EF4-FFF2-40B4-BE49-F238E27FC236}">
                <a16:creationId xmlns:a16="http://schemas.microsoft.com/office/drawing/2014/main" id="{EE548FBC-C180-4348-924F-1AD0DE33EC94}"/>
              </a:ext>
            </a:extLst>
          </p:cNvPr>
          <p:cNvSpPr>
            <a:spLocks noGrp="1"/>
          </p:cNvSpPr>
          <p:nvPr>
            <p:ph type="ftr" sz="quarter" idx="11"/>
          </p:nvPr>
        </p:nvSpPr>
        <p:spPr/>
        <p:txBody>
          <a:bodyPr/>
          <a:lstStyle/>
          <a:p>
            <a:r>
              <a:rPr lang="en-US"/>
              <a:t>Copyright © 2020, Oracle and/or its affiliates, Confidential: Internal/Restricted/Highly Restricted</a:t>
            </a:r>
            <a:endParaRPr lang="en-US" dirty="0"/>
          </a:p>
        </p:txBody>
      </p:sp>
      <p:sp>
        <p:nvSpPr>
          <p:cNvPr id="7" name="Slide Number Placeholder 6">
            <a:extLst>
              <a:ext uri="{FF2B5EF4-FFF2-40B4-BE49-F238E27FC236}">
                <a16:creationId xmlns:a16="http://schemas.microsoft.com/office/drawing/2014/main" id="{C2993164-8F12-4A57-BCB2-ECAB88B102D4}"/>
              </a:ext>
            </a:extLst>
          </p:cNvPr>
          <p:cNvSpPr>
            <a:spLocks noGrp="1"/>
          </p:cNvSpPr>
          <p:nvPr>
            <p:ph type="sldNum" sz="quarter" idx="12"/>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189991192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Dark - Data Texture 07 Blank">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8B6F3C-673A-2C4F-BDD8-A174DA9D4B4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OTag">
            <a:extLst>
              <a:ext uri="{FF2B5EF4-FFF2-40B4-BE49-F238E27FC236}">
                <a16:creationId xmlns:a16="http://schemas.microsoft.com/office/drawing/2014/main" id="{C6ADE0F8-03AA-E84C-A08A-799EE14D7CA2}"/>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 name="Date Placeholder 1">
            <a:extLst>
              <a:ext uri="{FF2B5EF4-FFF2-40B4-BE49-F238E27FC236}">
                <a16:creationId xmlns:a16="http://schemas.microsoft.com/office/drawing/2014/main" id="{A2DF2B49-8199-43EF-9C31-2EE3E2278A8F}"/>
              </a:ext>
            </a:extLst>
          </p:cNvPr>
          <p:cNvSpPr>
            <a:spLocks noGrp="1"/>
          </p:cNvSpPr>
          <p:nvPr>
            <p:ph type="dt" sz="half" idx="10"/>
          </p:nvPr>
        </p:nvSpPr>
        <p:spPr/>
        <p:txBody>
          <a:bodyPr/>
          <a:lstStyle/>
          <a:p>
            <a:r>
              <a:rPr lang="en-US"/>
              <a:t>[Date]</a:t>
            </a:r>
            <a:endParaRPr lang="en-US" dirty="0"/>
          </a:p>
        </p:txBody>
      </p:sp>
      <p:sp>
        <p:nvSpPr>
          <p:cNvPr id="6" name="Footer Placeholder 5">
            <a:extLst>
              <a:ext uri="{FF2B5EF4-FFF2-40B4-BE49-F238E27FC236}">
                <a16:creationId xmlns:a16="http://schemas.microsoft.com/office/drawing/2014/main" id="{C290A680-202A-4EB8-8426-F81FE6C12DD2}"/>
              </a:ext>
            </a:extLst>
          </p:cNvPr>
          <p:cNvSpPr>
            <a:spLocks noGrp="1"/>
          </p:cNvSpPr>
          <p:nvPr>
            <p:ph type="ftr" sz="quarter" idx="11"/>
          </p:nvPr>
        </p:nvSpPr>
        <p:spPr/>
        <p:txBody>
          <a:bodyPr/>
          <a:lstStyle/>
          <a:p>
            <a:r>
              <a:rPr lang="en-US"/>
              <a:t>Copyright © 2020, Oracle and/or its affiliates, Confidential: Internal/Restricted/Highly Restricted</a:t>
            </a:r>
            <a:endParaRPr lang="en-US" dirty="0"/>
          </a:p>
        </p:txBody>
      </p:sp>
      <p:sp>
        <p:nvSpPr>
          <p:cNvPr id="7" name="Slide Number Placeholder 6">
            <a:extLst>
              <a:ext uri="{FF2B5EF4-FFF2-40B4-BE49-F238E27FC236}">
                <a16:creationId xmlns:a16="http://schemas.microsoft.com/office/drawing/2014/main" id="{81D7B772-BB21-406A-A2FE-5A71474672A4}"/>
              </a:ext>
            </a:extLst>
          </p:cNvPr>
          <p:cNvSpPr>
            <a:spLocks noGrp="1"/>
          </p:cNvSpPr>
          <p:nvPr>
            <p:ph type="sldNum" sz="quarter" idx="12"/>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3126635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Light - Data Texture 16 Blank">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C8A9AF7-F5CE-844F-BBE4-0C983CB99BB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12" name="OTag">
            <a:extLst>
              <a:ext uri="{FF2B5EF4-FFF2-40B4-BE49-F238E27FC236}">
                <a16:creationId xmlns:a16="http://schemas.microsoft.com/office/drawing/2014/main" id="{82323826-2F7C-DC44-94F9-0225962BEA89}"/>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3" name="Date Placeholder 2">
            <a:extLst>
              <a:ext uri="{FF2B5EF4-FFF2-40B4-BE49-F238E27FC236}">
                <a16:creationId xmlns:a16="http://schemas.microsoft.com/office/drawing/2014/main" id="{F89127AD-303E-4148-925B-F8D854942DC9}"/>
              </a:ext>
            </a:extLst>
          </p:cNvPr>
          <p:cNvSpPr>
            <a:spLocks noGrp="1"/>
          </p:cNvSpPr>
          <p:nvPr>
            <p:ph type="dt" sz="half" idx="10"/>
          </p:nvPr>
        </p:nvSpPr>
        <p:spPr/>
        <p:txBody>
          <a:bodyPr/>
          <a:lstStyle/>
          <a:p>
            <a:r>
              <a:rPr lang="en-US"/>
              <a:t>[Date]</a:t>
            </a:r>
            <a:endParaRPr lang="en-US" dirty="0"/>
          </a:p>
        </p:txBody>
      </p:sp>
      <p:sp>
        <p:nvSpPr>
          <p:cNvPr id="5" name="Footer Placeholder 4">
            <a:extLst>
              <a:ext uri="{FF2B5EF4-FFF2-40B4-BE49-F238E27FC236}">
                <a16:creationId xmlns:a16="http://schemas.microsoft.com/office/drawing/2014/main" id="{6077CD67-74FC-43EC-912B-8B74B34E5B81}"/>
              </a:ext>
            </a:extLst>
          </p:cNvPr>
          <p:cNvSpPr>
            <a:spLocks noGrp="1"/>
          </p:cNvSpPr>
          <p:nvPr>
            <p:ph type="ftr" sz="quarter" idx="11"/>
          </p:nvPr>
        </p:nvSpPr>
        <p:spPr/>
        <p:txBody>
          <a:bodyPr/>
          <a:lstStyle/>
          <a:p>
            <a:r>
              <a:rPr lang="en-US"/>
              <a:t>Copyright © 2020, Oracle and/or its affiliates, Confidential: Internal/Restricted/Highly Restricted</a:t>
            </a:r>
            <a:endParaRPr lang="en-US" dirty="0"/>
          </a:p>
        </p:txBody>
      </p:sp>
      <p:sp>
        <p:nvSpPr>
          <p:cNvPr id="8" name="Slide Number Placeholder 7">
            <a:extLst>
              <a:ext uri="{FF2B5EF4-FFF2-40B4-BE49-F238E27FC236}">
                <a16:creationId xmlns:a16="http://schemas.microsoft.com/office/drawing/2014/main" id="{AC119101-EC6A-4B95-9940-BAB31432AD02}"/>
              </a:ext>
            </a:extLst>
          </p:cNvPr>
          <p:cNvSpPr>
            <a:spLocks noGrp="1"/>
          </p:cNvSpPr>
          <p:nvPr>
            <p:ph type="sldNum" sz="quarter" idx="12"/>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9993607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Dark - Data Texture 16 Blank">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9CF9FCE-AE1C-564C-8F89-B5CD38A47D6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OTag">
            <a:extLst>
              <a:ext uri="{FF2B5EF4-FFF2-40B4-BE49-F238E27FC236}">
                <a16:creationId xmlns:a16="http://schemas.microsoft.com/office/drawing/2014/main" id="{82323826-2F7C-DC44-94F9-0225962BEA89}"/>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3" name="Date Placeholder 2">
            <a:extLst>
              <a:ext uri="{FF2B5EF4-FFF2-40B4-BE49-F238E27FC236}">
                <a16:creationId xmlns:a16="http://schemas.microsoft.com/office/drawing/2014/main" id="{DBAE7266-CBC0-47D9-85A0-91E011093819}"/>
              </a:ext>
            </a:extLst>
          </p:cNvPr>
          <p:cNvSpPr>
            <a:spLocks noGrp="1"/>
          </p:cNvSpPr>
          <p:nvPr>
            <p:ph type="dt" sz="half" idx="10"/>
          </p:nvPr>
        </p:nvSpPr>
        <p:spPr/>
        <p:txBody>
          <a:bodyPr/>
          <a:lstStyle/>
          <a:p>
            <a:r>
              <a:rPr lang="en-US"/>
              <a:t>[Date]</a:t>
            </a:r>
            <a:endParaRPr lang="en-US" dirty="0"/>
          </a:p>
        </p:txBody>
      </p:sp>
      <p:sp>
        <p:nvSpPr>
          <p:cNvPr id="5" name="Footer Placeholder 4">
            <a:extLst>
              <a:ext uri="{FF2B5EF4-FFF2-40B4-BE49-F238E27FC236}">
                <a16:creationId xmlns:a16="http://schemas.microsoft.com/office/drawing/2014/main" id="{E8638588-07BC-4F98-97FA-975AE1443B66}"/>
              </a:ext>
            </a:extLst>
          </p:cNvPr>
          <p:cNvSpPr>
            <a:spLocks noGrp="1"/>
          </p:cNvSpPr>
          <p:nvPr>
            <p:ph type="ftr" sz="quarter" idx="11"/>
          </p:nvPr>
        </p:nvSpPr>
        <p:spPr/>
        <p:txBody>
          <a:bodyPr/>
          <a:lstStyle/>
          <a:p>
            <a:r>
              <a:rPr lang="en-US"/>
              <a:t>Copyright © 2020, Oracle and/or its affiliates, Confidential: Internal/Restricted/Highly Restricted</a:t>
            </a:r>
            <a:endParaRPr lang="en-US" dirty="0"/>
          </a:p>
        </p:txBody>
      </p:sp>
      <p:sp>
        <p:nvSpPr>
          <p:cNvPr id="8" name="Slide Number Placeholder 7">
            <a:extLst>
              <a:ext uri="{FF2B5EF4-FFF2-40B4-BE49-F238E27FC236}">
                <a16:creationId xmlns:a16="http://schemas.microsoft.com/office/drawing/2014/main" id="{848B57A4-1EA3-47FA-AD37-31BB82676BA8}"/>
              </a:ext>
            </a:extLst>
          </p:cNvPr>
          <p:cNvSpPr>
            <a:spLocks noGrp="1"/>
          </p:cNvSpPr>
          <p:nvPr>
            <p:ph type="sldNum" sz="quarter" idx="12"/>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9615146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Light - Data Texture 19 Blank">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57712D2-1637-4940-A323-42EBA61AD5B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OTag">
            <a:extLst>
              <a:ext uri="{FF2B5EF4-FFF2-40B4-BE49-F238E27FC236}">
                <a16:creationId xmlns:a16="http://schemas.microsoft.com/office/drawing/2014/main" id="{F4939B61-9B7E-A240-8CE9-7E014F78E016}"/>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3" name="Date Placeholder 2">
            <a:extLst>
              <a:ext uri="{FF2B5EF4-FFF2-40B4-BE49-F238E27FC236}">
                <a16:creationId xmlns:a16="http://schemas.microsoft.com/office/drawing/2014/main" id="{34BA956C-AFD4-4D95-9304-BB81E2E12CC5}"/>
              </a:ext>
            </a:extLst>
          </p:cNvPr>
          <p:cNvSpPr>
            <a:spLocks noGrp="1"/>
          </p:cNvSpPr>
          <p:nvPr>
            <p:ph type="dt" sz="half" idx="10"/>
          </p:nvPr>
        </p:nvSpPr>
        <p:spPr/>
        <p:txBody>
          <a:bodyPr/>
          <a:lstStyle/>
          <a:p>
            <a:r>
              <a:rPr lang="en-US"/>
              <a:t>[Date]</a:t>
            </a:r>
            <a:endParaRPr lang="en-US" dirty="0"/>
          </a:p>
        </p:txBody>
      </p:sp>
      <p:sp>
        <p:nvSpPr>
          <p:cNvPr id="5" name="Footer Placeholder 4">
            <a:extLst>
              <a:ext uri="{FF2B5EF4-FFF2-40B4-BE49-F238E27FC236}">
                <a16:creationId xmlns:a16="http://schemas.microsoft.com/office/drawing/2014/main" id="{C49782E6-C6D7-4588-8CDE-8BB252C535B1}"/>
              </a:ext>
            </a:extLst>
          </p:cNvPr>
          <p:cNvSpPr>
            <a:spLocks noGrp="1"/>
          </p:cNvSpPr>
          <p:nvPr>
            <p:ph type="ftr" sz="quarter" idx="11"/>
          </p:nvPr>
        </p:nvSpPr>
        <p:spPr/>
        <p:txBody>
          <a:bodyPr/>
          <a:lstStyle/>
          <a:p>
            <a:r>
              <a:rPr lang="en-US"/>
              <a:t>Copyright © 2020, Oracle and/or its affiliates, Confidential: Internal/Restricted/Highly Restricted</a:t>
            </a:r>
            <a:endParaRPr lang="en-US" dirty="0"/>
          </a:p>
        </p:txBody>
      </p:sp>
      <p:sp>
        <p:nvSpPr>
          <p:cNvPr id="8" name="Slide Number Placeholder 7">
            <a:extLst>
              <a:ext uri="{FF2B5EF4-FFF2-40B4-BE49-F238E27FC236}">
                <a16:creationId xmlns:a16="http://schemas.microsoft.com/office/drawing/2014/main" id="{7AD6286E-40B3-4954-877E-F88E2191B41D}"/>
              </a:ext>
            </a:extLst>
          </p:cNvPr>
          <p:cNvSpPr>
            <a:spLocks noGrp="1"/>
          </p:cNvSpPr>
          <p:nvPr>
            <p:ph type="sldNum" sz="quarter" idx="12"/>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111188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Dark - Data Texture 19 Blank">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8D5B665-2B39-6645-BF1F-C5F9BD830A6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OTag">
            <a:extLst>
              <a:ext uri="{FF2B5EF4-FFF2-40B4-BE49-F238E27FC236}">
                <a16:creationId xmlns:a16="http://schemas.microsoft.com/office/drawing/2014/main" id="{F4939B61-9B7E-A240-8CE9-7E014F78E016}"/>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3" name="Date Placeholder 2">
            <a:extLst>
              <a:ext uri="{FF2B5EF4-FFF2-40B4-BE49-F238E27FC236}">
                <a16:creationId xmlns:a16="http://schemas.microsoft.com/office/drawing/2014/main" id="{8A7CFD62-A920-45CB-9691-083BA5642432}"/>
              </a:ext>
            </a:extLst>
          </p:cNvPr>
          <p:cNvSpPr>
            <a:spLocks noGrp="1"/>
          </p:cNvSpPr>
          <p:nvPr>
            <p:ph type="dt" sz="half" idx="10"/>
          </p:nvPr>
        </p:nvSpPr>
        <p:spPr/>
        <p:txBody>
          <a:bodyPr/>
          <a:lstStyle/>
          <a:p>
            <a:r>
              <a:rPr lang="en-US"/>
              <a:t>[Date]</a:t>
            </a:r>
            <a:endParaRPr lang="en-US" dirty="0"/>
          </a:p>
        </p:txBody>
      </p:sp>
      <p:sp>
        <p:nvSpPr>
          <p:cNvPr id="5" name="Footer Placeholder 4">
            <a:extLst>
              <a:ext uri="{FF2B5EF4-FFF2-40B4-BE49-F238E27FC236}">
                <a16:creationId xmlns:a16="http://schemas.microsoft.com/office/drawing/2014/main" id="{8C4B8371-BFE0-4C4C-9EC8-651A59790856}"/>
              </a:ext>
            </a:extLst>
          </p:cNvPr>
          <p:cNvSpPr>
            <a:spLocks noGrp="1"/>
          </p:cNvSpPr>
          <p:nvPr>
            <p:ph type="ftr" sz="quarter" idx="11"/>
          </p:nvPr>
        </p:nvSpPr>
        <p:spPr/>
        <p:txBody>
          <a:bodyPr/>
          <a:lstStyle/>
          <a:p>
            <a:r>
              <a:rPr lang="en-US"/>
              <a:t>Copyright © 2020, Oracle and/or its affiliates, Confidential: Internal/Restricted/Highly Restricted</a:t>
            </a:r>
            <a:endParaRPr lang="en-US" dirty="0"/>
          </a:p>
        </p:txBody>
      </p:sp>
      <p:sp>
        <p:nvSpPr>
          <p:cNvPr id="8" name="Slide Number Placeholder 7">
            <a:extLst>
              <a:ext uri="{FF2B5EF4-FFF2-40B4-BE49-F238E27FC236}">
                <a16:creationId xmlns:a16="http://schemas.microsoft.com/office/drawing/2014/main" id="{BBC47787-CD64-4386-A100-73FB94F88CFA}"/>
              </a:ext>
            </a:extLst>
          </p:cNvPr>
          <p:cNvSpPr>
            <a:spLocks noGrp="1"/>
          </p:cNvSpPr>
          <p:nvPr>
            <p:ph type="sldNum" sz="quarter" idx="12"/>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3101202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Light - Title and Content">
    <p:spTree>
      <p:nvGrpSpPr>
        <p:cNvPr id="1" name=""/>
        <p:cNvGrpSpPr/>
        <p:nvPr/>
      </p:nvGrpSpPr>
      <p:grpSpPr>
        <a:xfrm>
          <a:off x="0" y="0"/>
          <a:ext cx="0" cy="0"/>
          <a:chOff x="0" y="0"/>
          <a:chExt cx="0" cy="0"/>
        </a:xfrm>
      </p:grpSpPr>
      <p:sp>
        <p:nvSpPr>
          <p:cNvPr id="13" name="Slide Number Placeholder">
            <a:extLst>
              <a:ext uri="{FF2B5EF4-FFF2-40B4-BE49-F238E27FC236}">
                <a16:creationId xmlns:a16="http://schemas.microsoft.com/office/drawing/2014/main" id="{649C3E4A-56A6-4657-815D-5F0928FEFE14}"/>
              </a:ext>
            </a:extLst>
          </p:cNvPr>
          <p:cNvSpPr>
            <a:spLocks noGrp="1"/>
          </p:cNvSpPr>
          <p:nvPr>
            <p:ph type="sldNum" sz="quarter" idx="12"/>
          </p:nvPr>
        </p:nvSpPr>
        <p:spPr/>
        <p:txBody>
          <a:bodyPr/>
          <a:lstStyle/>
          <a:p>
            <a:fld id="{345D60D9-5372-5F40-9443-0F9AE5BDC3C8}" type="slidenum">
              <a:rPr lang="en-US" smtClean="0"/>
              <a:pPr/>
              <a:t>‹#›</a:t>
            </a:fld>
            <a:endParaRPr lang="en-US" dirty="0"/>
          </a:p>
        </p:txBody>
      </p:sp>
      <p:sp>
        <p:nvSpPr>
          <p:cNvPr id="12" name="Footer Placeholder">
            <a:extLst>
              <a:ext uri="{FF2B5EF4-FFF2-40B4-BE49-F238E27FC236}">
                <a16:creationId xmlns:a16="http://schemas.microsoft.com/office/drawing/2014/main" id="{681B7FDB-21AD-43D3-9629-6865ECE7ADC5}"/>
              </a:ext>
            </a:extLst>
          </p:cNvPr>
          <p:cNvSpPr>
            <a:spLocks noGrp="1"/>
          </p:cNvSpPr>
          <p:nvPr>
            <p:ph type="ftr" sz="quarter" idx="11"/>
          </p:nvPr>
        </p:nvSpPr>
        <p:spPr/>
        <p:txBody>
          <a:bodyPr/>
          <a:lstStyle/>
          <a:p>
            <a:r>
              <a:rPr lang="en-US" dirty="0"/>
              <a:t>Copyright © 2020, Oracle and/or its affiliates  |  Confidential: Internal/Restricted/Highly Restricted</a:t>
            </a:r>
          </a:p>
        </p:txBody>
      </p:sp>
      <p:sp>
        <p:nvSpPr>
          <p:cNvPr id="11" name="Date Placeholder">
            <a:extLst>
              <a:ext uri="{FF2B5EF4-FFF2-40B4-BE49-F238E27FC236}">
                <a16:creationId xmlns:a16="http://schemas.microsoft.com/office/drawing/2014/main" id="{2872A553-B5A6-4603-91A2-FF76401D8DFC}"/>
              </a:ext>
            </a:extLst>
          </p:cNvPr>
          <p:cNvSpPr>
            <a:spLocks noGrp="1"/>
          </p:cNvSpPr>
          <p:nvPr>
            <p:ph type="dt" sz="half" idx="10"/>
          </p:nvPr>
        </p:nvSpPr>
        <p:spPr/>
        <p:txBody>
          <a:bodyPr/>
          <a:lstStyle/>
          <a:p>
            <a:r>
              <a:rPr lang="en-US"/>
              <a:t>[Date]</a:t>
            </a:r>
            <a:endParaRPr lang="en-US" dirty="0"/>
          </a:p>
        </p:txBody>
      </p:sp>
      <p:sp>
        <p:nvSpPr>
          <p:cNvPr id="4" name="Title 3">
            <a:extLst>
              <a:ext uri="{FF2B5EF4-FFF2-40B4-BE49-F238E27FC236}">
                <a16:creationId xmlns:a16="http://schemas.microsoft.com/office/drawing/2014/main" id="{2F13852C-D243-4D5A-B7E1-09812A4D6444}"/>
              </a:ext>
            </a:extLst>
          </p:cNvPr>
          <p:cNvSpPr>
            <a:spLocks noGrp="1"/>
          </p:cNvSpPr>
          <p:nvPr>
            <p:ph type="title" hasCustomPrompt="1"/>
          </p:nvPr>
        </p:nvSpPr>
        <p:spPr/>
        <p:txBody>
          <a:bodyPr/>
          <a:lstStyle>
            <a:lvl1pPr>
              <a:defRPr/>
            </a:lvl1pPr>
          </a:lstStyle>
          <a:p>
            <a:r>
              <a:rPr lang="en-US" dirty="0"/>
              <a:t>Title</a:t>
            </a:r>
          </a:p>
        </p:txBody>
      </p:sp>
      <p:sp>
        <p:nvSpPr>
          <p:cNvPr id="6" name="Content Placeholder 5">
            <a:extLst>
              <a:ext uri="{FF2B5EF4-FFF2-40B4-BE49-F238E27FC236}">
                <a16:creationId xmlns:a16="http://schemas.microsoft.com/office/drawing/2014/main" id="{5C7F3825-1D38-4C39-8F70-C060E9BEE3D2}"/>
              </a:ext>
            </a:extLst>
          </p:cNvPr>
          <p:cNvSpPr>
            <a:spLocks noGrp="1"/>
          </p:cNvSpPr>
          <p:nvPr>
            <p:ph sz="quarter" idx="13"/>
          </p:nvPr>
        </p:nvSpPr>
        <p:spPr>
          <a:xfrm>
            <a:off x="762000" y="1609725"/>
            <a:ext cx="10687050" cy="45079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4794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48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ark - Title/Subtitle 1 Column">
    <p:bg>
      <p:bgRef idx="1001">
        <a:schemeClr val="bg1"/>
      </p:bgRef>
    </p:bg>
    <p:spTree>
      <p:nvGrpSpPr>
        <p:cNvPr id="1" name=""/>
        <p:cNvGrpSpPr/>
        <p:nvPr/>
      </p:nvGrpSpPr>
      <p:grpSpPr>
        <a:xfrm>
          <a:off x="0" y="0"/>
          <a:ext cx="0" cy="0"/>
          <a:chOff x="0" y="0"/>
          <a:chExt cx="0" cy="0"/>
        </a:xfrm>
      </p:grpSpPr>
      <p:pic>
        <p:nvPicPr>
          <p:cNvPr id="9" name="Cloud">
            <a:extLst>
              <a:ext uri="{FF2B5EF4-FFF2-40B4-BE49-F238E27FC236}">
                <a16:creationId xmlns:a16="http://schemas.microsoft.com/office/drawing/2014/main" id="{1AB5E956-2EDB-D344-BA59-AB352F62DC2E}"/>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705731" y="269359"/>
            <a:ext cx="5080369" cy="1559441"/>
          </a:xfrm>
          <a:prstGeom prst="rect">
            <a:avLst/>
          </a:prstGeom>
        </p:spPr>
      </p:pic>
      <p:sp>
        <p:nvSpPr>
          <p:cNvPr id="3" name="Subtitle">
            <a:extLst>
              <a:ext uri="{FF2B5EF4-FFF2-40B4-BE49-F238E27FC236}">
                <a16:creationId xmlns:a16="http://schemas.microsoft.com/office/drawing/2014/main" id="{46A3BF75-E03A-3149-A8B6-C22593F32B62}"/>
              </a:ext>
            </a:extLst>
          </p:cNvPr>
          <p:cNvSpPr>
            <a:spLocks noGrp="1"/>
          </p:cNvSpPr>
          <p:nvPr>
            <p:ph type="body" sz="quarter" idx="11" hasCustomPrompt="1"/>
          </p:nvPr>
        </p:nvSpPr>
        <p:spPr>
          <a:xfrm>
            <a:off x="766763" y="100990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6763" y="1600199"/>
            <a:ext cx="10671175" cy="45079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C3E68516-E3E0-4F22-9EB7-1A85E1D3B5A1}"/>
              </a:ext>
            </a:extLst>
          </p:cNvPr>
          <p:cNvSpPr>
            <a:spLocks noGrp="1"/>
          </p:cNvSpPr>
          <p:nvPr>
            <p:ph type="title" hasCustomPrompt="1"/>
          </p:nvPr>
        </p:nvSpPr>
        <p:spPr/>
        <p:txBody>
          <a:bodyPr/>
          <a:lstStyle>
            <a:lvl1pPr>
              <a:defRPr/>
            </a:lvl1pPr>
          </a:lstStyle>
          <a:p>
            <a:r>
              <a:rPr lang="en-US" dirty="0"/>
              <a:t>Title</a:t>
            </a:r>
          </a:p>
        </p:txBody>
      </p:sp>
      <p:sp>
        <p:nvSpPr>
          <p:cNvPr id="5" name="Date Placeholder 4">
            <a:extLst>
              <a:ext uri="{FF2B5EF4-FFF2-40B4-BE49-F238E27FC236}">
                <a16:creationId xmlns:a16="http://schemas.microsoft.com/office/drawing/2014/main" id="{7A72FE7D-30FF-45E2-9F8B-D073887C33E8}"/>
              </a:ext>
            </a:extLst>
          </p:cNvPr>
          <p:cNvSpPr>
            <a:spLocks noGrp="1"/>
          </p:cNvSpPr>
          <p:nvPr>
            <p:ph type="dt" sz="half" idx="15"/>
          </p:nvPr>
        </p:nvSpPr>
        <p:spPr/>
        <p:txBody>
          <a:bodyPr/>
          <a:lstStyle/>
          <a:p>
            <a:r>
              <a:rPr lang="en-US"/>
              <a:t>[Date]</a:t>
            </a:r>
            <a:endParaRPr lang="en-US" dirty="0"/>
          </a:p>
        </p:txBody>
      </p:sp>
      <p:sp>
        <p:nvSpPr>
          <p:cNvPr id="7" name="Footer Placeholder 6">
            <a:extLst>
              <a:ext uri="{FF2B5EF4-FFF2-40B4-BE49-F238E27FC236}">
                <a16:creationId xmlns:a16="http://schemas.microsoft.com/office/drawing/2014/main" id="{C1A7F3B8-F794-4AF5-B07B-32A3084A6AB2}"/>
              </a:ext>
            </a:extLst>
          </p:cNvPr>
          <p:cNvSpPr>
            <a:spLocks noGrp="1"/>
          </p:cNvSpPr>
          <p:nvPr>
            <p:ph type="ftr" sz="quarter" idx="16"/>
          </p:nvPr>
        </p:nvSpPr>
        <p:spPr/>
        <p:txBody>
          <a:bodyPr/>
          <a:lstStyle/>
          <a:p>
            <a:r>
              <a:rPr lang="en-US"/>
              <a:t>Copyright © 2020, Oracle and/or its affiliates, Confidential: Internal/Restricted/Highly Restricted</a:t>
            </a:r>
            <a:endParaRPr lang="en-US" dirty="0"/>
          </a:p>
        </p:txBody>
      </p:sp>
      <p:sp>
        <p:nvSpPr>
          <p:cNvPr id="8" name="Slide Number Placeholder 7">
            <a:extLst>
              <a:ext uri="{FF2B5EF4-FFF2-40B4-BE49-F238E27FC236}">
                <a16:creationId xmlns:a16="http://schemas.microsoft.com/office/drawing/2014/main" id="{657290E2-8EA8-4572-BB48-C18007201785}"/>
              </a:ext>
            </a:extLst>
          </p:cNvPr>
          <p:cNvSpPr>
            <a:spLocks noGrp="1"/>
          </p:cNvSpPr>
          <p:nvPr>
            <p:ph type="sldNum" sz="quarter" idx="17"/>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8834912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ark - Title and Content">
    <p:spTree>
      <p:nvGrpSpPr>
        <p:cNvPr id="1" name=""/>
        <p:cNvGrpSpPr/>
        <p:nvPr/>
      </p:nvGrpSpPr>
      <p:grpSpPr>
        <a:xfrm>
          <a:off x="0" y="0"/>
          <a:ext cx="0" cy="0"/>
          <a:chOff x="0" y="0"/>
          <a:chExt cx="0" cy="0"/>
        </a:xfrm>
      </p:grpSpPr>
      <p:sp>
        <p:nvSpPr>
          <p:cNvPr id="13" name="Slide Number Placeholder">
            <a:extLst>
              <a:ext uri="{FF2B5EF4-FFF2-40B4-BE49-F238E27FC236}">
                <a16:creationId xmlns:a16="http://schemas.microsoft.com/office/drawing/2014/main" id="{649C3E4A-56A6-4657-815D-5F0928FEFE14}"/>
              </a:ext>
            </a:extLst>
          </p:cNvPr>
          <p:cNvSpPr>
            <a:spLocks noGrp="1"/>
          </p:cNvSpPr>
          <p:nvPr>
            <p:ph type="sldNum" sz="quarter" idx="12"/>
          </p:nvPr>
        </p:nvSpPr>
        <p:spPr/>
        <p:txBody>
          <a:bodyPr/>
          <a:lstStyle/>
          <a:p>
            <a:fld id="{345D60D9-5372-5F40-9443-0F9AE5BDC3C8}" type="slidenum">
              <a:rPr lang="en-US" smtClean="0"/>
              <a:pPr/>
              <a:t>‹#›</a:t>
            </a:fld>
            <a:endParaRPr lang="en-US" dirty="0"/>
          </a:p>
        </p:txBody>
      </p:sp>
      <p:sp>
        <p:nvSpPr>
          <p:cNvPr id="12" name="Footer Placeholder">
            <a:extLst>
              <a:ext uri="{FF2B5EF4-FFF2-40B4-BE49-F238E27FC236}">
                <a16:creationId xmlns:a16="http://schemas.microsoft.com/office/drawing/2014/main" id="{681B7FDB-21AD-43D3-9629-6865ECE7ADC5}"/>
              </a:ext>
            </a:extLst>
          </p:cNvPr>
          <p:cNvSpPr>
            <a:spLocks noGrp="1"/>
          </p:cNvSpPr>
          <p:nvPr>
            <p:ph type="ftr" sz="quarter" idx="11"/>
          </p:nvPr>
        </p:nvSpPr>
        <p:spPr/>
        <p:txBody>
          <a:bodyPr/>
          <a:lstStyle/>
          <a:p>
            <a:r>
              <a:rPr lang="en-US" dirty="0"/>
              <a:t>Copyright © 2020, Oracle and/or its affiliates  |  Confidential: Internal/Restricted/Highly Restricted</a:t>
            </a:r>
          </a:p>
        </p:txBody>
      </p:sp>
      <p:sp>
        <p:nvSpPr>
          <p:cNvPr id="11" name="Date Placeholder">
            <a:extLst>
              <a:ext uri="{FF2B5EF4-FFF2-40B4-BE49-F238E27FC236}">
                <a16:creationId xmlns:a16="http://schemas.microsoft.com/office/drawing/2014/main" id="{2872A553-B5A6-4603-91A2-FF76401D8DFC}"/>
              </a:ext>
            </a:extLst>
          </p:cNvPr>
          <p:cNvSpPr>
            <a:spLocks noGrp="1"/>
          </p:cNvSpPr>
          <p:nvPr>
            <p:ph type="dt" sz="half" idx="10"/>
          </p:nvPr>
        </p:nvSpPr>
        <p:spPr/>
        <p:txBody>
          <a:bodyPr/>
          <a:lstStyle/>
          <a:p>
            <a:r>
              <a:rPr lang="en-US"/>
              <a:t>[Date]</a:t>
            </a:r>
            <a:endParaRPr lang="en-US" dirty="0"/>
          </a:p>
        </p:txBody>
      </p:sp>
      <p:sp>
        <p:nvSpPr>
          <p:cNvPr id="2" name="Title 1">
            <a:extLst>
              <a:ext uri="{FF2B5EF4-FFF2-40B4-BE49-F238E27FC236}">
                <a16:creationId xmlns:a16="http://schemas.microsoft.com/office/drawing/2014/main" id="{12612D05-859A-4FDE-924B-FB91696215EA}"/>
              </a:ext>
            </a:extLst>
          </p:cNvPr>
          <p:cNvSpPr>
            <a:spLocks noGrp="1"/>
          </p:cNvSpPr>
          <p:nvPr>
            <p:ph type="title" hasCustomPrompt="1"/>
          </p:nvPr>
        </p:nvSpPr>
        <p:spPr/>
        <p:txBody>
          <a:bodyPr/>
          <a:lstStyle>
            <a:lvl1pPr>
              <a:defRPr/>
            </a:lvl1pPr>
          </a:lstStyle>
          <a:p>
            <a:r>
              <a:rPr lang="en-US" dirty="0"/>
              <a:t>Title</a:t>
            </a:r>
          </a:p>
        </p:txBody>
      </p:sp>
      <p:sp>
        <p:nvSpPr>
          <p:cNvPr id="6" name="Content Placeholder 5">
            <a:extLst>
              <a:ext uri="{FF2B5EF4-FFF2-40B4-BE49-F238E27FC236}">
                <a16:creationId xmlns:a16="http://schemas.microsoft.com/office/drawing/2014/main" id="{437BB3CE-1E42-4557-A754-EAB09439D6F8}"/>
              </a:ext>
            </a:extLst>
          </p:cNvPr>
          <p:cNvSpPr>
            <a:spLocks noGrp="1"/>
          </p:cNvSpPr>
          <p:nvPr>
            <p:ph sz="quarter" idx="13"/>
          </p:nvPr>
        </p:nvSpPr>
        <p:spPr>
          <a:xfrm>
            <a:off x="762000" y="1609725"/>
            <a:ext cx="10677525" cy="45079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627983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Light - Safe Harbor">
    <p:spTree>
      <p:nvGrpSpPr>
        <p:cNvPr id="1" name=""/>
        <p:cNvGrpSpPr/>
        <p:nvPr/>
      </p:nvGrpSpPr>
      <p:grpSpPr>
        <a:xfrm>
          <a:off x="0" y="0"/>
          <a:ext cx="0" cy="0"/>
          <a:chOff x="0" y="0"/>
          <a:chExt cx="0" cy="0"/>
        </a:xfrm>
      </p:grpSpPr>
      <p:sp>
        <p:nvSpPr>
          <p:cNvPr id="13" name="Title">
            <a:extLst>
              <a:ext uri="{FF2B5EF4-FFF2-40B4-BE49-F238E27FC236}">
                <a16:creationId xmlns:a16="http://schemas.microsoft.com/office/drawing/2014/main" id="{F7C5FACA-CB69-F341-96EC-260102929140}"/>
              </a:ext>
            </a:extLst>
          </p:cNvPr>
          <p:cNvSpPr txBox="1"/>
          <p:nvPr userDrawn="1"/>
        </p:nvSpPr>
        <p:spPr>
          <a:xfrm>
            <a:off x="766762" y="184150"/>
            <a:ext cx="10671048" cy="822960"/>
          </a:xfrm>
          <a:prstGeom prst="rect">
            <a:avLst/>
          </a:prstGeom>
        </p:spPr>
        <p:txBody>
          <a:bodyPr vert="horz" lIns="0" tIns="0" rIns="0" bIns="0" rtlCol="0" anchor="b">
            <a:noAutofit/>
          </a:bodyPr>
          <a:lstStyle>
            <a:lvl1pPr lvl="0" indent="0">
              <a:lnSpc>
                <a:spcPct val="95000"/>
              </a:lnSpc>
              <a:spcBef>
                <a:spcPts val="1000"/>
              </a:spcBef>
              <a:buFont typeface="Arial" panose="020B0604020202020204" pitchFamily="34" charset="0"/>
              <a:buNone/>
              <a:defRPr sz="2400" b="1" i="0" baseline="0">
                <a:solidFill>
                  <a:schemeClr val="bg1"/>
                </a:solidFill>
                <a:latin typeface="Oracle Sans" panose="020B0503020204020204" pitchFamily="34" charset="0"/>
                <a:cs typeface="Oracle Sans" panose="020B0503020204020204" pitchFamily="34" charset="0"/>
              </a:defRPr>
            </a:lvl1pPr>
          </a:lstStyle>
          <a:p>
            <a:pPr lvl="0"/>
            <a:r>
              <a:rPr lang="en-US" dirty="0">
                <a:solidFill>
                  <a:schemeClr val="tx1"/>
                </a:solidFill>
                <a:latin typeface="+mn-lt"/>
              </a:rPr>
              <a:t>Safe harbor statement</a:t>
            </a:r>
          </a:p>
        </p:txBody>
      </p:sp>
      <p:sp>
        <p:nvSpPr>
          <p:cNvPr id="14" name="Text Field">
            <a:extLst>
              <a:ext uri="{FF2B5EF4-FFF2-40B4-BE49-F238E27FC236}">
                <a16:creationId xmlns:a16="http://schemas.microsoft.com/office/drawing/2014/main" id="{EA78FDD8-084D-2D41-A37D-7DE0C431B1DA}"/>
              </a:ext>
            </a:extLst>
          </p:cNvPr>
          <p:cNvSpPr txBox="1"/>
          <p:nvPr userDrawn="1"/>
        </p:nvSpPr>
        <p:spPr>
          <a:xfrm>
            <a:off x="766762" y="1608421"/>
            <a:ext cx="7987939" cy="1842043"/>
          </a:xfrm>
          <a:prstGeom prst="rect">
            <a:avLst/>
          </a:prstGeom>
          <a:noFill/>
        </p:spPr>
        <p:txBody>
          <a:bodyPr wrap="square" lIns="0" tIns="0" rIns="0" bIns="0" rtlCol="0">
            <a:spAutoFit/>
          </a:bodyPr>
          <a:lstStyle/>
          <a:p>
            <a:pPr>
              <a:lnSpc>
                <a:spcPct val="95000"/>
              </a:lnSpc>
              <a:spcBef>
                <a:spcPts val="1200"/>
              </a:spcBef>
            </a:pPr>
            <a:r>
              <a:rPr lang="en-US" dirty="0">
                <a:solidFill>
                  <a:schemeClr val="tx1"/>
                </a:solidFill>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timing, and pricing of any features or functionality described for Oracle’s products may change and remains at the sole discretion of Oracle Corporation.</a:t>
            </a:r>
          </a:p>
        </p:txBody>
      </p:sp>
      <p:pic>
        <p:nvPicPr>
          <p:cNvPr id="10" name="Cloud">
            <a:extLst>
              <a:ext uri="{FF2B5EF4-FFF2-40B4-BE49-F238E27FC236}">
                <a16:creationId xmlns:a16="http://schemas.microsoft.com/office/drawing/2014/main" id="{2FCEE6FC-E7A1-9745-9FBA-161384F6B863}"/>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invGray">
          <a:xfrm>
            <a:off x="6204017" y="3432466"/>
            <a:ext cx="5987981" cy="2780569"/>
          </a:xfrm>
          <a:prstGeom prst="rect">
            <a:avLst/>
          </a:prstGeom>
        </p:spPr>
      </p:pic>
      <p:sp>
        <p:nvSpPr>
          <p:cNvPr id="2" name="Date Placeholder 1">
            <a:extLst>
              <a:ext uri="{FF2B5EF4-FFF2-40B4-BE49-F238E27FC236}">
                <a16:creationId xmlns:a16="http://schemas.microsoft.com/office/drawing/2014/main" id="{7D96628B-0EF0-416B-9E8E-3931DFCB9120}"/>
              </a:ext>
            </a:extLst>
          </p:cNvPr>
          <p:cNvSpPr>
            <a:spLocks noGrp="1"/>
          </p:cNvSpPr>
          <p:nvPr>
            <p:ph type="dt" sz="half" idx="10"/>
          </p:nvPr>
        </p:nvSpPr>
        <p:spPr/>
        <p:txBody>
          <a:bodyPr/>
          <a:lstStyle/>
          <a:p>
            <a:r>
              <a:rPr lang="en-US"/>
              <a:t>[Date]</a:t>
            </a:r>
            <a:endParaRPr lang="en-US" dirty="0"/>
          </a:p>
        </p:txBody>
      </p:sp>
      <p:sp>
        <p:nvSpPr>
          <p:cNvPr id="3" name="Footer Placeholder 2">
            <a:extLst>
              <a:ext uri="{FF2B5EF4-FFF2-40B4-BE49-F238E27FC236}">
                <a16:creationId xmlns:a16="http://schemas.microsoft.com/office/drawing/2014/main" id="{72B72738-3834-418C-9636-B18B1A1825FD}"/>
              </a:ext>
            </a:extLst>
          </p:cNvPr>
          <p:cNvSpPr>
            <a:spLocks noGrp="1"/>
          </p:cNvSpPr>
          <p:nvPr>
            <p:ph type="ftr" sz="quarter" idx="11"/>
          </p:nvPr>
        </p:nvSpPr>
        <p:spPr/>
        <p:txBody>
          <a:bodyPr/>
          <a:lstStyle/>
          <a:p>
            <a:r>
              <a:rPr lang="en-US"/>
              <a:t>Copyright © 2020, Oracle and/or its affiliates, Confidential: Internal/Restricted/Highly Restricted</a:t>
            </a:r>
            <a:endParaRPr lang="en-US" dirty="0"/>
          </a:p>
        </p:txBody>
      </p:sp>
      <p:sp>
        <p:nvSpPr>
          <p:cNvPr id="4" name="Slide Number Placeholder 3">
            <a:extLst>
              <a:ext uri="{FF2B5EF4-FFF2-40B4-BE49-F238E27FC236}">
                <a16:creationId xmlns:a16="http://schemas.microsoft.com/office/drawing/2014/main" id="{95C840CC-B289-4EEE-9D6C-A6440E6863B5}"/>
              </a:ext>
            </a:extLst>
          </p:cNvPr>
          <p:cNvSpPr>
            <a:spLocks noGrp="1"/>
          </p:cNvSpPr>
          <p:nvPr>
            <p:ph type="sldNum" sz="quarter" idx="12"/>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2367161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ark - Safe Harbor">
    <p:spTree>
      <p:nvGrpSpPr>
        <p:cNvPr id="1" name=""/>
        <p:cNvGrpSpPr/>
        <p:nvPr/>
      </p:nvGrpSpPr>
      <p:grpSpPr>
        <a:xfrm>
          <a:off x="0" y="0"/>
          <a:ext cx="0" cy="0"/>
          <a:chOff x="0" y="0"/>
          <a:chExt cx="0" cy="0"/>
        </a:xfrm>
      </p:grpSpPr>
      <p:pic>
        <p:nvPicPr>
          <p:cNvPr id="11" name="Cloud">
            <a:extLst>
              <a:ext uri="{FF2B5EF4-FFF2-40B4-BE49-F238E27FC236}">
                <a16:creationId xmlns:a16="http://schemas.microsoft.com/office/drawing/2014/main" id="{3BD55515-3A50-4D53-9758-E4F305E6BEB3}"/>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invGray">
          <a:xfrm>
            <a:off x="6204017" y="3432466"/>
            <a:ext cx="5987981" cy="2780570"/>
          </a:xfrm>
          <a:prstGeom prst="rect">
            <a:avLst/>
          </a:prstGeom>
        </p:spPr>
      </p:pic>
      <p:sp>
        <p:nvSpPr>
          <p:cNvPr id="14" name="Text Field">
            <a:extLst>
              <a:ext uri="{FF2B5EF4-FFF2-40B4-BE49-F238E27FC236}">
                <a16:creationId xmlns:a16="http://schemas.microsoft.com/office/drawing/2014/main" id="{EA78FDD8-084D-2D41-A37D-7DE0C431B1DA}"/>
              </a:ext>
            </a:extLst>
          </p:cNvPr>
          <p:cNvSpPr txBox="1"/>
          <p:nvPr userDrawn="1"/>
        </p:nvSpPr>
        <p:spPr>
          <a:xfrm>
            <a:off x="771524" y="1608421"/>
            <a:ext cx="7992229" cy="1842043"/>
          </a:xfrm>
          <a:prstGeom prst="rect">
            <a:avLst/>
          </a:prstGeom>
          <a:noFill/>
        </p:spPr>
        <p:txBody>
          <a:bodyPr wrap="square" lIns="0" tIns="0" rIns="0" bIns="0" rtlCol="0">
            <a:spAutoFit/>
          </a:bodyPr>
          <a:lstStyle/>
          <a:p>
            <a:pPr>
              <a:lnSpc>
                <a:spcPct val="95000"/>
              </a:lnSpc>
              <a:spcBef>
                <a:spcPts val="1200"/>
              </a:spcBef>
            </a:pPr>
            <a:r>
              <a:rPr lang="en-US" dirty="0">
                <a:solidFill>
                  <a:schemeClr val="tx1"/>
                </a:solidFill>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timing, and pricing of any features or functionality described for Oracle’s products may change and remains at the sole discretion of Oracle Corporation.</a:t>
            </a:r>
          </a:p>
        </p:txBody>
      </p:sp>
      <p:sp>
        <p:nvSpPr>
          <p:cNvPr id="9" name="Title">
            <a:extLst>
              <a:ext uri="{FF2B5EF4-FFF2-40B4-BE49-F238E27FC236}">
                <a16:creationId xmlns:a16="http://schemas.microsoft.com/office/drawing/2014/main" id="{6F52D25E-1040-40B8-8DE7-5AFF601E5501}"/>
              </a:ext>
            </a:extLst>
          </p:cNvPr>
          <p:cNvSpPr txBox="1"/>
          <p:nvPr userDrawn="1"/>
        </p:nvSpPr>
        <p:spPr>
          <a:xfrm>
            <a:off x="766762" y="184150"/>
            <a:ext cx="10671048" cy="822960"/>
          </a:xfrm>
          <a:prstGeom prst="rect">
            <a:avLst/>
          </a:prstGeom>
        </p:spPr>
        <p:txBody>
          <a:bodyPr vert="horz" lIns="0" tIns="0" rIns="0" bIns="0" rtlCol="0" anchor="b">
            <a:noAutofit/>
          </a:bodyPr>
          <a:lstStyle>
            <a:lvl1pPr lvl="0" indent="0">
              <a:lnSpc>
                <a:spcPct val="95000"/>
              </a:lnSpc>
              <a:spcBef>
                <a:spcPts val="1000"/>
              </a:spcBef>
              <a:buFont typeface="Arial" panose="020B0604020202020204" pitchFamily="34" charset="0"/>
              <a:buNone/>
              <a:defRPr sz="2400" b="1" i="0" baseline="0">
                <a:solidFill>
                  <a:schemeClr val="bg1"/>
                </a:solidFill>
                <a:latin typeface="Oracle Sans" panose="020B0503020204020204" pitchFamily="34" charset="0"/>
                <a:cs typeface="Oracle Sans" panose="020B0503020204020204" pitchFamily="34" charset="0"/>
              </a:defRPr>
            </a:lvl1pPr>
          </a:lstStyle>
          <a:p>
            <a:pPr lvl="0"/>
            <a:r>
              <a:rPr lang="en-US" dirty="0">
                <a:solidFill>
                  <a:schemeClr val="tx1"/>
                </a:solidFill>
                <a:latin typeface="+mn-lt"/>
              </a:rPr>
              <a:t>Safe harbor statement</a:t>
            </a:r>
          </a:p>
        </p:txBody>
      </p:sp>
      <p:sp>
        <p:nvSpPr>
          <p:cNvPr id="2" name="Date Placeholder 1">
            <a:extLst>
              <a:ext uri="{FF2B5EF4-FFF2-40B4-BE49-F238E27FC236}">
                <a16:creationId xmlns:a16="http://schemas.microsoft.com/office/drawing/2014/main" id="{34E5158B-9671-4B44-944A-98679C6CF86D}"/>
              </a:ext>
            </a:extLst>
          </p:cNvPr>
          <p:cNvSpPr>
            <a:spLocks noGrp="1"/>
          </p:cNvSpPr>
          <p:nvPr>
            <p:ph type="dt" sz="half" idx="10"/>
          </p:nvPr>
        </p:nvSpPr>
        <p:spPr/>
        <p:txBody>
          <a:bodyPr/>
          <a:lstStyle/>
          <a:p>
            <a:r>
              <a:rPr lang="en-US"/>
              <a:t>[Date]</a:t>
            </a:r>
            <a:endParaRPr lang="en-US" dirty="0"/>
          </a:p>
        </p:txBody>
      </p:sp>
      <p:sp>
        <p:nvSpPr>
          <p:cNvPr id="3" name="Footer Placeholder 2">
            <a:extLst>
              <a:ext uri="{FF2B5EF4-FFF2-40B4-BE49-F238E27FC236}">
                <a16:creationId xmlns:a16="http://schemas.microsoft.com/office/drawing/2014/main" id="{10E87A33-7FAE-4B90-BB38-5DBBD051B0DD}"/>
              </a:ext>
            </a:extLst>
          </p:cNvPr>
          <p:cNvSpPr>
            <a:spLocks noGrp="1"/>
          </p:cNvSpPr>
          <p:nvPr>
            <p:ph type="ftr" sz="quarter" idx="11"/>
          </p:nvPr>
        </p:nvSpPr>
        <p:spPr/>
        <p:txBody>
          <a:bodyPr/>
          <a:lstStyle/>
          <a:p>
            <a:r>
              <a:rPr lang="en-US"/>
              <a:t>Copyright © 2020, Oracle and/or its affiliates, Confidential: Internal/Restricted/Highly Restricted</a:t>
            </a:r>
            <a:endParaRPr lang="en-US" dirty="0"/>
          </a:p>
        </p:txBody>
      </p:sp>
      <p:sp>
        <p:nvSpPr>
          <p:cNvPr id="4" name="Slide Number Placeholder 3">
            <a:extLst>
              <a:ext uri="{FF2B5EF4-FFF2-40B4-BE49-F238E27FC236}">
                <a16:creationId xmlns:a16="http://schemas.microsoft.com/office/drawing/2014/main" id="{F5441799-4659-4B49-A776-C19D91554F92}"/>
              </a:ext>
            </a:extLst>
          </p:cNvPr>
          <p:cNvSpPr>
            <a:spLocks noGrp="1"/>
          </p:cNvSpPr>
          <p:nvPr>
            <p:ph type="sldNum" sz="quarter" idx="12"/>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14330823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Light - Remote Speaker">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8EE69D29-7337-6248-888D-2A033085262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0000"/>
          <a:stretch/>
        </p:blipFill>
        <p:spPr>
          <a:xfrm>
            <a:off x="4876800" y="0"/>
            <a:ext cx="7315199" cy="6858000"/>
          </a:xfrm>
          <a:prstGeom prst="rect">
            <a:avLst/>
          </a:prstGeom>
        </p:spPr>
      </p:pic>
      <p:sp>
        <p:nvSpPr>
          <p:cNvPr id="20" name="Title">
            <a:extLst>
              <a:ext uri="{FF2B5EF4-FFF2-40B4-BE49-F238E27FC236}">
                <a16:creationId xmlns:a16="http://schemas.microsoft.com/office/drawing/2014/main" id="{D94542D5-A1D6-E542-963D-B72B60EDE019}"/>
              </a:ext>
            </a:extLst>
          </p:cNvPr>
          <p:cNvSpPr>
            <a:spLocks noGrp="1"/>
          </p:cNvSpPr>
          <p:nvPr>
            <p:ph type="title" hasCustomPrompt="1"/>
          </p:nvPr>
        </p:nvSpPr>
        <p:spPr>
          <a:xfrm>
            <a:off x="5385816" y="2351724"/>
            <a:ext cx="6297167" cy="822960"/>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Add title here. Also remove/replace placeholder image as needed.</a:t>
            </a:r>
          </a:p>
        </p:txBody>
      </p:sp>
      <p:sp>
        <p:nvSpPr>
          <p:cNvPr id="21" name="Text Field">
            <a:extLst>
              <a:ext uri="{FF2B5EF4-FFF2-40B4-BE49-F238E27FC236}">
                <a16:creationId xmlns:a16="http://schemas.microsoft.com/office/drawing/2014/main" id="{517ED098-6976-5549-9CFB-EE89734AF8D4}"/>
              </a:ext>
            </a:extLst>
          </p:cNvPr>
          <p:cNvSpPr>
            <a:spLocks noGrp="1"/>
          </p:cNvSpPr>
          <p:nvPr>
            <p:ph type="body" sz="quarter" idx="16" hasCustomPrompt="1"/>
          </p:nvPr>
        </p:nvSpPr>
        <p:spPr>
          <a:xfrm>
            <a:off x="5385816" y="3662156"/>
            <a:ext cx="6297168" cy="1132486"/>
          </a:xfrm>
          <a:prstGeom prst="rect">
            <a:avLst/>
          </a:prstGeom>
        </p:spPr>
        <p:txBody>
          <a:bodyPr lIns="0" tIns="0" rIns="0" bIns="0">
            <a:normAutofit/>
          </a:bodyPr>
          <a:lstStyle>
            <a:lvl1pPr>
              <a:defRPr sz="2000"/>
            </a:lvl1pPr>
          </a:lstStyle>
          <a:p>
            <a:pPr lvl="0"/>
            <a:r>
              <a:rPr lang="en-US" dirty="0"/>
              <a:t>Title</a:t>
            </a:r>
          </a:p>
          <a:p>
            <a:pPr lvl="0"/>
            <a:r>
              <a:rPr lang="en-US" dirty="0"/>
              <a:t>Company</a:t>
            </a:r>
          </a:p>
          <a:p>
            <a:pPr lvl="0"/>
            <a:r>
              <a:rPr lang="en-US" dirty="0"/>
              <a:t>Date</a:t>
            </a:r>
          </a:p>
        </p:txBody>
      </p:sp>
      <p:pic>
        <p:nvPicPr>
          <p:cNvPr id="10" name="OTag">
            <a:extLst>
              <a:ext uri="{FF2B5EF4-FFF2-40B4-BE49-F238E27FC236}">
                <a16:creationId xmlns:a16="http://schemas.microsoft.com/office/drawing/2014/main" id="{3CE1CF95-2ED4-4044-A052-7E6E1867A5FF}"/>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3" name="Picture Placeholder 2">
            <a:extLst>
              <a:ext uri="{FF2B5EF4-FFF2-40B4-BE49-F238E27FC236}">
                <a16:creationId xmlns:a16="http://schemas.microsoft.com/office/drawing/2014/main" id="{32F5E131-FF87-4B2F-9DB6-B4DB095B758D}"/>
              </a:ext>
            </a:extLst>
          </p:cNvPr>
          <p:cNvSpPr>
            <a:spLocks noGrp="1"/>
          </p:cNvSpPr>
          <p:nvPr>
            <p:ph type="pic" sz="quarter" idx="20" hasCustomPrompt="1"/>
          </p:nvPr>
        </p:nvSpPr>
        <p:spPr>
          <a:xfrm>
            <a:off x="0" y="0"/>
            <a:ext cx="4876800" cy="6858000"/>
          </a:xfrm>
        </p:spPr>
        <p:txBody>
          <a:bodyPr anchor="ctr" anchorCtr="1"/>
          <a:lstStyle>
            <a:lvl1pPr>
              <a:defRPr/>
            </a:lvl1pPr>
          </a:lstStyle>
          <a:p>
            <a:r>
              <a:rPr lang="en-US" dirty="0"/>
              <a:t>Click to add image</a:t>
            </a:r>
          </a:p>
        </p:txBody>
      </p:sp>
      <p:sp>
        <p:nvSpPr>
          <p:cNvPr id="2" name="Date Placeholder 1">
            <a:extLst>
              <a:ext uri="{FF2B5EF4-FFF2-40B4-BE49-F238E27FC236}">
                <a16:creationId xmlns:a16="http://schemas.microsoft.com/office/drawing/2014/main" id="{BC86FB79-6AF9-4538-98F2-33825A26DECE}"/>
              </a:ext>
            </a:extLst>
          </p:cNvPr>
          <p:cNvSpPr>
            <a:spLocks noGrp="1"/>
          </p:cNvSpPr>
          <p:nvPr>
            <p:ph type="dt" sz="half" idx="21"/>
          </p:nvPr>
        </p:nvSpPr>
        <p:spPr/>
        <p:txBody>
          <a:bodyPr/>
          <a:lstStyle/>
          <a:p>
            <a:r>
              <a:rPr lang="en-US"/>
              <a:t>[Date]</a:t>
            </a:r>
            <a:endParaRPr lang="en-US" dirty="0"/>
          </a:p>
        </p:txBody>
      </p:sp>
      <p:sp>
        <p:nvSpPr>
          <p:cNvPr id="7" name="Footer Placeholder 6">
            <a:extLst>
              <a:ext uri="{FF2B5EF4-FFF2-40B4-BE49-F238E27FC236}">
                <a16:creationId xmlns:a16="http://schemas.microsoft.com/office/drawing/2014/main" id="{4D6A4509-AC78-4360-9126-01A3BC6609AC}"/>
              </a:ext>
            </a:extLst>
          </p:cNvPr>
          <p:cNvSpPr>
            <a:spLocks noGrp="1"/>
          </p:cNvSpPr>
          <p:nvPr>
            <p:ph type="ftr" sz="quarter" idx="22"/>
          </p:nvPr>
        </p:nvSpPr>
        <p:spPr/>
        <p:txBody>
          <a:bodyPr/>
          <a:lstStyle/>
          <a:p>
            <a:r>
              <a:rPr lang="en-US"/>
              <a:t>Copyright © 2020, Oracle and/or its affiliates, Confidential: Internal/Restricted/Highly Restricted</a:t>
            </a:r>
            <a:endParaRPr lang="en-US" dirty="0"/>
          </a:p>
        </p:txBody>
      </p:sp>
      <p:sp>
        <p:nvSpPr>
          <p:cNvPr id="8" name="Slide Number Placeholder 7">
            <a:extLst>
              <a:ext uri="{FF2B5EF4-FFF2-40B4-BE49-F238E27FC236}">
                <a16:creationId xmlns:a16="http://schemas.microsoft.com/office/drawing/2014/main" id="{6C2FCDC2-FBB6-46F4-9BD5-AE85C1DC3F2C}"/>
              </a:ext>
            </a:extLst>
          </p:cNvPr>
          <p:cNvSpPr>
            <a:spLocks noGrp="1"/>
          </p:cNvSpPr>
          <p:nvPr>
            <p:ph type="sldNum" sz="quarter" idx="23"/>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399010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ark - Remote Speaker">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7CB9AC92-58C2-B14E-81EA-F40548FD48C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0000"/>
          <a:stretch/>
        </p:blipFill>
        <p:spPr>
          <a:xfrm>
            <a:off x="4876798" y="0"/>
            <a:ext cx="7315201" cy="6858000"/>
          </a:xfrm>
          <a:prstGeom prst="rect">
            <a:avLst/>
          </a:prstGeom>
        </p:spPr>
      </p:pic>
      <p:sp>
        <p:nvSpPr>
          <p:cNvPr id="20" name="Title">
            <a:extLst>
              <a:ext uri="{FF2B5EF4-FFF2-40B4-BE49-F238E27FC236}">
                <a16:creationId xmlns:a16="http://schemas.microsoft.com/office/drawing/2014/main" id="{D94542D5-A1D6-E542-963D-B72B60EDE019}"/>
              </a:ext>
            </a:extLst>
          </p:cNvPr>
          <p:cNvSpPr>
            <a:spLocks noGrp="1"/>
          </p:cNvSpPr>
          <p:nvPr>
            <p:ph type="title" hasCustomPrompt="1"/>
          </p:nvPr>
        </p:nvSpPr>
        <p:spPr>
          <a:xfrm>
            <a:off x="5385816" y="2351724"/>
            <a:ext cx="6297167" cy="822960"/>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Add title here. Also remove/replace placeholder image as needed.</a:t>
            </a:r>
          </a:p>
        </p:txBody>
      </p:sp>
      <p:sp>
        <p:nvSpPr>
          <p:cNvPr id="21" name="Text Field">
            <a:extLst>
              <a:ext uri="{FF2B5EF4-FFF2-40B4-BE49-F238E27FC236}">
                <a16:creationId xmlns:a16="http://schemas.microsoft.com/office/drawing/2014/main" id="{517ED098-6976-5549-9CFB-EE89734AF8D4}"/>
              </a:ext>
            </a:extLst>
          </p:cNvPr>
          <p:cNvSpPr>
            <a:spLocks noGrp="1"/>
          </p:cNvSpPr>
          <p:nvPr>
            <p:ph type="body" sz="quarter" idx="16" hasCustomPrompt="1"/>
          </p:nvPr>
        </p:nvSpPr>
        <p:spPr>
          <a:xfrm>
            <a:off x="5385816" y="3662156"/>
            <a:ext cx="6297168" cy="1132486"/>
          </a:xfrm>
          <a:prstGeom prst="rect">
            <a:avLst/>
          </a:prstGeom>
        </p:spPr>
        <p:txBody>
          <a:bodyPr lIns="0" tIns="0" rIns="0" bIns="0">
            <a:normAutofit/>
          </a:bodyPr>
          <a:lstStyle>
            <a:lvl1pPr>
              <a:defRPr sz="2000"/>
            </a:lvl1pPr>
          </a:lstStyle>
          <a:p>
            <a:pPr lvl="0"/>
            <a:r>
              <a:rPr lang="en-US" dirty="0"/>
              <a:t>Title</a:t>
            </a:r>
          </a:p>
          <a:p>
            <a:pPr lvl="0"/>
            <a:r>
              <a:rPr lang="en-US" dirty="0"/>
              <a:t>Company</a:t>
            </a:r>
          </a:p>
          <a:p>
            <a:pPr lvl="0"/>
            <a:r>
              <a:rPr lang="en-US" dirty="0"/>
              <a:t>Date</a:t>
            </a:r>
          </a:p>
        </p:txBody>
      </p:sp>
      <p:pic>
        <p:nvPicPr>
          <p:cNvPr id="10" name="OTag">
            <a:extLst>
              <a:ext uri="{FF2B5EF4-FFF2-40B4-BE49-F238E27FC236}">
                <a16:creationId xmlns:a16="http://schemas.microsoft.com/office/drawing/2014/main" id="{3AA2A5D2-AD0A-4DBD-927A-96DC377BC49B}"/>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3" name="Picture Placeholder 2">
            <a:extLst>
              <a:ext uri="{FF2B5EF4-FFF2-40B4-BE49-F238E27FC236}">
                <a16:creationId xmlns:a16="http://schemas.microsoft.com/office/drawing/2014/main" id="{20FEB6C0-1F5B-4135-8E18-A04A68550D75}"/>
              </a:ext>
            </a:extLst>
          </p:cNvPr>
          <p:cNvSpPr>
            <a:spLocks noGrp="1"/>
          </p:cNvSpPr>
          <p:nvPr>
            <p:ph type="pic" sz="quarter" idx="20" hasCustomPrompt="1"/>
          </p:nvPr>
        </p:nvSpPr>
        <p:spPr>
          <a:xfrm>
            <a:off x="0" y="0"/>
            <a:ext cx="4876800" cy="6858000"/>
          </a:xfrm>
        </p:spPr>
        <p:txBody>
          <a:bodyPr anchor="ctr" anchorCtr="1">
            <a:normAutofit/>
          </a:bodyPr>
          <a:lstStyle>
            <a:lvl1pPr>
              <a:defRPr/>
            </a:lvl1pPr>
          </a:lstStyle>
          <a:p>
            <a:r>
              <a:rPr lang="en-US" dirty="0"/>
              <a:t>Click to add image</a:t>
            </a:r>
          </a:p>
        </p:txBody>
      </p:sp>
      <p:sp>
        <p:nvSpPr>
          <p:cNvPr id="2" name="Date Placeholder 1">
            <a:extLst>
              <a:ext uri="{FF2B5EF4-FFF2-40B4-BE49-F238E27FC236}">
                <a16:creationId xmlns:a16="http://schemas.microsoft.com/office/drawing/2014/main" id="{1522B3ED-CF2C-4067-92C1-D268C952FB0E}"/>
              </a:ext>
            </a:extLst>
          </p:cNvPr>
          <p:cNvSpPr>
            <a:spLocks noGrp="1"/>
          </p:cNvSpPr>
          <p:nvPr>
            <p:ph type="dt" sz="half" idx="21"/>
          </p:nvPr>
        </p:nvSpPr>
        <p:spPr/>
        <p:txBody>
          <a:bodyPr/>
          <a:lstStyle/>
          <a:p>
            <a:r>
              <a:rPr lang="en-US"/>
              <a:t>[Date]</a:t>
            </a:r>
            <a:endParaRPr lang="en-US" dirty="0"/>
          </a:p>
        </p:txBody>
      </p:sp>
      <p:sp>
        <p:nvSpPr>
          <p:cNvPr id="7" name="Footer Placeholder 6">
            <a:extLst>
              <a:ext uri="{FF2B5EF4-FFF2-40B4-BE49-F238E27FC236}">
                <a16:creationId xmlns:a16="http://schemas.microsoft.com/office/drawing/2014/main" id="{ECE0BF7F-49D0-4680-97A6-57F3353BC736}"/>
              </a:ext>
            </a:extLst>
          </p:cNvPr>
          <p:cNvSpPr>
            <a:spLocks noGrp="1"/>
          </p:cNvSpPr>
          <p:nvPr>
            <p:ph type="ftr" sz="quarter" idx="22"/>
          </p:nvPr>
        </p:nvSpPr>
        <p:spPr/>
        <p:txBody>
          <a:bodyPr/>
          <a:lstStyle/>
          <a:p>
            <a:r>
              <a:rPr lang="en-US"/>
              <a:t>Copyright © 2020, Oracle and/or its affiliates, Confidential: Internal/Restricted/Highly Restricted</a:t>
            </a:r>
            <a:endParaRPr lang="en-US" dirty="0"/>
          </a:p>
        </p:txBody>
      </p:sp>
      <p:sp>
        <p:nvSpPr>
          <p:cNvPr id="8" name="Slide Number Placeholder 7">
            <a:extLst>
              <a:ext uri="{FF2B5EF4-FFF2-40B4-BE49-F238E27FC236}">
                <a16:creationId xmlns:a16="http://schemas.microsoft.com/office/drawing/2014/main" id="{EFD3ACE9-71BB-462A-B503-22DE7B536BD1}"/>
              </a:ext>
            </a:extLst>
          </p:cNvPr>
          <p:cNvSpPr>
            <a:spLocks noGrp="1"/>
          </p:cNvSpPr>
          <p:nvPr>
            <p:ph type="sldNum" sz="quarter" idx="23"/>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33588545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Light - Quote with Data Texture Background">
    <p:spTree>
      <p:nvGrpSpPr>
        <p:cNvPr id="1" name=""/>
        <p:cNvGrpSpPr/>
        <p:nvPr/>
      </p:nvGrpSpPr>
      <p:grpSpPr>
        <a:xfrm>
          <a:off x="0" y="0"/>
          <a:ext cx="0" cy="0"/>
          <a:chOff x="0" y="0"/>
          <a:chExt cx="0" cy="0"/>
        </a:xfrm>
      </p:grpSpPr>
      <p:pic>
        <p:nvPicPr>
          <p:cNvPr id="26" name="Data Texture Image">
            <a:extLst>
              <a:ext uri="{FF2B5EF4-FFF2-40B4-BE49-F238E27FC236}">
                <a16:creationId xmlns:a16="http://schemas.microsoft.com/office/drawing/2014/main" id="{B04AAB1E-3886-45C0-9EE7-ABD1360D0F25}"/>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 y="0"/>
            <a:ext cx="12191998" cy="6857998"/>
          </a:xfrm>
          <a:prstGeom prst="rect">
            <a:avLst/>
          </a:prstGeom>
          <a:ln>
            <a:noFill/>
          </a:ln>
        </p:spPr>
      </p:pic>
      <p:pic>
        <p:nvPicPr>
          <p:cNvPr id="30" name="OTag">
            <a:extLst>
              <a:ext uri="{FF2B5EF4-FFF2-40B4-BE49-F238E27FC236}">
                <a16:creationId xmlns:a16="http://schemas.microsoft.com/office/drawing/2014/main" id="{7DC71B8D-1AA8-1D49-9770-9D8CD0F61F95}"/>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 name="Title">
            <a:extLst>
              <a:ext uri="{FF2B5EF4-FFF2-40B4-BE49-F238E27FC236}">
                <a16:creationId xmlns:a16="http://schemas.microsoft.com/office/drawing/2014/main" id="{BA19B719-F896-40D2-A59B-8E51E7D4BB65}"/>
              </a:ext>
            </a:extLst>
          </p:cNvPr>
          <p:cNvSpPr>
            <a:spLocks noGrp="1"/>
          </p:cNvSpPr>
          <p:nvPr>
            <p:ph type="title" hasCustomPrompt="1"/>
          </p:nvPr>
        </p:nvSpPr>
        <p:spPr>
          <a:xfrm>
            <a:off x="768875" y="1828800"/>
            <a:ext cx="8049200" cy="2026447"/>
          </a:xfrm>
          <a:noFill/>
        </p:spPr>
        <p:txBody>
          <a:bodyPr vert="horz" wrap="square" lIns="0" tIns="0" rIns="0" bIns="0" rtlCol="0" anchor="b" anchorCtr="0">
            <a:noAutofit/>
          </a:bodyPr>
          <a:lstStyle>
            <a:lvl1pPr>
              <a:lnSpc>
                <a:spcPct val="100000"/>
              </a:lnSpc>
              <a:defRPr lang="en-US" sz="3200" b="0">
                <a:latin typeface="+mj-lt"/>
                <a:cs typeface="Oracle Sans" panose="020B0503020204020204" pitchFamily="34" charset="0"/>
              </a:defRPr>
            </a:lvl1pPr>
          </a:lstStyle>
          <a:p>
            <a:pPr lvl="0"/>
            <a:r>
              <a:rPr lang="en-US" dirty="0"/>
              <a:t>“Click to type customer or partner quote surrounded by quotation marks.” Remove/replace placeholder logo as needed.</a:t>
            </a:r>
          </a:p>
        </p:txBody>
      </p:sp>
      <p:sp>
        <p:nvSpPr>
          <p:cNvPr id="13" name="Text Field">
            <a:extLst>
              <a:ext uri="{FF2B5EF4-FFF2-40B4-BE49-F238E27FC236}">
                <a16:creationId xmlns:a16="http://schemas.microsoft.com/office/drawing/2014/main" id="{B09058E5-A74E-C340-89D0-4D15C2F3B8D0}"/>
              </a:ext>
            </a:extLst>
          </p:cNvPr>
          <p:cNvSpPr>
            <a:spLocks noGrp="1"/>
          </p:cNvSpPr>
          <p:nvPr>
            <p:ph type="body" sz="quarter" idx="37" hasCustomPrompt="1"/>
          </p:nvPr>
        </p:nvSpPr>
        <p:spPr>
          <a:xfrm>
            <a:off x="761999" y="4540249"/>
            <a:ext cx="5333999" cy="266291"/>
          </a:xfrm>
          <a:prstGeom prst="rect">
            <a:avLst/>
          </a:prstGeom>
        </p:spPr>
        <p:txBody>
          <a:bodyPr>
            <a:noAutofit/>
          </a:bodyPr>
          <a:lstStyle>
            <a:lvl1pPr>
              <a:defRPr b="1"/>
            </a:lvl1pPr>
          </a:lstStyle>
          <a:p>
            <a:pPr lvl="0"/>
            <a:r>
              <a:rPr lang="en-US" dirty="0"/>
              <a:t>Name of person quoted</a:t>
            </a:r>
          </a:p>
        </p:txBody>
      </p:sp>
      <p:sp>
        <p:nvSpPr>
          <p:cNvPr id="12" name="Text Field 2">
            <a:extLst>
              <a:ext uri="{FF2B5EF4-FFF2-40B4-BE49-F238E27FC236}">
                <a16:creationId xmlns:a16="http://schemas.microsoft.com/office/drawing/2014/main" id="{36C31D35-A48A-6B46-A3DB-FDB99CCA72F4}"/>
              </a:ext>
            </a:extLst>
          </p:cNvPr>
          <p:cNvSpPr>
            <a:spLocks noGrp="1"/>
          </p:cNvSpPr>
          <p:nvPr>
            <p:ph type="body" sz="quarter" idx="36" hasCustomPrompt="1"/>
          </p:nvPr>
        </p:nvSpPr>
        <p:spPr>
          <a:xfrm>
            <a:off x="761999" y="4877842"/>
            <a:ext cx="5333999" cy="895181"/>
          </a:xfrm>
          <a:prstGeom prst="rect">
            <a:avLst/>
          </a:prstGeom>
        </p:spPr>
        <p:txBody>
          <a:bodyPr>
            <a:noAutofit/>
          </a:bodyPr>
          <a:lstStyle>
            <a:lvl1pPr>
              <a:defRPr/>
            </a:lvl1pPr>
          </a:lstStyle>
          <a:p>
            <a:pPr lvl="0"/>
            <a:r>
              <a:rPr lang="en-US" dirty="0"/>
              <a:t>Additional information if needed</a:t>
            </a:r>
          </a:p>
        </p:txBody>
      </p:sp>
      <p:sp>
        <p:nvSpPr>
          <p:cNvPr id="7" name="Picture Placeholder 6">
            <a:extLst>
              <a:ext uri="{FF2B5EF4-FFF2-40B4-BE49-F238E27FC236}">
                <a16:creationId xmlns:a16="http://schemas.microsoft.com/office/drawing/2014/main" id="{414A2E81-7AA0-4954-BF7E-C076C41AF7C6}"/>
              </a:ext>
            </a:extLst>
          </p:cNvPr>
          <p:cNvSpPr>
            <a:spLocks noGrp="1"/>
          </p:cNvSpPr>
          <p:nvPr>
            <p:ph type="pic" sz="quarter" idx="41" hasCustomPrompt="1"/>
          </p:nvPr>
        </p:nvSpPr>
        <p:spPr>
          <a:xfrm>
            <a:off x="771067" y="1013988"/>
            <a:ext cx="2944208" cy="814812"/>
          </a:xfrm>
        </p:spPr>
        <p:txBody>
          <a:bodyPr/>
          <a:lstStyle>
            <a:lvl1pPr>
              <a:defRPr/>
            </a:lvl1pPr>
          </a:lstStyle>
          <a:p>
            <a:r>
              <a:rPr lang="en-US" dirty="0"/>
              <a:t>Click to add logo</a:t>
            </a:r>
          </a:p>
        </p:txBody>
      </p:sp>
      <p:sp>
        <p:nvSpPr>
          <p:cNvPr id="6" name="Date Placeholder 5">
            <a:extLst>
              <a:ext uri="{FF2B5EF4-FFF2-40B4-BE49-F238E27FC236}">
                <a16:creationId xmlns:a16="http://schemas.microsoft.com/office/drawing/2014/main" id="{F17ECA2C-4CF8-48ED-893A-2958F9909B90}"/>
              </a:ext>
            </a:extLst>
          </p:cNvPr>
          <p:cNvSpPr>
            <a:spLocks noGrp="1"/>
          </p:cNvSpPr>
          <p:nvPr>
            <p:ph type="dt" sz="half" idx="42"/>
          </p:nvPr>
        </p:nvSpPr>
        <p:spPr/>
        <p:txBody>
          <a:bodyPr/>
          <a:lstStyle/>
          <a:p>
            <a:r>
              <a:rPr lang="en-US"/>
              <a:t>[Date]</a:t>
            </a:r>
            <a:endParaRPr lang="en-US" dirty="0"/>
          </a:p>
        </p:txBody>
      </p:sp>
      <p:sp>
        <p:nvSpPr>
          <p:cNvPr id="8" name="Footer Placeholder 7">
            <a:extLst>
              <a:ext uri="{FF2B5EF4-FFF2-40B4-BE49-F238E27FC236}">
                <a16:creationId xmlns:a16="http://schemas.microsoft.com/office/drawing/2014/main" id="{144FDBCE-E35C-4859-AD9D-93665BD69FD5}"/>
              </a:ext>
            </a:extLst>
          </p:cNvPr>
          <p:cNvSpPr>
            <a:spLocks noGrp="1"/>
          </p:cNvSpPr>
          <p:nvPr>
            <p:ph type="ftr" sz="quarter" idx="43"/>
          </p:nvPr>
        </p:nvSpPr>
        <p:spPr/>
        <p:txBody>
          <a:bodyPr/>
          <a:lstStyle/>
          <a:p>
            <a:r>
              <a:rPr lang="en-US"/>
              <a:t>Copyright © 2020, Oracle and/or its affiliates, Confidential: Internal/Restricted/Highly Restricted</a:t>
            </a:r>
            <a:endParaRPr lang="en-US" dirty="0"/>
          </a:p>
        </p:txBody>
      </p:sp>
      <p:sp>
        <p:nvSpPr>
          <p:cNvPr id="9" name="Slide Number Placeholder 8">
            <a:extLst>
              <a:ext uri="{FF2B5EF4-FFF2-40B4-BE49-F238E27FC236}">
                <a16:creationId xmlns:a16="http://schemas.microsoft.com/office/drawing/2014/main" id="{0F5130C2-E640-4887-BCA9-090F40084C88}"/>
              </a:ext>
            </a:extLst>
          </p:cNvPr>
          <p:cNvSpPr>
            <a:spLocks noGrp="1"/>
          </p:cNvSpPr>
          <p:nvPr>
            <p:ph type="sldNum" sz="quarter" idx="44"/>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3395689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ark - Quote with Data Texture Background">
    <p:bg>
      <p:bgRef idx="1001">
        <a:schemeClr val="bg1"/>
      </p:bgRef>
    </p:bg>
    <p:spTree>
      <p:nvGrpSpPr>
        <p:cNvPr id="1" name=""/>
        <p:cNvGrpSpPr/>
        <p:nvPr/>
      </p:nvGrpSpPr>
      <p:grpSpPr>
        <a:xfrm>
          <a:off x="0" y="0"/>
          <a:ext cx="0" cy="0"/>
          <a:chOff x="0" y="0"/>
          <a:chExt cx="0" cy="0"/>
        </a:xfrm>
      </p:grpSpPr>
      <p:pic>
        <p:nvPicPr>
          <p:cNvPr id="15" name="Data Texture Image">
            <a:extLst>
              <a:ext uri="{FF2B5EF4-FFF2-40B4-BE49-F238E27FC236}">
                <a16:creationId xmlns:a16="http://schemas.microsoft.com/office/drawing/2014/main" id="{8A6273FB-BF91-403E-A6FD-7515A6D8BFCC}"/>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invGray">
          <a:xfrm>
            <a:off x="0" y="0"/>
            <a:ext cx="12192000" cy="6858000"/>
          </a:xfrm>
          <a:prstGeom prst="rect">
            <a:avLst/>
          </a:prstGeom>
        </p:spPr>
      </p:pic>
      <p:pic>
        <p:nvPicPr>
          <p:cNvPr id="30" name="OTag">
            <a:extLst>
              <a:ext uri="{FF2B5EF4-FFF2-40B4-BE49-F238E27FC236}">
                <a16:creationId xmlns:a16="http://schemas.microsoft.com/office/drawing/2014/main" id="{7DC71B8D-1AA8-1D49-9770-9D8CD0F61F95}"/>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 name="Quote">
            <a:extLst>
              <a:ext uri="{FF2B5EF4-FFF2-40B4-BE49-F238E27FC236}">
                <a16:creationId xmlns:a16="http://schemas.microsoft.com/office/drawing/2014/main" id="{70860AE5-51F4-4600-B7C5-0FFE1F5EE8BF}"/>
              </a:ext>
            </a:extLst>
          </p:cNvPr>
          <p:cNvSpPr>
            <a:spLocks noGrp="1"/>
          </p:cNvSpPr>
          <p:nvPr>
            <p:ph type="title" hasCustomPrompt="1"/>
          </p:nvPr>
        </p:nvSpPr>
        <p:spPr>
          <a:xfrm>
            <a:off x="768875" y="1828800"/>
            <a:ext cx="8022040" cy="1963350"/>
          </a:xfrm>
          <a:noFill/>
        </p:spPr>
        <p:txBody>
          <a:bodyPr vert="horz" wrap="square" lIns="0" tIns="0" rIns="0" bIns="0" rtlCol="0" anchor="b" anchorCtr="0">
            <a:noAutofit/>
          </a:bodyPr>
          <a:lstStyle>
            <a:lvl1pPr>
              <a:defRPr lang="en-US" sz="3200" b="0">
                <a:latin typeface="+mj-lt"/>
                <a:cs typeface="Oracle Sans" panose="020B0503020204020204" pitchFamily="34" charset="0"/>
              </a:defRPr>
            </a:lvl1pPr>
          </a:lstStyle>
          <a:p>
            <a:pPr lvl="0"/>
            <a:r>
              <a:rPr lang="en-US" dirty="0"/>
              <a:t>“Click to type customer or partner quote surrounded by quotation marks.” Remove/replace placeholder logo as needed.</a:t>
            </a:r>
          </a:p>
        </p:txBody>
      </p:sp>
      <p:sp>
        <p:nvSpPr>
          <p:cNvPr id="13" name="Text Field">
            <a:extLst>
              <a:ext uri="{FF2B5EF4-FFF2-40B4-BE49-F238E27FC236}">
                <a16:creationId xmlns:a16="http://schemas.microsoft.com/office/drawing/2014/main" id="{B09058E5-A74E-C340-89D0-4D15C2F3B8D0}"/>
              </a:ext>
            </a:extLst>
          </p:cNvPr>
          <p:cNvSpPr>
            <a:spLocks noGrp="1"/>
          </p:cNvSpPr>
          <p:nvPr>
            <p:ph type="body" sz="quarter" idx="37" hasCustomPrompt="1"/>
          </p:nvPr>
        </p:nvSpPr>
        <p:spPr>
          <a:xfrm>
            <a:off x="761999" y="4540249"/>
            <a:ext cx="5333999" cy="266291"/>
          </a:xfrm>
          <a:prstGeom prst="rect">
            <a:avLst/>
          </a:prstGeom>
        </p:spPr>
        <p:txBody>
          <a:bodyPr>
            <a:noAutofit/>
          </a:bodyPr>
          <a:lstStyle>
            <a:lvl1pPr>
              <a:defRPr b="1"/>
            </a:lvl1pPr>
          </a:lstStyle>
          <a:p>
            <a:pPr lvl="0"/>
            <a:r>
              <a:rPr lang="en-US" dirty="0"/>
              <a:t>Name of person quoted</a:t>
            </a:r>
          </a:p>
        </p:txBody>
      </p:sp>
      <p:sp>
        <p:nvSpPr>
          <p:cNvPr id="12" name="Text Field 2">
            <a:extLst>
              <a:ext uri="{FF2B5EF4-FFF2-40B4-BE49-F238E27FC236}">
                <a16:creationId xmlns:a16="http://schemas.microsoft.com/office/drawing/2014/main" id="{36C31D35-A48A-6B46-A3DB-FDB99CCA72F4}"/>
              </a:ext>
            </a:extLst>
          </p:cNvPr>
          <p:cNvSpPr>
            <a:spLocks noGrp="1"/>
          </p:cNvSpPr>
          <p:nvPr>
            <p:ph type="body" sz="quarter" idx="36" hasCustomPrompt="1"/>
          </p:nvPr>
        </p:nvSpPr>
        <p:spPr>
          <a:xfrm>
            <a:off x="761999" y="4877842"/>
            <a:ext cx="5333999" cy="895181"/>
          </a:xfrm>
          <a:prstGeom prst="rect">
            <a:avLst/>
          </a:prstGeom>
        </p:spPr>
        <p:txBody>
          <a:bodyPr>
            <a:noAutofit/>
          </a:bodyPr>
          <a:lstStyle>
            <a:lvl1pPr>
              <a:defRPr/>
            </a:lvl1pPr>
          </a:lstStyle>
          <a:p>
            <a:pPr lvl="0"/>
            <a:r>
              <a:rPr lang="en-US" dirty="0"/>
              <a:t>Additional information if needed</a:t>
            </a:r>
          </a:p>
        </p:txBody>
      </p:sp>
      <p:sp>
        <p:nvSpPr>
          <p:cNvPr id="10" name="Picture Placeholder 6">
            <a:extLst>
              <a:ext uri="{FF2B5EF4-FFF2-40B4-BE49-F238E27FC236}">
                <a16:creationId xmlns:a16="http://schemas.microsoft.com/office/drawing/2014/main" id="{CF70D2C9-2534-48AA-9A8A-D82D5A31B2F9}"/>
              </a:ext>
            </a:extLst>
          </p:cNvPr>
          <p:cNvSpPr>
            <a:spLocks noGrp="1"/>
          </p:cNvSpPr>
          <p:nvPr>
            <p:ph type="pic" sz="quarter" idx="41" hasCustomPrompt="1"/>
          </p:nvPr>
        </p:nvSpPr>
        <p:spPr>
          <a:xfrm>
            <a:off x="771067" y="1013988"/>
            <a:ext cx="2944208" cy="814812"/>
          </a:xfrm>
        </p:spPr>
        <p:txBody>
          <a:bodyPr/>
          <a:lstStyle>
            <a:lvl1pPr>
              <a:defRPr/>
            </a:lvl1pPr>
          </a:lstStyle>
          <a:p>
            <a:r>
              <a:rPr lang="en-US" dirty="0"/>
              <a:t>Click to add logo</a:t>
            </a:r>
          </a:p>
        </p:txBody>
      </p:sp>
      <p:sp>
        <p:nvSpPr>
          <p:cNvPr id="6" name="Date Placeholder 5">
            <a:extLst>
              <a:ext uri="{FF2B5EF4-FFF2-40B4-BE49-F238E27FC236}">
                <a16:creationId xmlns:a16="http://schemas.microsoft.com/office/drawing/2014/main" id="{4626C9C3-D9C8-4222-B161-D7AF97BC1F41}"/>
              </a:ext>
            </a:extLst>
          </p:cNvPr>
          <p:cNvSpPr>
            <a:spLocks noGrp="1"/>
          </p:cNvSpPr>
          <p:nvPr>
            <p:ph type="dt" sz="half" idx="42"/>
          </p:nvPr>
        </p:nvSpPr>
        <p:spPr/>
        <p:txBody>
          <a:bodyPr/>
          <a:lstStyle/>
          <a:p>
            <a:r>
              <a:rPr lang="en-US"/>
              <a:t>[Date]</a:t>
            </a:r>
            <a:endParaRPr lang="en-US" dirty="0"/>
          </a:p>
        </p:txBody>
      </p:sp>
      <p:sp>
        <p:nvSpPr>
          <p:cNvPr id="7" name="Footer Placeholder 6">
            <a:extLst>
              <a:ext uri="{FF2B5EF4-FFF2-40B4-BE49-F238E27FC236}">
                <a16:creationId xmlns:a16="http://schemas.microsoft.com/office/drawing/2014/main" id="{C64C126A-0D05-424A-A6C2-80119CEAE618}"/>
              </a:ext>
            </a:extLst>
          </p:cNvPr>
          <p:cNvSpPr>
            <a:spLocks noGrp="1"/>
          </p:cNvSpPr>
          <p:nvPr>
            <p:ph type="ftr" sz="quarter" idx="43"/>
          </p:nvPr>
        </p:nvSpPr>
        <p:spPr/>
        <p:txBody>
          <a:bodyPr/>
          <a:lstStyle/>
          <a:p>
            <a:r>
              <a:rPr lang="en-US"/>
              <a:t>Copyright © 2020, Oracle and/or its affiliates, Confidential: Internal/Restricted/Highly Restricted</a:t>
            </a:r>
            <a:endParaRPr lang="en-US" dirty="0"/>
          </a:p>
        </p:txBody>
      </p:sp>
      <p:sp>
        <p:nvSpPr>
          <p:cNvPr id="8" name="Slide Number Placeholder 7">
            <a:extLst>
              <a:ext uri="{FF2B5EF4-FFF2-40B4-BE49-F238E27FC236}">
                <a16:creationId xmlns:a16="http://schemas.microsoft.com/office/drawing/2014/main" id="{E6D685BD-0D80-40FF-88C3-58BBDF890F03}"/>
              </a:ext>
            </a:extLst>
          </p:cNvPr>
          <p:cNvSpPr>
            <a:spLocks noGrp="1"/>
          </p:cNvSpPr>
          <p:nvPr>
            <p:ph type="sldNum" sz="quarter" idx="44"/>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27753001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Light - Quote with Picture">
    <p:spTree>
      <p:nvGrpSpPr>
        <p:cNvPr id="1" name=""/>
        <p:cNvGrpSpPr/>
        <p:nvPr/>
      </p:nvGrpSpPr>
      <p:grpSpPr>
        <a:xfrm>
          <a:off x="0" y="0"/>
          <a:ext cx="0" cy="0"/>
          <a:chOff x="0" y="0"/>
          <a:chExt cx="0" cy="0"/>
        </a:xfrm>
      </p:grpSpPr>
      <p:sp>
        <p:nvSpPr>
          <p:cNvPr id="3" name="Quote">
            <a:extLst>
              <a:ext uri="{FF2B5EF4-FFF2-40B4-BE49-F238E27FC236}">
                <a16:creationId xmlns:a16="http://schemas.microsoft.com/office/drawing/2014/main" id="{A13E52A3-3B72-407D-BD94-ADB27B9FCE9C}"/>
              </a:ext>
            </a:extLst>
          </p:cNvPr>
          <p:cNvSpPr>
            <a:spLocks noGrp="1"/>
          </p:cNvSpPr>
          <p:nvPr>
            <p:ph type="title" hasCustomPrompt="1"/>
          </p:nvPr>
        </p:nvSpPr>
        <p:spPr>
          <a:xfrm>
            <a:off x="5372844" y="2434528"/>
            <a:ext cx="6067096" cy="1846659"/>
          </a:xfrm>
          <a:noFill/>
        </p:spPr>
        <p:txBody>
          <a:bodyPr vert="horz" wrap="square" lIns="0" tIns="0" rIns="0" bIns="0" rtlCol="0" anchor="b" anchorCtr="0">
            <a:spAutoFit/>
          </a:bodyPr>
          <a:lstStyle>
            <a:lvl1pPr>
              <a:lnSpc>
                <a:spcPct val="100000"/>
              </a:lnSpc>
              <a:defRPr lang="en-US" sz="3000" b="0" dirty="0">
                <a:latin typeface="+mj-lt"/>
                <a:cs typeface="Oracle Sans" panose="020B0503020204020204" pitchFamily="34" charset="0"/>
              </a:defRPr>
            </a:lvl1pPr>
          </a:lstStyle>
          <a:p>
            <a:pPr lvl="0"/>
            <a:r>
              <a:rPr lang="en-US" dirty="0"/>
              <a:t>“Click to type customer or partner quote surrounded by quotation marks.” Remove/replace placeholder image as needed.</a:t>
            </a:r>
          </a:p>
        </p:txBody>
      </p:sp>
      <p:sp>
        <p:nvSpPr>
          <p:cNvPr id="13" name="Text Field">
            <a:extLst>
              <a:ext uri="{FF2B5EF4-FFF2-40B4-BE49-F238E27FC236}">
                <a16:creationId xmlns:a16="http://schemas.microsoft.com/office/drawing/2014/main" id="{04A571F4-71E4-264A-BBD5-0475995E681B}"/>
              </a:ext>
            </a:extLst>
          </p:cNvPr>
          <p:cNvSpPr>
            <a:spLocks noGrp="1"/>
          </p:cNvSpPr>
          <p:nvPr>
            <p:ph type="body" sz="quarter" idx="37" hasCustomPrompt="1"/>
          </p:nvPr>
        </p:nvSpPr>
        <p:spPr>
          <a:xfrm>
            <a:off x="5372844" y="4983135"/>
            <a:ext cx="6054629" cy="266291"/>
          </a:xfrm>
          <a:prstGeom prst="rect">
            <a:avLst/>
          </a:prstGeom>
        </p:spPr>
        <p:txBody>
          <a:bodyPr>
            <a:noAutofit/>
          </a:bodyPr>
          <a:lstStyle>
            <a:lvl1pPr>
              <a:defRPr b="1"/>
            </a:lvl1pPr>
          </a:lstStyle>
          <a:p>
            <a:pPr lvl="0"/>
            <a:r>
              <a:rPr lang="en-US" dirty="0"/>
              <a:t>Name of person quoted</a:t>
            </a:r>
          </a:p>
        </p:txBody>
      </p:sp>
      <p:sp>
        <p:nvSpPr>
          <p:cNvPr id="11" name="Text Field 2">
            <a:extLst>
              <a:ext uri="{FF2B5EF4-FFF2-40B4-BE49-F238E27FC236}">
                <a16:creationId xmlns:a16="http://schemas.microsoft.com/office/drawing/2014/main" id="{CBFB97F9-F988-C34C-8B6D-BB4A4D881736}"/>
              </a:ext>
            </a:extLst>
          </p:cNvPr>
          <p:cNvSpPr>
            <a:spLocks noGrp="1"/>
          </p:cNvSpPr>
          <p:nvPr>
            <p:ph type="body" sz="quarter" idx="36" hasCustomPrompt="1"/>
          </p:nvPr>
        </p:nvSpPr>
        <p:spPr>
          <a:xfrm>
            <a:off x="5372844" y="5320728"/>
            <a:ext cx="6054629" cy="786385"/>
          </a:xfrm>
          <a:prstGeom prst="rect">
            <a:avLst/>
          </a:prstGeom>
        </p:spPr>
        <p:txBody>
          <a:bodyPr>
            <a:noAutofit/>
          </a:bodyPr>
          <a:lstStyle>
            <a:lvl1pPr>
              <a:defRPr/>
            </a:lvl1pPr>
          </a:lstStyle>
          <a:p>
            <a:pPr lvl="0"/>
            <a:r>
              <a:rPr lang="en-US" dirty="0"/>
              <a:t>Additional information if needed</a:t>
            </a:r>
          </a:p>
        </p:txBody>
      </p:sp>
      <p:pic>
        <p:nvPicPr>
          <p:cNvPr id="15" name="OTag">
            <a:extLst>
              <a:ext uri="{FF2B5EF4-FFF2-40B4-BE49-F238E27FC236}">
                <a16:creationId xmlns:a16="http://schemas.microsoft.com/office/drawing/2014/main" id="{D79573CA-7EF3-46CE-91D4-01D1A2F17BEF}"/>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6" name="TextBox 5">
            <a:extLst>
              <a:ext uri="{FF2B5EF4-FFF2-40B4-BE49-F238E27FC236}">
                <a16:creationId xmlns:a16="http://schemas.microsoft.com/office/drawing/2014/main" id="{A8F9EF32-2876-8841-ADB8-707F8BDB8530}"/>
              </a:ext>
            </a:extLst>
          </p:cNvPr>
          <p:cNvSpPr txBox="1"/>
          <p:nvPr userDrawn="1"/>
        </p:nvSpPr>
        <p:spPr>
          <a:xfrm>
            <a:off x="1295730" y="3244334"/>
            <a:ext cx="2285339" cy="369332"/>
          </a:xfrm>
          <a:prstGeom prst="rect">
            <a:avLst/>
          </a:prstGeom>
          <a:noFill/>
        </p:spPr>
        <p:txBody>
          <a:bodyPr wrap="square" rtlCol="0">
            <a:spAutoFit/>
          </a:bodyPr>
          <a:lstStyle/>
          <a:p>
            <a:r>
              <a:rPr lang="en-US" dirty="0">
                <a:solidFill>
                  <a:schemeClr val="bg2"/>
                </a:solidFill>
              </a:rPr>
              <a:t>Click to add image</a:t>
            </a:r>
          </a:p>
        </p:txBody>
      </p:sp>
      <p:sp>
        <p:nvSpPr>
          <p:cNvPr id="12" name="Picture Placeholder 6">
            <a:extLst>
              <a:ext uri="{FF2B5EF4-FFF2-40B4-BE49-F238E27FC236}">
                <a16:creationId xmlns:a16="http://schemas.microsoft.com/office/drawing/2014/main" id="{48F56FAF-A389-4DEC-BCB5-7C2BCDEBE166}"/>
              </a:ext>
            </a:extLst>
          </p:cNvPr>
          <p:cNvSpPr>
            <a:spLocks noGrp="1" noChangeAspect="1"/>
          </p:cNvSpPr>
          <p:nvPr>
            <p:ph type="pic" sz="quarter" idx="41" hasCustomPrompt="1"/>
          </p:nvPr>
        </p:nvSpPr>
        <p:spPr>
          <a:xfrm>
            <a:off x="5434085" y="1206535"/>
            <a:ext cx="2944208" cy="841248"/>
          </a:xfrm>
        </p:spPr>
        <p:txBody>
          <a:bodyPr anchor="ctr" anchorCtr="1"/>
          <a:lstStyle>
            <a:lvl1pPr>
              <a:defRPr/>
            </a:lvl1pPr>
          </a:lstStyle>
          <a:p>
            <a:r>
              <a:rPr lang="en-US" dirty="0"/>
              <a:t>Click to add logo</a:t>
            </a:r>
          </a:p>
        </p:txBody>
      </p:sp>
      <p:sp>
        <p:nvSpPr>
          <p:cNvPr id="7" name="Picture Placeholder 6">
            <a:extLst>
              <a:ext uri="{FF2B5EF4-FFF2-40B4-BE49-F238E27FC236}">
                <a16:creationId xmlns:a16="http://schemas.microsoft.com/office/drawing/2014/main" id="{6145069B-D056-45AF-BC91-ABDBFD0C3D17}"/>
              </a:ext>
            </a:extLst>
          </p:cNvPr>
          <p:cNvSpPr>
            <a:spLocks noGrp="1"/>
          </p:cNvSpPr>
          <p:nvPr>
            <p:ph type="pic" sz="quarter" idx="42" hasCustomPrompt="1"/>
          </p:nvPr>
        </p:nvSpPr>
        <p:spPr>
          <a:xfrm>
            <a:off x="0" y="0"/>
            <a:ext cx="4876800" cy="6858000"/>
          </a:xfrm>
        </p:spPr>
        <p:txBody>
          <a:bodyPr anchor="ctr" anchorCtr="1"/>
          <a:lstStyle>
            <a:lvl1pPr>
              <a:defRPr/>
            </a:lvl1pPr>
          </a:lstStyle>
          <a:p>
            <a:r>
              <a:rPr lang="en-US" dirty="0"/>
              <a:t>Click to add image</a:t>
            </a:r>
          </a:p>
        </p:txBody>
      </p:sp>
      <p:sp>
        <p:nvSpPr>
          <p:cNvPr id="4" name="Date Placeholder 3">
            <a:extLst>
              <a:ext uri="{FF2B5EF4-FFF2-40B4-BE49-F238E27FC236}">
                <a16:creationId xmlns:a16="http://schemas.microsoft.com/office/drawing/2014/main" id="{F3C7CAF2-5875-4790-8762-15A8CDD16E08}"/>
              </a:ext>
            </a:extLst>
          </p:cNvPr>
          <p:cNvSpPr>
            <a:spLocks noGrp="1"/>
          </p:cNvSpPr>
          <p:nvPr>
            <p:ph type="dt" sz="half" idx="43"/>
          </p:nvPr>
        </p:nvSpPr>
        <p:spPr/>
        <p:txBody>
          <a:bodyPr/>
          <a:lstStyle/>
          <a:p>
            <a:r>
              <a:rPr lang="en-US"/>
              <a:t>[Date]</a:t>
            </a:r>
            <a:endParaRPr lang="en-US" dirty="0"/>
          </a:p>
        </p:txBody>
      </p:sp>
      <p:sp>
        <p:nvSpPr>
          <p:cNvPr id="5" name="Footer Placeholder 4">
            <a:extLst>
              <a:ext uri="{FF2B5EF4-FFF2-40B4-BE49-F238E27FC236}">
                <a16:creationId xmlns:a16="http://schemas.microsoft.com/office/drawing/2014/main" id="{0F175504-AA80-48D0-ABE0-C3B4B0480FBA}"/>
              </a:ext>
            </a:extLst>
          </p:cNvPr>
          <p:cNvSpPr>
            <a:spLocks noGrp="1"/>
          </p:cNvSpPr>
          <p:nvPr>
            <p:ph type="ftr" sz="quarter" idx="44"/>
          </p:nvPr>
        </p:nvSpPr>
        <p:spPr/>
        <p:txBody>
          <a:bodyPr/>
          <a:lstStyle/>
          <a:p>
            <a:r>
              <a:rPr lang="en-US"/>
              <a:t>Copyright © 2020, Oracle and/or its affiliates, Confidential: Internal/Restricted/Highly Restricted</a:t>
            </a:r>
            <a:endParaRPr lang="en-US" dirty="0"/>
          </a:p>
        </p:txBody>
      </p:sp>
      <p:sp>
        <p:nvSpPr>
          <p:cNvPr id="8" name="Slide Number Placeholder 7">
            <a:extLst>
              <a:ext uri="{FF2B5EF4-FFF2-40B4-BE49-F238E27FC236}">
                <a16:creationId xmlns:a16="http://schemas.microsoft.com/office/drawing/2014/main" id="{FA2E22D8-777D-4A4E-8190-9C7E9654A636}"/>
              </a:ext>
            </a:extLst>
          </p:cNvPr>
          <p:cNvSpPr>
            <a:spLocks noGrp="1"/>
          </p:cNvSpPr>
          <p:nvPr>
            <p:ph type="sldNum" sz="quarter" idx="45"/>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2757348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ark - Quote with Picture">
    <p:bg>
      <p:bgRef idx="1001">
        <a:schemeClr val="bg1"/>
      </p:bgRef>
    </p:bg>
    <p:spTree>
      <p:nvGrpSpPr>
        <p:cNvPr id="1" name=""/>
        <p:cNvGrpSpPr/>
        <p:nvPr/>
      </p:nvGrpSpPr>
      <p:grpSpPr>
        <a:xfrm>
          <a:off x="0" y="0"/>
          <a:ext cx="0" cy="0"/>
          <a:chOff x="0" y="0"/>
          <a:chExt cx="0" cy="0"/>
        </a:xfrm>
      </p:grpSpPr>
      <p:sp>
        <p:nvSpPr>
          <p:cNvPr id="3" name="Quote">
            <a:extLst>
              <a:ext uri="{FF2B5EF4-FFF2-40B4-BE49-F238E27FC236}">
                <a16:creationId xmlns:a16="http://schemas.microsoft.com/office/drawing/2014/main" id="{E7972264-22BA-4EDF-A0AC-13C683A7DA78}"/>
              </a:ext>
            </a:extLst>
          </p:cNvPr>
          <p:cNvSpPr>
            <a:spLocks noGrp="1"/>
          </p:cNvSpPr>
          <p:nvPr>
            <p:ph type="title" hasCustomPrompt="1"/>
          </p:nvPr>
        </p:nvSpPr>
        <p:spPr>
          <a:xfrm>
            <a:off x="5378728" y="2435027"/>
            <a:ext cx="6051272" cy="1846659"/>
          </a:xfrm>
          <a:noFill/>
        </p:spPr>
        <p:txBody>
          <a:bodyPr vert="horz" wrap="square" lIns="0" tIns="0" rIns="0" bIns="0" rtlCol="0" anchor="b" anchorCtr="0">
            <a:spAutoFit/>
          </a:bodyPr>
          <a:lstStyle>
            <a:lvl1pPr>
              <a:lnSpc>
                <a:spcPct val="100000"/>
              </a:lnSpc>
              <a:defRPr lang="en-US" sz="3000" b="0">
                <a:latin typeface="+mj-lt"/>
                <a:cs typeface="Oracle Sans" panose="020B0503020204020204" pitchFamily="34" charset="0"/>
              </a:defRPr>
            </a:lvl1pPr>
          </a:lstStyle>
          <a:p>
            <a:pPr lvl="0"/>
            <a:r>
              <a:rPr lang="en-US" dirty="0"/>
              <a:t>“Click to type customer or partner quote surrounded by quotation marks.” Remove/replace placeholder image as needed.</a:t>
            </a:r>
          </a:p>
        </p:txBody>
      </p:sp>
      <p:sp>
        <p:nvSpPr>
          <p:cNvPr id="13" name="Text Field">
            <a:extLst>
              <a:ext uri="{FF2B5EF4-FFF2-40B4-BE49-F238E27FC236}">
                <a16:creationId xmlns:a16="http://schemas.microsoft.com/office/drawing/2014/main" id="{04A571F4-71E4-264A-BBD5-0475995E681B}"/>
              </a:ext>
            </a:extLst>
          </p:cNvPr>
          <p:cNvSpPr>
            <a:spLocks noGrp="1"/>
          </p:cNvSpPr>
          <p:nvPr>
            <p:ph type="body" sz="quarter" idx="37" hasCustomPrompt="1"/>
          </p:nvPr>
        </p:nvSpPr>
        <p:spPr>
          <a:xfrm>
            <a:off x="5385816" y="4983135"/>
            <a:ext cx="6051272" cy="266291"/>
          </a:xfrm>
          <a:prstGeom prst="rect">
            <a:avLst/>
          </a:prstGeom>
        </p:spPr>
        <p:txBody>
          <a:bodyPr>
            <a:noAutofit/>
          </a:bodyPr>
          <a:lstStyle>
            <a:lvl1pPr>
              <a:defRPr b="1"/>
            </a:lvl1pPr>
          </a:lstStyle>
          <a:p>
            <a:pPr lvl="0"/>
            <a:r>
              <a:rPr lang="en-US" dirty="0"/>
              <a:t>Name of person quoted</a:t>
            </a:r>
          </a:p>
        </p:txBody>
      </p:sp>
      <p:sp>
        <p:nvSpPr>
          <p:cNvPr id="11" name="Text Field 2">
            <a:extLst>
              <a:ext uri="{FF2B5EF4-FFF2-40B4-BE49-F238E27FC236}">
                <a16:creationId xmlns:a16="http://schemas.microsoft.com/office/drawing/2014/main" id="{CBFB97F9-F988-C34C-8B6D-BB4A4D881736}"/>
              </a:ext>
            </a:extLst>
          </p:cNvPr>
          <p:cNvSpPr>
            <a:spLocks noGrp="1"/>
          </p:cNvSpPr>
          <p:nvPr>
            <p:ph type="body" sz="quarter" idx="36" hasCustomPrompt="1"/>
          </p:nvPr>
        </p:nvSpPr>
        <p:spPr>
          <a:xfrm>
            <a:off x="5385816" y="5320728"/>
            <a:ext cx="6051272" cy="786385"/>
          </a:xfrm>
          <a:prstGeom prst="rect">
            <a:avLst/>
          </a:prstGeom>
        </p:spPr>
        <p:txBody>
          <a:bodyPr>
            <a:noAutofit/>
          </a:bodyPr>
          <a:lstStyle>
            <a:lvl1pPr>
              <a:defRPr/>
            </a:lvl1pPr>
          </a:lstStyle>
          <a:p>
            <a:pPr lvl="0"/>
            <a:r>
              <a:rPr lang="en-US" dirty="0"/>
              <a:t>Additional information if needed</a:t>
            </a:r>
          </a:p>
        </p:txBody>
      </p:sp>
      <p:pic>
        <p:nvPicPr>
          <p:cNvPr id="15" name="OTag">
            <a:extLst>
              <a:ext uri="{FF2B5EF4-FFF2-40B4-BE49-F238E27FC236}">
                <a16:creationId xmlns:a16="http://schemas.microsoft.com/office/drawing/2014/main" id="{0D7B12AA-E756-4885-BD64-8DBE9AAC5A1F}"/>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2" name="Picture Placeholder 6">
            <a:extLst>
              <a:ext uri="{FF2B5EF4-FFF2-40B4-BE49-F238E27FC236}">
                <a16:creationId xmlns:a16="http://schemas.microsoft.com/office/drawing/2014/main" id="{B09CBC8C-115F-4556-A4E2-129D0E230A87}"/>
              </a:ext>
            </a:extLst>
          </p:cNvPr>
          <p:cNvSpPr>
            <a:spLocks noGrp="1" noChangeAspect="1"/>
          </p:cNvSpPr>
          <p:nvPr>
            <p:ph type="pic" sz="quarter" idx="41" hasCustomPrompt="1"/>
          </p:nvPr>
        </p:nvSpPr>
        <p:spPr>
          <a:xfrm>
            <a:off x="5434085" y="1206535"/>
            <a:ext cx="2944208" cy="841248"/>
          </a:xfrm>
        </p:spPr>
        <p:txBody>
          <a:bodyPr anchor="ctr" anchorCtr="1"/>
          <a:lstStyle>
            <a:lvl1pPr>
              <a:defRPr/>
            </a:lvl1pPr>
          </a:lstStyle>
          <a:p>
            <a:r>
              <a:rPr lang="en-US" dirty="0"/>
              <a:t>Click to add logo</a:t>
            </a:r>
          </a:p>
        </p:txBody>
      </p:sp>
      <p:sp>
        <p:nvSpPr>
          <p:cNvPr id="5" name="Picture Placeholder 4">
            <a:extLst>
              <a:ext uri="{FF2B5EF4-FFF2-40B4-BE49-F238E27FC236}">
                <a16:creationId xmlns:a16="http://schemas.microsoft.com/office/drawing/2014/main" id="{EF3D1FF3-649D-46E2-9FDF-D1A77643F22A}"/>
              </a:ext>
            </a:extLst>
          </p:cNvPr>
          <p:cNvSpPr>
            <a:spLocks noGrp="1"/>
          </p:cNvSpPr>
          <p:nvPr>
            <p:ph type="pic" sz="quarter" idx="42" hasCustomPrompt="1"/>
          </p:nvPr>
        </p:nvSpPr>
        <p:spPr>
          <a:xfrm>
            <a:off x="0" y="0"/>
            <a:ext cx="4876800" cy="6858000"/>
          </a:xfrm>
        </p:spPr>
        <p:txBody>
          <a:bodyPr anchor="ctr" anchorCtr="1"/>
          <a:lstStyle>
            <a:lvl1pPr marL="0" marR="0" indent="0" algn="l" defTabSz="914400" rtl="0" eaLnBrk="1" fontAlgn="auto" latinLnBrk="0" hangingPunct="1">
              <a:lnSpc>
                <a:spcPct val="95000"/>
              </a:lnSpc>
              <a:spcBef>
                <a:spcPts val="600"/>
              </a:spcBef>
              <a:spcAft>
                <a:spcPts val="0"/>
              </a:spcAft>
              <a:buClrTx/>
              <a:buSzTx/>
              <a:buFont typeface="System Font Regular"/>
              <a:buNone/>
              <a:tabLst/>
              <a:defRPr/>
            </a:lvl1pPr>
          </a:lstStyle>
          <a:p>
            <a:pPr marL="0" marR="0" lvl="0" indent="0" algn="l" defTabSz="914400" rtl="0" eaLnBrk="1" fontAlgn="auto" latinLnBrk="0" hangingPunct="1">
              <a:lnSpc>
                <a:spcPct val="95000"/>
              </a:lnSpc>
              <a:spcBef>
                <a:spcPts val="600"/>
              </a:spcBef>
              <a:spcAft>
                <a:spcPts val="0"/>
              </a:spcAft>
              <a:buClrTx/>
              <a:buSzTx/>
              <a:buFont typeface="System Font Regular"/>
              <a:buNone/>
              <a:tabLst/>
              <a:defRPr/>
            </a:pPr>
            <a:r>
              <a:rPr lang="en-US" dirty="0"/>
              <a:t>Click to add image</a:t>
            </a:r>
          </a:p>
        </p:txBody>
      </p:sp>
      <p:sp>
        <p:nvSpPr>
          <p:cNvPr id="4" name="Date Placeholder 3">
            <a:extLst>
              <a:ext uri="{FF2B5EF4-FFF2-40B4-BE49-F238E27FC236}">
                <a16:creationId xmlns:a16="http://schemas.microsoft.com/office/drawing/2014/main" id="{D906CAD6-29C8-4422-A48D-D8830936B44F}"/>
              </a:ext>
            </a:extLst>
          </p:cNvPr>
          <p:cNvSpPr>
            <a:spLocks noGrp="1"/>
          </p:cNvSpPr>
          <p:nvPr>
            <p:ph type="dt" sz="half" idx="43"/>
          </p:nvPr>
        </p:nvSpPr>
        <p:spPr/>
        <p:txBody>
          <a:bodyPr/>
          <a:lstStyle/>
          <a:p>
            <a:r>
              <a:rPr lang="en-US"/>
              <a:t>[Date]</a:t>
            </a:r>
            <a:endParaRPr lang="en-US" dirty="0"/>
          </a:p>
        </p:txBody>
      </p:sp>
      <p:sp>
        <p:nvSpPr>
          <p:cNvPr id="6" name="Footer Placeholder 5">
            <a:extLst>
              <a:ext uri="{FF2B5EF4-FFF2-40B4-BE49-F238E27FC236}">
                <a16:creationId xmlns:a16="http://schemas.microsoft.com/office/drawing/2014/main" id="{D7B2E353-DA56-4DDC-BA6A-8DBF5B35499D}"/>
              </a:ext>
            </a:extLst>
          </p:cNvPr>
          <p:cNvSpPr>
            <a:spLocks noGrp="1"/>
          </p:cNvSpPr>
          <p:nvPr>
            <p:ph type="ftr" sz="quarter" idx="44"/>
          </p:nvPr>
        </p:nvSpPr>
        <p:spPr/>
        <p:txBody>
          <a:bodyPr/>
          <a:lstStyle/>
          <a:p>
            <a:r>
              <a:rPr lang="en-US"/>
              <a:t>Copyright © 2020, Oracle and/or its affiliates, Confidential: Internal/Restricted/Highly Restricted</a:t>
            </a:r>
            <a:endParaRPr lang="en-US" dirty="0"/>
          </a:p>
        </p:txBody>
      </p:sp>
      <p:sp>
        <p:nvSpPr>
          <p:cNvPr id="7" name="Slide Number Placeholder 6">
            <a:extLst>
              <a:ext uri="{FF2B5EF4-FFF2-40B4-BE49-F238E27FC236}">
                <a16:creationId xmlns:a16="http://schemas.microsoft.com/office/drawing/2014/main" id="{6C82F77D-AAE1-49E0-8C46-83975B4AC826}"/>
              </a:ext>
            </a:extLst>
          </p:cNvPr>
          <p:cNvSpPr>
            <a:spLocks noGrp="1"/>
          </p:cNvSpPr>
          <p:nvPr>
            <p:ph type="sldNum" sz="quarter" idx="45"/>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19901198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Light - Thank You">
    <p:bg>
      <p:bgRef idx="1001">
        <a:schemeClr val="bg1"/>
      </p:bgRef>
    </p:bg>
    <p:spTree>
      <p:nvGrpSpPr>
        <p:cNvPr id="1" name=""/>
        <p:cNvGrpSpPr/>
        <p:nvPr/>
      </p:nvGrpSpPr>
      <p:grpSpPr>
        <a:xfrm>
          <a:off x="0" y="0"/>
          <a:ext cx="0" cy="0"/>
          <a:chOff x="0" y="0"/>
          <a:chExt cx="0" cy="0"/>
        </a:xfrm>
      </p:grpSpPr>
      <p:pic>
        <p:nvPicPr>
          <p:cNvPr id="14" name="Abstract Illustration">
            <a:extLst>
              <a:ext uri="{FF2B5EF4-FFF2-40B4-BE49-F238E27FC236}">
                <a16:creationId xmlns:a16="http://schemas.microsoft.com/office/drawing/2014/main" id="{49F92AE8-C0F0-CF4B-B569-964245B00416}"/>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val="0"/>
              </a:ext>
            </a:extLst>
          </a:blip>
          <a:srcRect/>
          <a:stretch/>
        </p:blipFill>
        <p:spPr bwMode="ltGray">
          <a:xfrm>
            <a:off x="6096000" y="4898"/>
            <a:ext cx="6096000" cy="6858000"/>
          </a:xfrm>
          <a:prstGeom prst="rect">
            <a:avLst/>
          </a:prstGeom>
        </p:spPr>
      </p:pic>
      <p:pic>
        <p:nvPicPr>
          <p:cNvPr id="26" name="OTag">
            <a:extLst>
              <a:ext uri="{FF2B5EF4-FFF2-40B4-BE49-F238E27FC236}">
                <a16:creationId xmlns:a16="http://schemas.microsoft.com/office/drawing/2014/main" id="{42D6F87D-23AA-1D42-BDBA-F6833AC9A0E3}"/>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3" name="Thank You">
            <a:extLst>
              <a:ext uri="{FF2B5EF4-FFF2-40B4-BE49-F238E27FC236}">
                <a16:creationId xmlns:a16="http://schemas.microsoft.com/office/drawing/2014/main" id="{701BFB4F-AD1A-4B21-826E-A2F61F5D8AAB}"/>
              </a:ext>
            </a:extLst>
          </p:cNvPr>
          <p:cNvSpPr>
            <a:spLocks noGrp="1"/>
          </p:cNvSpPr>
          <p:nvPr>
            <p:ph type="title" hasCustomPrompt="1"/>
          </p:nvPr>
        </p:nvSpPr>
        <p:spPr>
          <a:xfrm>
            <a:off x="768875" y="3482230"/>
            <a:ext cx="5022325" cy="822960"/>
          </a:xfrm>
          <a:noFill/>
        </p:spPr>
        <p:txBody>
          <a:bodyPr vert="horz" lIns="0" tIns="0" rIns="0" bIns="0" rtlCol="0" anchor="b" anchorCtr="0">
            <a:noAutofit/>
          </a:bodyPr>
          <a:lstStyle>
            <a:lvl1pPr>
              <a:defRPr lang="en-US" sz="3200" b="0">
                <a:latin typeface="+mj-lt"/>
                <a:cs typeface="Oracle Sans" panose="020B0503020204020204" pitchFamily="34" charset="0"/>
              </a:defRPr>
            </a:lvl1pPr>
          </a:lstStyle>
          <a:p>
            <a:pPr marL="0" marR="0" lvl="0" indent="0" fontAlgn="t">
              <a:lnSpc>
                <a:spcPct val="100000"/>
              </a:lnSpc>
              <a:spcBef>
                <a:spcPts val="0"/>
              </a:spcBef>
              <a:spcAft>
                <a:spcPts val="0"/>
              </a:spcAft>
              <a:buClrTx/>
              <a:buSzTx/>
              <a:buFont typeface="System Font Regular"/>
              <a:tabLst/>
            </a:pPr>
            <a:r>
              <a:rPr lang="en-US" dirty="0"/>
              <a:t>Thank you</a:t>
            </a:r>
          </a:p>
        </p:txBody>
      </p:sp>
      <p:cxnSp>
        <p:nvCxnSpPr>
          <p:cNvPr id="17" name="Accent Mark">
            <a:extLst>
              <a:ext uri="{FF2B5EF4-FFF2-40B4-BE49-F238E27FC236}">
                <a16:creationId xmlns:a16="http://schemas.microsoft.com/office/drawing/2014/main" id="{067F8F82-B054-48B8-A81C-65FC099A0B9D}"/>
              </a:ext>
              <a:ext uri="{C183D7F6-B498-43B3-948B-1728B52AA6E4}">
                <adec:decorative xmlns:adec="http://schemas.microsoft.com/office/drawing/2017/decorative" val="1"/>
              </a:ext>
            </a:extLst>
          </p:cNvPr>
          <p:cNvCxnSpPr>
            <a:cxnSpLocks/>
          </p:cNvCxnSpPr>
          <p:nvPr userDrawn="1"/>
        </p:nvCxnSpPr>
        <p:spPr>
          <a:xfrm flipH="1">
            <a:off x="768350" y="4508728"/>
            <a:ext cx="301752"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1" name="Text Field">
            <a:extLst>
              <a:ext uri="{FF2B5EF4-FFF2-40B4-BE49-F238E27FC236}">
                <a16:creationId xmlns:a16="http://schemas.microsoft.com/office/drawing/2014/main" id="{F273E805-B8FF-F84B-99E6-4636F8BD3EBF}"/>
              </a:ext>
            </a:extLst>
          </p:cNvPr>
          <p:cNvSpPr>
            <a:spLocks noGrp="1"/>
          </p:cNvSpPr>
          <p:nvPr>
            <p:ph type="body" sz="quarter" idx="37"/>
          </p:nvPr>
        </p:nvSpPr>
        <p:spPr>
          <a:xfrm>
            <a:off x="762000" y="4773585"/>
            <a:ext cx="5029200" cy="266291"/>
          </a:xfrm>
          <a:prstGeom prst="rect">
            <a:avLst/>
          </a:prstGeom>
        </p:spPr>
        <p:txBody>
          <a:bodyPr>
            <a:noAutofit/>
          </a:bodyPr>
          <a:lstStyle>
            <a:lvl1pPr>
              <a:defRPr b="1"/>
            </a:lvl1pPr>
          </a:lstStyle>
          <a:p>
            <a:pPr lvl="0"/>
            <a:r>
              <a:rPr lang="en-US"/>
              <a:t>Click to edit Master text styles</a:t>
            </a:r>
          </a:p>
        </p:txBody>
      </p:sp>
      <p:sp>
        <p:nvSpPr>
          <p:cNvPr id="10" name="Text Field 2">
            <a:extLst>
              <a:ext uri="{FF2B5EF4-FFF2-40B4-BE49-F238E27FC236}">
                <a16:creationId xmlns:a16="http://schemas.microsoft.com/office/drawing/2014/main" id="{283762D0-0D31-A347-AD9E-095398CD17C5}"/>
              </a:ext>
            </a:extLst>
          </p:cNvPr>
          <p:cNvSpPr>
            <a:spLocks noGrp="1"/>
          </p:cNvSpPr>
          <p:nvPr>
            <p:ph type="body" sz="quarter" idx="36"/>
          </p:nvPr>
        </p:nvSpPr>
        <p:spPr>
          <a:xfrm>
            <a:off x="762000" y="5111178"/>
            <a:ext cx="5029200" cy="895181"/>
          </a:xfrm>
          <a:prstGeom prst="rect">
            <a:avLst/>
          </a:prstGeom>
        </p:spPr>
        <p:txBody>
          <a:bodyPr>
            <a:noAutofit/>
          </a:bodyPr>
          <a:lstStyle>
            <a:lvl1pPr>
              <a:defRPr/>
            </a:lvl1pPr>
          </a:lstStyle>
          <a:p>
            <a:pPr lvl="0"/>
            <a:r>
              <a:rPr lang="en-US"/>
              <a:t>Click to edit Master text styles</a:t>
            </a:r>
          </a:p>
        </p:txBody>
      </p:sp>
      <p:sp>
        <p:nvSpPr>
          <p:cNvPr id="4" name="Date Placeholder 3">
            <a:extLst>
              <a:ext uri="{FF2B5EF4-FFF2-40B4-BE49-F238E27FC236}">
                <a16:creationId xmlns:a16="http://schemas.microsoft.com/office/drawing/2014/main" id="{3698BC18-3443-48B2-97E6-989B7098DC52}"/>
              </a:ext>
            </a:extLst>
          </p:cNvPr>
          <p:cNvSpPr>
            <a:spLocks noGrp="1"/>
          </p:cNvSpPr>
          <p:nvPr>
            <p:ph type="dt" sz="half" idx="38"/>
          </p:nvPr>
        </p:nvSpPr>
        <p:spPr/>
        <p:txBody>
          <a:bodyPr/>
          <a:lstStyle/>
          <a:p>
            <a:r>
              <a:rPr lang="en-US"/>
              <a:t>[Date]</a:t>
            </a:r>
            <a:endParaRPr lang="en-US" dirty="0"/>
          </a:p>
        </p:txBody>
      </p:sp>
      <p:sp>
        <p:nvSpPr>
          <p:cNvPr id="5" name="Footer Placeholder 4">
            <a:extLst>
              <a:ext uri="{FF2B5EF4-FFF2-40B4-BE49-F238E27FC236}">
                <a16:creationId xmlns:a16="http://schemas.microsoft.com/office/drawing/2014/main" id="{572AC1E3-E104-4942-8AE8-198E477A85F9}"/>
              </a:ext>
            </a:extLst>
          </p:cNvPr>
          <p:cNvSpPr>
            <a:spLocks noGrp="1"/>
          </p:cNvSpPr>
          <p:nvPr>
            <p:ph type="ftr" sz="quarter" idx="39"/>
          </p:nvPr>
        </p:nvSpPr>
        <p:spPr/>
        <p:txBody>
          <a:bodyPr/>
          <a:lstStyle/>
          <a:p>
            <a:r>
              <a:rPr lang="en-US"/>
              <a:t>Copyright © 2020, Oracle and/or its affiliates, Confidential: Internal/Restricted/Highly Restricted</a:t>
            </a:r>
            <a:endParaRPr lang="en-US" dirty="0"/>
          </a:p>
        </p:txBody>
      </p:sp>
      <p:sp>
        <p:nvSpPr>
          <p:cNvPr id="6" name="Slide Number Placeholder 5">
            <a:extLst>
              <a:ext uri="{FF2B5EF4-FFF2-40B4-BE49-F238E27FC236}">
                <a16:creationId xmlns:a16="http://schemas.microsoft.com/office/drawing/2014/main" id="{30968FA8-1974-461B-87A5-6D7032FA1C85}"/>
              </a:ext>
            </a:extLst>
          </p:cNvPr>
          <p:cNvSpPr>
            <a:spLocks noGrp="1"/>
          </p:cNvSpPr>
          <p:nvPr>
            <p:ph type="sldNum" sz="quarter" idx="40"/>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141383989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ight - Title 2 Column">
    <p:bg>
      <p:bgRef idx="1001">
        <a:schemeClr val="bg1"/>
      </p:bgRef>
    </p:bg>
    <p:spTree>
      <p:nvGrpSpPr>
        <p:cNvPr id="1" name=""/>
        <p:cNvGrpSpPr/>
        <p:nvPr/>
      </p:nvGrpSpPr>
      <p:grpSpPr>
        <a:xfrm>
          <a:off x="0" y="0"/>
          <a:ext cx="0" cy="0"/>
          <a:chOff x="0" y="0"/>
          <a:chExt cx="0" cy="0"/>
        </a:xfrm>
      </p:grpSpPr>
      <p:pic>
        <p:nvPicPr>
          <p:cNvPr id="10" name="Cloud">
            <a:extLst>
              <a:ext uri="{FF2B5EF4-FFF2-40B4-BE49-F238E27FC236}">
                <a16:creationId xmlns:a16="http://schemas.microsoft.com/office/drawing/2014/main" id="{5B8024F8-E03D-9641-AA75-22D1B5C8482B}"/>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705731" y="269359"/>
            <a:ext cx="5080369" cy="1559442"/>
          </a:xfrm>
          <a:prstGeom prst="rect">
            <a:avLst/>
          </a:prstGeom>
        </p:spPr>
      </p:pic>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8875" y="1608575"/>
            <a:ext cx="5084064" cy="45079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Column Divider" descr="Column Divider">
            <a:extLst>
              <a:ext uri="{FF2B5EF4-FFF2-40B4-BE49-F238E27FC236}">
                <a16:creationId xmlns:a16="http://schemas.microsoft.com/office/drawing/2014/main" id="{C3377C95-3E35-473F-8E81-1FDFBEBC758A}"/>
              </a:ext>
            </a:extLst>
          </p:cNvPr>
          <p:cNvCxnSpPr>
            <a:cxnSpLocks/>
          </p:cNvCxnSpPr>
          <p:nvPr userDrawn="1"/>
        </p:nvCxnSpPr>
        <p:spPr>
          <a:xfrm>
            <a:off x="6109577" y="1608575"/>
            <a:ext cx="0" cy="45079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a:extLst>
              <a:ext uri="{FF2B5EF4-FFF2-40B4-BE49-F238E27FC236}">
                <a16:creationId xmlns:a16="http://schemas.microsoft.com/office/drawing/2014/main" id="{22A9895A-06CA-46D6-B3EB-7038E6493585}"/>
              </a:ext>
            </a:extLst>
          </p:cNvPr>
          <p:cNvSpPr>
            <a:spLocks noGrp="1"/>
          </p:cNvSpPr>
          <p:nvPr>
            <p:ph sz="quarter" idx="15"/>
          </p:nvPr>
        </p:nvSpPr>
        <p:spPr>
          <a:xfrm>
            <a:off x="6366215" y="1608575"/>
            <a:ext cx="5084064" cy="45079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OTag">
            <a:extLst>
              <a:ext uri="{FF2B5EF4-FFF2-40B4-BE49-F238E27FC236}">
                <a16:creationId xmlns:a16="http://schemas.microsoft.com/office/drawing/2014/main" id="{DDE8776E-BE08-D148-AA47-8308E0EAE40F}"/>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5" name="Title 4">
            <a:extLst>
              <a:ext uri="{FF2B5EF4-FFF2-40B4-BE49-F238E27FC236}">
                <a16:creationId xmlns:a16="http://schemas.microsoft.com/office/drawing/2014/main" id="{D69740FE-E1B8-466B-970A-4E081BCA3143}"/>
              </a:ext>
            </a:extLst>
          </p:cNvPr>
          <p:cNvSpPr>
            <a:spLocks noGrp="1"/>
          </p:cNvSpPr>
          <p:nvPr>
            <p:ph type="title" hasCustomPrompt="1"/>
          </p:nvPr>
        </p:nvSpPr>
        <p:spPr/>
        <p:txBody>
          <a:bodyPr/>
          <a:lstStyle>
            <a:lvl1pPr>
              <a:defRPr/>
            </a:lvl1pPr>
          </a:lstStyle>
          <a:p>
            <a:r>
              <a:rPr lang="en-US" dirty="0"/>
              <a:t>Title</a:t>
            </a:r>
          </a:p>
        </p:txBody>
      </p:sp>
      <p:sp>
        <p:nvSpPr>
          <p:cNvPr id="2" name="Date Placeholder 1">
            <a:extLst>
              <a:ext uri="{FF2B5EF4-FFF2-40B4-BE49-F238E27FC236}">
                <a16:creationId xmlns:a16="http://schemas.microsoft.com/office/drawing/2014/main" id="{3959A2DB-C5C1-4EE1-AACB-216D980708B8}"/>
              </a:ext>
            </a:extLst>
          </p:cNvPr>
          <p:cNvSpPr>
            <a:spLocks noGrp="1"/>
          </p:cNvSpPr>
          <p:nvPr>
            <p:ph type="dt" sz="half" idx="16"/>
          </p:nvPr>
        </p:nvSpPr>
        <p:spPr/>
        <p:txBody>
          <a:bodyPr/>
          <a:lstStyle/>
          <a:p>
            <a:r>
              <a:rPr lang="en-US"/>
              <a:t>[Date]</a:t>
            </a:r>
            <a:endParaRPr lang="en-US" dirty="0"/>
          </a:p>
        </p:txBody>
      </p:sp>
      <p:sp>
        <p:nvSpPr>
          <p:cNvPr id="3" name="Footer Placeholder 2">
            <a:extLst>
              <a:ext uri="{FF2B5EF4-FFF2-40B4-BE49-F238E27FC236}">
                <a16:creationId xmlns:a16="http://schemas.microsoft.com/office/drawing/2014/main" id="{66DC0504-19F8-4069-8B02-83766B3CAF7F}"/>
              </a:ext>
            </a:extLst>
          </p:cNvPr>
          <p:cNvSpPr>
            <a:spLocks noGrp="1"/>
          </p:cNvSpPr>
          <p:nvPr>
            <p:ph type="ftr" sz="quarter" idx="17"/>
          </p:nvPr>
        </p:nvSpPr>
        <p:spPr/>
        <p:txBody>
          <a:bodyPr/>
          <a:lstStyle/>
          <a:p>
            <a:r>
              <a:rPr lang="en-US"/>
              <a:t>Copyright © 2020, Oracle and/or its affiliates, Confidential: Internal/Restricted/Highly Restricted</a:t>
            </a:r>
            <a:endParaRPr lang="en-US" dirty="0"/>
          </a:p>
        </p:txBody>
      </p:sp>
      <p:sp>
        <p:nvSpPr>
          <p:cNvPr id="7" name="Slide Number Placeholder 6">
            <a:extLst>
              <a:ext uri="{FF2B5EF4-FFF2-40B4-BE49-F238E27FC236}">
                <a16:creationId xmlns:a16="http://schemas.microsoft.com/office/drawing/2014/main" id="{064D6D2F-6BC7-48B4-B7A5-AD19749245D6}"/>
              </a:ext>
            </a:extLst>
          </p:cNvPr>
          <p:cNvSpPr>
            <a:spLocks noGrp="1"/>
          </p:cNvSpPr>
          <p:nvPr>
            <p:ph type="sldNum" sz="quarter" idx="18"/>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35327340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Dark - Thank You">
    <p:bg>
      <p:bgRef idx="1001">
        <a:schemeClr val="bg1"/>
      </p:bgRef>
    </p:bg>
    <p:spTree>
      <p:nvGrpSpPr>
        <p:cNvPr id="1" name=""/>
        <p:cNvGrpSpPr/>
        <p:nvPr/>
      </p:nvGrpSpPr>
      <p:grpSpPr>
        <a:xfrm>
          <a:off x="0" y="0"/>
          <a:ext cx="0" cy="0"/>
          <a:chOff x="0" y="0"/>
          <a:chExt cx="0" cy="0"/>
        </a:xfrm>
      </p:grpSpPr>
      <p:pic>
        <p:nvPicPr>
          <p:cNvPr id="14" name="Abstract Illustration">
            <a:extLst>
              <a:ext uri="{FF2B5EF4-FFF2-40B4-BE49-F238E27FC236}">
                <a16:creationId xmlns:a16="http://schemas.microsoft.com/office/drawing/2014/main" id="{49F92AE8-C0F0-CF4B-B569-964245B00416}"/>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val="0"/>
              </a:ext>
            </a:extLst>
          </a:blip>
          <a:srcRect/>
          <a:stretch/>
        </p:blipFill>
        <p:spPr bwMode="ltGray">
          <a:xfrm>
            <a:off x="6096000" y="4898"/>
            <a:ext cx="6096000" cy="6858000"/>
          </a:xfrm>
          <a:prstGeom prst="rect">
            <a:avLst/>
          </a:prstGeom>
        </p:spPr>
      </p:pic>
      <p:pic>
        <p:nvPicPr>
          <p:cNvPr id="26" name="OTag">
            <a:extLst>
              <a:ext uri="{FF2B5EF4-FFF2-40B4-BE49-F238E27FC236}">
                <a16:creationId xmlns:a16="http://schemas.microsoft.com/office/drawing/2014/main" id="{42D6F87D-23AA-1D42-BDBA-F6833AC9A0E3}"/>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3" name="Thank youi">
            <a:extLst>
              <a:ext uri="{FF2B5EF4-FFF2-40B4-BE49-F238E27FC236}">
                <a16:creationId xmlns:a16="http://schemas.microsoft.com/office/drawing/2014/main" id="{1F390879-C7C7-4224-97BB-1C165BFB5AA3}"/>
              </a:ext>
            </a:extLst>
          </p:cNvPr>
          <p:cNvSpPr>
            <a:spLocks noGrp="1"/>
          </p:cNvSpPr>
          <p:nvPr>
            <p:ph type="title" hasCustomPrompt="1"/>
          </p:nvPr>
        </p:nvSpPr>
        <p:spPr>
          <a:xfrm>
            <a:off x="768875" y="3483973"/>
            <a:ext cx="5029200" cy="822960"/>
          </a:xfrm>
          <a:noFill/>
        </p:spPr>
        <p:txBody>
          <a:bodyPr vert="horz" lIns="0" tIns="0" rIns="0" bIns="0" rtlCol="0" anchor="b" anchorCtr="0">
            <a:noAutofit/>
          </a:bodyPr>
          <a:lstStyle>
            <a:lvl1pPr>
              <a:defRPr lang="en-US" sz="3200" b="0">
                <a:latin typeface="+mj-lt"/>
                <a:cs typeface="Oracle Sans" panose="020B0503020204020204" pitchFamily="34" charset="0"/>
              </a:defRPr>
            </a:lvl1pPr>
          </a:lstStyle>
          <a:p>
            <a:pPr marL="0" marR="0" lvl="0" indent="0" fontAlgn="t">
              <a:lnSpc>
                <a:spcPct val="100000"/>
              </a:lnSpc>
              <a:spcBef>
                <a:spcPts val="0"/>
              </a:spcBef>
              <a:spcAft>
                <a:spcPts val="0"/>
              </a:spcAft>
              <a:buClrTx/>
              <a:buSzTx/>
              <a:buFont typeface="System Font Regular"/>
              <a:tabLst/>
            </a:pPr>
            <a:r>
              <a:rPr lang="en-US" dirty="0"/>
              <a:t>Thank you</a:t>
            </a:r>
          </a:p>
        </p:txBody>
      </p:sp>
      <p:cxnSp>
        <p:nvCxnSpPr>
          <p:cNvPr id="17" name="Accent Mark">
            <a:extLst>
              <a:ext uri="{FF2B5EF4-FFF2-40B4-BE49-F238E27FC236}">
                <a16:creationId xmlns:a16="http://schemas.microsoft.com/office/drawing/2014/main" id="{067F8F82-B054-48B8-A81C-65FC099A0B9D}"/>
              </a:ext>
              <a:ext uri="{C183D7F6-B498-43B3-948B-1728B52AA6E4}">
                <adec:decorative xmlns:adec="http://schemas.microsoft.com/office/drawing/2017/decorative" val="1"/>
              </a:ext>
            </a:extLst>
          </p:cNvPr>
          <p:cNvCxnSpPr>
            <a:cxnSpLocks/>
          </p:cNvCxnSpPr>
          <p:nvPr userDrawn="1"/>
        </p:nvCxnSpPr>
        <p:spPr>
          <a:xfrm flipH="1">
            <a:off x="768350" y="4508728"/>
            <a:ext cx="301752"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1" name="Text Field">
            <a:extLst>
              <a:ext uri="{FF2B5EF4-FFF2-40B4-BE49-F238E27FC236}">
                <a16:creationId xmlns:a16="http://schemas.microsoft.com/office/drawing/2014/main" id="{F273E805-B8FF-F84B-99E6-4636F8BD3EBF}"/>
              </a:ext>
            </a:extLst>
          </p:cNvPr>
          <p:cNvSpPr>
            <a:spLocks noGrp="1"/>
          </p:cNvSpPr>
          <p:nvPr>
            <p:ph type="body" sz="quarter" idx="37"/>
          </p:nvPr>
        </p:nvSpPr>
        <p:spPr>
          <a:xfrm>
            <a:off x="762000" y="4773585"/>
            <a:ext cx="5029200" cy="266291"/>
          </a:xfrm>
          <a:prstGeom prst="rect">
            <a:avLst/>
          </a:prstGeom>
        </p:spPr>
        <p:txBody>
          <a:bodyPr>
            <a:noAutofit/>
          </a:bodyPr>
          <a:lstStyle>
            <a:lvl1pPr>
              <a:defRPr b="1"/>
            </a:lvl1pPr>
          </a:lstStyle>
          <a:p>
            <a:pPr lvl="0"/>
            <a:r>
              <a:rPr lang="en-US"/>
              <a:t>Click to edit Master text styles</a:t>
            </a:r>
          </a:p>
        </p:txBody>
      </p:sp>
      <p:sp>
        <p:nvSpPr>
          <p:cNvPr id="10" name="Text Field 2">
            <a:extLst>
              <a:ext uri="{FF2B5EF4-FFF2-40B4-BE49-F238E27FC236}">
                <a16:creationId xmlns:a16="http://schemas.microsoft.com/office/drawing/2014/main" id="{283762D0-0D31-A347-AD9E-095398CD17C5}"/>
              </a:ext>
            </a:extLst>
          </p:cNvPr>
          <p:cNvSpPr>
            <a:spLocks noGrp="1"/>
          </p:cNvSpPr>
          <p:nvPr>
            <p:ph type="body" sz="quarter" idx="36"/>
          </p:nvPr>
        </p:nvSpPr>
        <p:spPr>
          <a:xfrm>
            <a:off x="762000" y="5111178"/>
            <a:ext cx="5029200" cy="895181"/>
          </a:xfrm>
          <a:prstGeom prst="rect">
            <a:avLst/>
          </a:prstGeom>
        </p:spPr>
        <p:txBody>
          <a:bodyPr>
            <a:noAutofit/>
          </a:bodyPr>
          <a:lstStyle>
            <a:lvl1pPr>
              <a:defRPr/>
            </a:lvl1pPr>
          </a:lstStyle>
          <a:p>
            <a:pPr lvl="0"/>
            <a:r>
              <a:rPr lang="en-US"/>
              <a:t>Click to edit Master text styles</a:t>
            </a:r>
          </a:p>
        </p:txBody>
      </p:sp>
      <p:sp>
        <p:nvSpPr>
          <p:cNvPr id="4" name="Date Placeholder 3">
            <a:extLst>
              <a:ext uri="{FF2B5EF4-FFF2-40B4-BE49-F238E27FC236}">
                <a16:creationId xmlns:a16="http://schemas.microsoft.com/office/drawing/2014/main" id="{B8DBDF9E-BB65-47CA-AE22-65479E3B2B11}"/>
              </a:ext>
            </a:extLst>
          </p:cNvPr>
          <p:cNvSpPr>
            <a:spLocks noGrp="1"/>
          </p:cNvSpPr>
          <p:nvPr>
            <p:ph type="dt" sz="half" idx="38"/>
          </p:nvPr>
        </p:nvSpPr>
        <p:spPr/>
        <p:txBody>
          <a:bodyPr/>
          <a:lstStyle/>
          <a:p>
            <a:r>
              <a:rPr lang="en-US"/>
              <a:t>[Date]</a:t>
            </a:r>
            <a:endParaRPr lang="en-US" dirty="0"/>
          </a:p>
        </p:txBody>
      </p:sp>
      <p:sp>
        <p:nvSpPr>
          <p:cNvPr id="5" name="Footer Placeholder 4">
            <a:extLst>
              <a:ext uri="{FF2B5EF4-FFF2-40B4-BE49-F238E27FC236}">
                <a16:creationId xmlns:a16="http://schemas.microsoft.com/office/drawing/2014/main" id="{736FFAC2-A591-4775-8C17-E779B8580987}"/>
              </a:ext>
            </a:extLst>
          </p:cNvPr>
          <p:cNvSpPr>
            <a:spLocks noGrp="1"/>
          </p:cNvSpPr>
          <p:nvPr>
            <p:ph type="ftr" sz="quarter" idx="39"/>
          </p:nvPr>
        </p:nvSpPr>
        <p:spPr/>
        <p:txBody>
          <a:bodyPr/>
          <a:lstStyle/>
          <a:p>
            <a:r>
              <a:rPr lang="en-US"/>
              <a:t>Copyright © 2020, Oracle and/or its affiliates, Confidential: Internal/Restricted/Highly Restricted</a:t>
            </a:r>
            <a:endParaRPr lang="en-US" dirty="0"/>
          </a:p>
        </p:txBody>
      </p:sp>
      <p:sp>
        <p:nvSpPr>
          <p:cNvPr id="6" name="Slide Number Placeholder 5">
            <a:extLst>
              <a:ext uri="{FF2B5EF4-FFF2-40B4-BE49-F238E27FC236}">
                <a16:creationId xmlns:a16="http://schemas.microsoft.com/office/drawing/2014/main" id="{A05CE80B-FDBC-4834-99C6-9621F96B934D}"/>
              </a:ext>
            </a:extLst>
          </p:cNvPr>
          <p:cNvSpPr>
            <a:spLocks noGrp="1"/>
          </p:cNvSpPr>
          <p:nvPr>
            <p:ph type="sldNum" sz="quarter" idx="40"/>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40088972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Light - Closing Slide">
    <p:spTree>
      <p:nvGrpSpPr>
        <p:cNvPr id="1" name=""/>
        <p:cNvGrpSpPr/>
        <p:nvPr/>
      </p:nvGrpSpPr>
      <p:grpSpPr>
        <a:xfrm>
          <a:off x="0" y="0"/>
          <a:ext cx="0" cy="0"/>
          <a:chOff x="0" y="0"/>
          <a:chExt cx="0" cy="0"/>
        </a:xfrm>
      </p:grpSpPr>
      <p:pic>
        <p:nvPicPr>
          <p:cNvPr id="3" name="Oracle Logo" descr="Oracle Logo">
            <a:extLst>
              <a:ext uri="{FF2B5EF4-FFF2-40B4-BE49-F238E27FC236}">
                <a16:creationId xmlns:a16="http://schemas.microsoft.com/office/drawing/2014/main" id="{675A5E3C-9B7E-1248-9024-5EE790FC683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47854" y="2915192"/>
            <a:ext cx="4896293" cy="1027617"/>
          </a:xfrm>
          <a:prstGeom prst="rect">
            <a:avLst/>
          </a:prstGeom>
        </p:spPr>
      </p:pic>
      <p:pic>
        <p:nvPicPr>
          <p:cNvPr id="4" name="OTag">
            <a:extLst>
              <a:ext uri="{FF2B5EF4-FFF2-40B4-BE49-F238E27FC236}">
                <a16:creationId xmlns:a16="http://schemas.microsoft.com/office/drawing/2014/main" id="{938EEB79-EFA1-4711-804E-DFDFA3AE402D}"/>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Tree>
    <p:extLst>
      <p:ext uri="{BB962C8B-B14F-4D97-AF65-F5344CB8AC3E}">
        <p14:creationId xmlns:p14="http://schemas.microsoft.com/office/powerpoint/2010/main" val="1664312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Dark - Closing Slide">
    <p:bg>
      <p:bgRef idx="1001">
        <a:schemeClr val="bg1"/>
      </p:bgRef>
    </p:bg>
    <p:spTree>
      <p:nvGrpSpPr>
        <p:cNvPr id="1" name=""/>
        <p:cNvGrpSpPr/>
        <p:nvPr/>
      </p:nvGrpSpPr>
      <p:grpSpPr>
        <a:xfrm>
          <a:off x="0" y="0"/>
          <a:ext cx="0" cy="0"/>
          <a:chOff x="0" y="0"/>
          <a:chExt cx="0" cy="0"/>
        </a:xfrm>
      </p:grpSpPr>
      <p:pic>
        <p:nvPicPr>
          <p:cNvPr id="4" name="Oracle Logo" descr="Oracle Logo">
            <a:extLst>
              <a:ext uri="{FF2B5EF4-FFF2-40B4-BE49-F238E27FC236}">
                <a16:creationId xmlns:a16="http://schemas.microsoft.com/office/drawing/2014/main" id="{11C3E469-1A28-4EAE-BB94-ADAB90F021A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bwMode="invGray">
          <a:xfrm>
            <a:off x="3647854" y="2915192"/>
            <a:ext cx="4896292" cy="1027617"/>
          </a:xfrm>
          <a:prstGeom prst="rect">
            <a:avLst/>
          </a:prstGeom>
        </p:spPr>
      </p:pic>
      <p:pic>
        <p:nvPicPr>
          <p:cNvPr id="3" name="OTag">
            <a:extLst>
              <a:ext uri="{FF2B5EF4-FFF2-40B4-BE49-F238E27FC236}">
                <a16:creationId xmlns:a16="http://schemas.microsoft.com/office/drawing/2014/main" id="{D41E7D90-EFED-4319-B620-7C6158CCE461}"/>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Tree>
    <p:extLst>
      <p:ext uri="{BB962C8B-B14F-4D97-AF65-F5344CB8AC3E}">
        <p14:creationId xmlns:p14="http://schemas.microsoft.com/office/powerpoint/2010/main" val="5135231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Mission Statement">
    <p:bg>
      <p:bgRef idx="1001">
        <a:schemeClr val="bg2"/>
      </p:bgRef>
    </p:bg>
    <p:spTree>
      <p:nvGrpSpPr>
        <p:cNvPr id="1" name=""/>
        <p:cNvGrpSpPr/>
        <p:nvPr/>
      </p:nvGrpSpPr>
      <p:grpSpPr>
        <a:xfrm>
          <a:off x="0" y="0"/>
          <a:ext cx="0" cy="0"/>
          <a:chOff x="0" y="0"/>
          <a:chExt cx="0" cy="0"/>
        </a:xfrm>
      </p:grpSpPr>
      <p:pic>
        <p:nvPicPr>
          <p:cNvPr id="4" name="Illustration">
            <a:extLst>
              <a:ext uri="{FF2B5EF4-FFF2-40B4-BE49-F238E27FC236}">
                <a16:creationId xmlns:a16="http://schemas.microsoft.com/office/drawing/2014/main" id="{7F6A0B0D-9890-B044-B4D0-946D1FDB962D}"/>
              </a:ext>
              <a:ext uri="{C183D7F6-B498-43B3-948B-1728B52AA6E4}">
                <adec:decorative xmlns:adec="http://schemas.microsoft.com/office/drawing/2017/decorative" val="1"/>
              </a:ext>
            </a:extLst>
          </p:cNvPr>
          <p:cNvPicPr>
            <a:picLocks noChangeAspect="1"/>
          </p:cNvPicPr>
          <p:nvPr userDrawn="1"/>
        </p:nvPicPr>
        <p:blipFill rotWithShape="1">
          <a:blip r:embed="rId2" cstate="email">
            <a:extLst>
              <a:ext uri="{28A0092B-C50C-407E-A947-70E740481C1C}">
                <a14:useLocalDpi xmlns:a14="http://schemas.microsoft.com/office/drawing/2010/main" val="0"/>
              </a:ext>
            </a:extLst>
          </a:blip>
          <a:srcRect l="3704"/>
          <a:stretch/>
        </p:blipFill>
        <p:spPr bwMode="invGray">
          <a:xfrm>
            <a:off x="0" y="0"/>
            <a:ext cx="12192000" cy="6858000"/>
          </a:xfrm>
          <a:prstGeom prst="rect">
            <a:avLst/>
          </a:prstGeom>
        </p:spPr>
      </p:pic>
      <p:sp>
        <p:nvSpPr>
          <p:cNvPr id="7" name="Title">
            <a:extLst>
              <a:ext uri="{FF2B5EF4-FFF2-40B4-BE49-F238E27FC236}">
                <a16:creationId xmlns:a16="http://schemas.microsoft.com/office/drawing/2014/main" id="{E755FD10-911E-4181-AD99-24A94BE1AB4D}"/>
              </a:ext>
            </a:extLst>
          </p:cNvPr>
          <p:cNvSpPr>
            <a:spLocks noGrp="1"/>
          </p:cNvSpPr>
          <p:nvPr>
            <p:ph type="title" hasCustomPrompt="1"/>
          </p:nvPr>
        </p:nvSpPr>
        <p:spPr>
          <a:xfrm>
            <a:off x="768876" y="1828800"/>
            <a:ext cx="6048384" cy="2279335"/>
          </a:xfrm>
        </p:spPr>
        <p:txBody>
          <a:bodyPr/>
          <a:lstStyle>
            <a:lvl1pPr>
              <a:lnSpc>
                <a:spcPct val="100000"/>
              </a:lnSpc>
              <a:defRPr sz="3000" b="0">
                <a:latin typeface="+mj-lt"/>
              </a:defRPr>
            </a:lvl1pPr>
          </a:lstStyle>
          <a:p>
            <a:r>
              <a:rPr lang="en-US" dirty="0"/>
              <a:t>Our mission is to help people see data in new ways, discover insights,</a:t>
            </a:r>
            <a:br>
              <a:rPr lang="en-US" dirty="0"/>
            </a:br>
            <a:r>
              <a:rPr lang="en-US" dirty="0"/>
              <a:t>unlock endless possibilities.</a:t>
            </a:r>
          </a:p>
        </p:txBody>
      </p:sp>
    </p:spTree>
    <p:extLst>
      <p:ext uri="{BB962C8B-B14F-4D97-AF65-F5344CB8AC3E}">
        <p14:creationId xmlns:p14="http://schemas.microsoft.com/office/powerpoint/2010/main" val="9853090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Light - Title 1 Column">
    <p:spTree>
      <p:nvGrpSpPr>
        <p:cNvPr id="1" name=""/>
        <p:cNvGrpSpPr/>
        <p:nvPr/>
      </p:nvGrpSpPr>
      <p:grpSpPr>
        <a:xfrm>
          <a:off x="0" y="0"/>
          <a:ext cx="0" cy="0"/>
          <a:chOff x="0" y="0"/>
          <a:chExt cx="0" cy="0"/>
        </a:xfrm>
      </p:grpSpPr>
      <p:pic>
        <p:nvPicPr>
          <p:cNvPr id="8" name="Cloud">
            <a:extLst>
              <a:ext uri="{FF2B5EF4-FFF2-40B4-BE49-F238E27FC236}">
                <a16:creationId xmlns:a16="http://schemas.microsoft.com/office/drawing/2014/main" id="{14698CB0-77BC-6148-8112-EFC83C0F580B}"/>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705731" y="269359"/>
            <a:ext cx="5080369" cy="1559442"/>
          </a:xfrm>
          <a:prstGeom prst="rect">
            <a:avLst/>
          </a:prstGeom>
        </p:spPr>
      </p:pic>
      <p:sp>
        <p:nvSpPr>
          <p:cNvPr id="7" name="Content Placeholder 6">
            <a:extLst>
              <a:ext uri="{FF2B5EF4-FFF2-40B4-BE49-F238E27FC236}">
                <a16:creationId xmlns:a16="http://schemas.microsoft.com/office/drawing/2014/main" id="{07A30E9B-4EB7-4882-9E42-67210E9CC0B4}"/>
              </a:ext>
            </a:extLst>
          </p:cNvPr>
          <p:cNvSpPr>
            <a:spLocks noGrp="1"/>
          </p:cNvSpPr>
          <p:nvPr>
            <p:ph sz="quarter" idx="13"/>
          </p:nvPr>
        </p:nvSpPr>
        <p:spPr>
          <a:xfrm>
            <a:off x="771525" y="1600200"/>
            <a:ext cx="10677525" cy="45079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a:extLst>
              <a:ext uri="{FF2B5EF4-FFF2-40B4-BE49-F238E27FC236}">
                <a16:creationId xmlns:a16="http://schemas.microsoft.com/office/drawing/2014/main" id="{35CB6F3B-CCE4-4193-8EAA-C4A6D27C7DAD}"/>
              </a:ext>
            </a:extLst>
          </p:cNvPr>
          <p:cNvSpPr>
            <a:spLocks noGrp="1"/>
          </p:cNvSpPr>
          <p:nvPr>
            <p:ph type="title" hasCustomPrompt="1"/>
          </p:nvPr>
        </p:nvSpPr>
        <p:spPr/>
        <p:txBody>
          <a:bodyPr/>
          <a:lstStyle>
            <a:lvl1pPr>
              <a:defRPr/>
            </a:lvl1pPr>
          </a:lstStyle>
          <a:p>
            <a:r>
              <a:rPr lang="en-US" dirty="0"/>
              <a:t>Title</a:t>
            </a:r>
          </a:p>
        </p:txBody>
      </p:sp>
      <p:sp>
        <p:nvSpPr>
          <p:cNvPr id="2" name="Date Placeholder 1">
            <a:extLst>
              <a:ext uri="{FF2B5EF4-FFF2-40B4-BE49-F238E27FC236}">
                <a16:creationId xmlns:a16="http://schemas.microsoft.com/office/drawing/2014/main" id="{2131DBF8-F618-4198-88BA-FD1569B2979A}"/>
              </a:ext>
            </a:extLst>
          </p:cNvPr>
          <p:cNvSpPr>
            <a:spLocks noGrp="1"/>
          </p:cNvSpPr>
          <p:nvPr>
            <p:ph type="dt" sz="half" idx="14"/>
          </p:nvPr>
        </p:nvSpPr>
        <p:spPr/>
        <p:txBody>
          <a:bodyPr/>
          <a:lstStyle/>
          <a:p>
            <a:r>
              <a:rPr lang="en-US"/>
              <a:t>[Date]</a:t>
            </a:r>
            <a:endParaRPr lang="en-US" dirty="0"/>
          </a:p>
        </p:txBody>
      </p:sp>
      <p:sp>
        <p:nvSpPr>
          <p:cNvPr id="3" name="Footer Placeholder 2">
            <a:extLst>
              <a:ext uri="{FF2B5EF4-FFF2-40B4-BE49-F238E27FC236}">
                <a16:creationId xmlns:a16="http://schemas.microsoft.com/office/drawing/2014/main" id="{158AA26E-E9A4-4CE1-9157-28062D2322ED}"/>
              </a:ext>
            </a:extLst>
          </p:cNvPr>
          <p:cNvSpPr>
            <a:spLocks noGrp="1"/>
          </p:cNvSpPr>
          <p:nvPr>
            <p:ph type="ftr" sz="quarter" idx="15"/>
          </p:nvPr>
        </p:nvSpPr>
        <p:spPr/>
        <p:txBody>
          <a:bodyPr/>
          <a:lstStyle/>
          <a:p>
            <a:r>
              <a:rPr lang="en-US"/>
              <a:t>Copyright © 2020, Oracle and/or its affiliates, Confidential: Internal/Restricted/Highly Restricted</a:t>
            </a:r>
            <a:endParaRPr lang="en-US" dirty="0"/>
          </a:p>
        </p:txBody>
      </p:sp>
      <p:sp>
        <p:nvSpPr>
          <p:cNvPr id="4" name="Slide Number Placeholder 3">
            <a:extLst>
              <a:ext uri="{FF2B5EF4-FFF2-40B4-BE49-F238E27FC236}">
                <a16:creationId xmlns:a16="http://schemas.microsoft.com/office/drawing/2014/main" id="{0FB3DA01-00EF-4B14-8325-24C1135260F9}"/>
              </a:ext>
            </a:extLst>
          </p:cNvPr>
          <p:cNvSpPr>
            <a:spLocks noGrp="1"/>
          </p:cNvSpPr>
          <p:nvPr>
            <p:ph type="sldNum" sz="quarter" idx="16"/>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357756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ark - Title 1 Column">
    <p:bg>
      <p:bgRef idx="1001">
        <a:schemeClr val="bg1"/>
      </p:bgRef>
    </p:bg>
    <p:spTree>
      <p:nvGrpSpPr>
        <p:cNvPr id="1" name=""/>
        <p:cNvGrpSpPr/>
        <p:nvPr/>
      </p:nvGrpSpPr>
      <p:grpSpPr>
        <a:xfrm>
          <a:off x="0" y="0"/>
          <a:ext cx="0" cy="0"/>
          <a:chOff x="0" y="0"/>
          <a:chExt cx="0" cy="0"/>
        </a:xfrm>
      </p:grpSpPr>
      <p:pic>
        <p:nvPicPr>
          <p:cNvPr id="8" name="Cloud">
            <a:extLst>
              <a:ext uri="{FF2B5EF4-FFF2-40B4-BE49-F238E27FC236}">
                <a16:creationId xmlns:a16="http://schemas.microsoft.com/office/drawing/2014/main" id="{6D6FFA39-C5A8-964A-B2FE-D6F8EB7EB96A}"/>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705731" y="269359"/>
            <a:ext cx="5080369" cy="1559441"/>
          </a:xfrm>
          <a:prstGeom prst="rect">
            <a:avLst/>
          </a:prstGeom>
        </p:spPr>
      </p:pic>
      <p:sp>
        <p:nvSpPr>
          <p:cNvPr id="4" name="Content Placeholder 3">
            <a:extLst>
              <a:ext uri="{FF2B5EF4-FFF2-40B4-BE49-F238E27FC236}">
                <a16:creationId xmlns:a16="http://schemas.microsoft.com/office/drawing/2014/main" id="{48DE7315-8D61-4C6A-B9C0-F07567A04CC5}"/>
              </a:ext>
            </a:extLst>
          </p:cNvPr>
          <p:cNvSpPr>
            <a:spLocks noGrp="1"/>
          </p:cNvSpPr>
          <p:nvPr>
            <p:ph sz="quarter" idx="13"/>
          </p:nvPr>
        </p:nvSpPr>
        <p:spPr>
          <a:xfrm>
            <a:off x="771525" y="1600200"/>
            <a:ext cx="10671175" cy="45079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4">
            <a:extLst>
              <a:ext uri="{FF2B5EF4-FFF2-40B4-BE49-F238E27FC236}">
                <a16:creationId xmlns:a16="http://schemas.microsoft.com/office/drawing/2014/main" id="{B97CAD67-FAD1-46CA-BDA2-0A0141647918}"/>
              </a:ext>
            </a:extLst>
          </p:cNvPr>
          <p:cNvSpPr>
            <a:spLocks noGrp="1"/>
          </p:cNvSpPr>
          <p:nvPr>
            <p:ph type="title" hasCustomPrompt="1"/>
          </p:nvPr>
        </p:nvSpPr>
        <p:spPr/>
        <p:txBody>
          <a:bodyPr/>
          <a:lstStyle>
            <a:lvl1pPr>
              <a:defRPr/>
            </a:lvl1pPr>
          </a:lstStyle>
          <a:p>
            <a:r>
              <a:rPr lang="en-US" dirty="0"/>
              <a:t>Title</a:t>
            </a:r>
          </a:p>
        </p:txBody>
      </p:sp>
      <p:sp>
        <p:nvSpPr>
          <p:cNvPr id="2" name="Date Placeholder 1">
            <a:extLst>
              <a:ext uri="{FF2B5EF4-FFF2-40B4-BE49-F238E27FC236}">
                <a16:creationId xmlns:a16="http://schemas.microsoft.com/office/drawing/2014/main" id="{B13D7001-FB5A-4601-97ED-F7B118AEEF1B}"/>
              </a:ext>
            </a:extLst>
          </p:cNvPr>
          <p:cNvSpPr>
            <a:spLocks noGrp="1"/>
          </p:cNvSpPr>
          <p:nvPr>
            <p:ph type="dt" sz="half" idx="14"/>
          </p:nvPr>
        </p:nvSpPr>
        <p:spPr/>
        <p:txBody>
          <a:bodyPr/>
          <a:lstStyle/>
          <a:p>
            <a:r>
              <a:rPr lang="en-US"/>
              <a:t>[Date]</a:t>
            </a:r>
            <a:endParaRPr lang="en-US" dirty="0"/>
          </a:p>
        </p:txBody>
      </p:sp>
      <p:sp>
        <p:nvSpPr>
          <p:cNvPr id="3" name="Footer Placeholder 2">
            <a:extLst>
              <a:ext uri="{FF2B5EF4-FFF2-40B4-BE49-F238E27FC236}">
                <a16:creationId xmlns:a16="http://schemas.microsoft.com/office/drawing/2014/main" id="{9A8561F1-3666-4956-BFDC-75350F74460E}"/>
              </a:ext>
            </a:extLst>
          </p:cNvPr>
          <p:cNvSpPr>
            <a:spLocks noGrp="1"/>
          </p:cNvSpPr>
          <p:nvPr>
            <p:ph type="ftr" sz="quarter" idx="15"/>
          </p:nvPr>
        </p:nvSpPr>
        <p:spPr/>
        <p:txBody>
          <a:bodyPr/>
          <a:lstStyle/>
          <a:p>
            <a:r>
              <a:rPr lang="en-US"/>
              <a:t>Copyright © 2020, Oracle and/or its affiliates, Confidential: Internal/Restricted/Highly Restricted</a:t>
            </a:r>
            <a:endParaRPr lang="en-US" dirty="0"/>
          </a:p>
        </p:txBody>
      </p:sp>
      <p:sp>
        <p:nvSpPr>
          <p:cNvPr id="6" name="Slide Number Placeholder 5">
            <a:extLst>
              <a:ext uri="{FF2B5EF4-FFF2-40B4-BE49-F238E27FC236}">
                <a16:creationId xmlns:a16="http://schemas.microsoft.com/office/drawing/2014/main" id="{2D11022C-732A-4A28-8D73-4FE28C0CA3B0}"/>
              </a:ext>
            </a:extLst>
          </p:cNvPr>
          <p:cNvSpPr>
            <a:spLocks noGrp="1"/>
          </p:cNvSpPr>
          <p:nvPr>
            <p:ph type="sldNum" sz="quarter" idx="16"/>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38904221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95817-C269-41DC-98C3-383216D99B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A67554-86D0-436B-A607-1B04B40495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2A99044-A7DB-4F54-ACB0-4E665A13DE8F}"/>
              </a:ext>
            </a:extLst>
          </p:cNvPr>
          <p:cNvSpPr>
            <a:spLocks noGrp="1"/>
          </p:cNvSpPr>
          <p:nvPr>
            <p:ph type="ftr" sz="quarter" idx="11"/>
          </p:nvPr>
        </p:nvSpPr>
        <p:spPr/>
        <p:txBody>
          <a:bodyPr/>
          <a:lstStyle>
            <a:lvl1pPr>
              <a:defRPr/>
            </a:lvl1pPr>
          </a:lstStyle>
          <a:p>
            <a:r>
              <a:rPr lang="en-US" sz="700" dirty="0"/>
              <a:t>Copyright © 2019 Oracle and/or its affiliates.</a:t>
            </a:r>
          </a:p>
        </p:txBody>
      </p:sp>
    </p:spTree>
    <p:extLst>
      <p:ext uri="{BB962C8B-B14F-4D97-AF65-F5344CB8AC3E}">
        <p14:creationId xmlns:p14="http://schemas.microsoft.com/office/powerpoint/2010/main" val="1218486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ark - Title 2 Column">
    <p:bg>
      <p:bgRef idx="1001">
        <a:schemeClr val="bg1"/>
      </p:bgRef>
    </p:bg>
    <p:spTree>
      <p:nvGrpSpPr>
        <p:cNvPr id="1" name=""/>
        <p:cNvGrpSpPr/>
        <p:nvPr/>
      </p:nvGrpSpPr>
      <p:grpSpPr>
        <a:xfrm>
          <a:off x="0" y="0"/>
          <a:ext cx="0" cy="0"/>
          <a:chOff x="0" y="0"/>
          <a:chExt cx="0" cy="0"/>
        </a:xfrm>
      </p:grpSpPr>
      <p:pic>
        <p:nvPicPr>
          <p:cNvPr id="10" name="Cloud">
            <a:extLst>
              <a:ext uri="{FF2B5EF4-FFF2-40B4-BE49-F238E27FC236}">
                <a16:creationId xmlns:a16="http://schemas.microsoft.com/office/drawing/2014/main" id="{4937DF73-DD65-ED42-A070-3D57E267CD47}"/>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705731" y="269359"/>
            <a:ext cx="5080369" cy="1559441"/>
          </a:xfrm>
          <a:prstGeom prst="rect">
            <a:avLst/>
          </a:prstGeom>
        </p:spPr>
      </p:pic>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8875" y="1608575"/>
            <a:ext cx="5084064" cy="45079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Column Divider" descr="Column Divider">
            <a:extLst>
              <a:ext uri="{FF2B5EF4-FFF2-40B4-BE49-F238E27FC236}">
                <a16:creationId xmlns:a16="http://schemas.microsoft.com/office/drawing/2014/main" id="{C3377C95-3E35-473F-8E81-1FDFBEBC758A}"/>
              </a:ext>
            </a:extLst>
          </p:cNvPr>
          <p:cNvCxnSpPr>
            <a:cxnSpLocks/>
          </p:cNvCxnSpPr>
          <p:nvPr userDrawn="1"/>
        </p:nvCxnSpPr>
        <p:spPr>
          <a:xfrm>
            <a:off x="6109577" y="1608575"/>
            <a:ext cx="0" cy="45079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a:extLst>
              <a:ext uri="{FF2B5EF4-FFF2-40B4-BE49-F238E27FC236}">
                <a16:creationId xmlns:a16="http://schemas.microsoft.com/office/drawing/2014/main" id="{22A9895A-06CA-46D6-B3EB-7038E6493585}"/>
              </a:ext>
            </a:extLst>
          </p:cNvPr>
          <p:cNvSpPr>
            <a:spLocks noGrp="1"/>
          </p:cNvSpPr>
          <p:nvPr>
            <p:ph sz="quarter" idx="15"/>
          </p:nvPr>
        </p:nvSpPr>
        <p:spPr>
          <a:xfrm>
            <a:off x="6366215" y="1608575"/>
            <a:ext cx="5084064" cy="45079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B1F59826-0B3C-4973-B5FA-B18F68758F38}"/>
              </a:ext>
            </a:extLst>
          </p:cNvPr>
          <p:cNvSpPr>
            <a:spLocks noGrp="1"/>
          </p:cNvSpPr>
          <p:nvPr>
            <p:ph type="title" hasCustomPrompt="1"/>
          </p:nvPr>
        </p:nvSpPr>
        <p:spPr/>
        <p:txBody>
          <a:bodyPr/>
          <a:lstStyle>
            <a:lvl1pPr>
              <a:defRPr/>
            </a:lvl1pPr>
          </a:lstStyle>
          <a:p>
            <a:r>
              <a:rPr lang="en-US" dirty="0"/>
              <a:t>Title</a:t>
            </a:r>
          </a:p>
        </p:txBody>
      </p:sp>
      <p:sp>
        <p:nvSpPr>
          <p:cNvPr id="2" name="Date Placeholder 1">
            <a:extLst>
              <a:ext uri="{FF2B5EF4-FFF2-40B4-BE49-F238E27FC236}">
                <a16:creationId xmlns:a16="http://schemas.microsoft.com/office/drawing/2014/main" id="{A5D91B51-6B36-47A4-903E-93C057BB06EB}"/>
              </a:ext>
            </a:extLst>
          </p:cNvPr>
          <p:cNvSpPr>
            <a:spLocks noGrp="1"/>
          </p:cNvSpPr>
          <p:nvPr>
            <p:ph type="dt" sz="half" idx="16"/>
          </p:nvPr>
        </p:nvSpPr>
        <p:spPr/>
        <p:txBody>
          <a:bodyPr/>
          <a:lstStyle/>
          <a:p>
            <a:r>
              <a:rPr lang="en-US"/>
              <a:t>[Date]</a:t>
            </a:r>
            <a:endParaRPr lang="en-US" dirty="0"/>
          </a:p>
        </p:txBody>
      </p:sp>
      <p:sp>
        <p:nvSpPr>
          <p:cNvPr id="5" name="Footer Placeholder 4">
            <a:extLst>
              <a:ext uri="{FF2B5EF4-FFF2-40B4-BE49-F238E27FC236}">
                <a16:creationId xmlns:a16="http://schemas.microsoft.com/office/drawing/2014/main" id="{517D7F1A-871E-41E8-ADDC-EC649B1827F4}"/>
              </a:ext>
            </a:extLst>
          </p:cNvPr>
          <p:cNvSpPr>
            <a:spLocks noGrp="1"/>
          </p:cNvSpPr>
          <p:nvPr>
            <p:ph type="ftr" sz="quarter" idx="17"/>
          </p:nvPr>
        </p:nvSpPr>
        <p:spPr/>
        <p:txBody>
          <a:bodyPr/>
          <a:lstStyle/>
          <a:p>
            <a:r>
              <a:rPr lang="en-US"/>
              <a:t>Copyright © 2020, Oracle and/or its affiliates, Confidential: Internal/Restricted/Highly Restricted</a:t>
            </a:r>
            <a:endParaRPr lang="en-US" dirty="0"/>
          </a:p>
        </p:txBody>
      </p:sp>
      <p:sp>
        <p:nvSpPr>
          <p:cNvPr id="7" name="Slide Number Placeholder 6">
            <a:extLst>
              <a:ext uri="{FF2B5EF4-FFF2-40B4-BE49-F238E27FC236}">
                <a16:creationId xmlns:a16="http://schemas.microsoft.com/office/drawing/2014/main" id="{1835DE06-0B0B-4818-81DB-FDBB019FF7BA}"/>
              </a:ext>
            </a:extLst>
          </p:cNvPr>
          <p:cNvSpPr>
            <a:spLocks noGrp="1"/>
          </p:cNvSpPr>
          <p:nvPr>
            <p:ph type="sldNum" sz="quarter" idx="18"/>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8538848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ight - Title/Subtitle 2 Column">
    <p:spTree>
      <p:nvGrpSpPr>
        <p:cNvPr id="1" name=""/>
        <p:cNvGrpSpPr/>
        <p:nvPr/>
      </p:nvGrpSpPr>
      <p:grpSpPr>
        <a:xfrm>
          <a:off x="0" y="0"/>
          <a:ext cx="0" cy="0"/>
          <a:chOff x="0" y="0"/>
          <a:chExt cx="0" cy="0"/>
        </a:xfrm>
      </p:grpSpPr>
      <p:pic>
        <p:nvPicPr>
          <p:cNvPr id="12" name="Cloud">
            <a:extLst>
              <a:ext uri="{FF2B5EF4-FFF2-40B4-BE49-F238E27FC236}">
                <a16:creationId xmlns:a16="http://schemas.microsoft.com/office/drawing/2014/main" id="{F24DF316-2FA6-AE44-AB7A-9E7E86E0BEB6}"/>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705731" y="269359"/>
            <a:ext cx="5080369" cy="1559442"/>
          </a:xfrm>
          <a:prstGeom prst="rect">
            <a:avLst/>
          </a:prstGeom>
        </p:spPr>
      </p:pic>
      <p:sp>
        <p:nvSpPr>
          <p:cNvPr id="3" name="Subtitle">
            <a:extLst>
              <a:ext uri="{FF2B5EF4-FFF2-40B4-BE49-F238E27FC236}">
                <a16:creationId xmlns:a16="http://schemas.microsoft.com/office/drawing/2014/main" id="{46A3BF75-E03A-3149-A8B6-C22593F32B62}"/>
              </a:ext>
            </a:extLst>
          </p:cNvPr>
          <p:cNvSpPr>
            <a:spLocks noGrp="1"/>
          </p:cNvSpPr>
          <p:nvPr>
            <p:ph type="body" sz="quarter" idx="11"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6763" y="1608297"/>
            <a:ext cx="5084064" cy="45079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Column Divider" descr="Column Divider">
            <a:extLst>
              <a:ext uri="{FF2B5EF4-FFF2-40B4-BE49-F238E27FC236}">
                <a16:creationId xmlns:a16="http://schemas.microsoft.com/office/drawing/2014/main" id="{C3377C95-3E35-473F-8E81-1FDFBEBC758A}"/>
              </a:ext>
            </a:extLst>
          </p:cNvPr>
          <p:cNvCxnSpPr>
            <a:cxnSpLocks/>
          </p:cNvCxnSpPr>
          <p:nvPr userDrawn="1"/>
        </p:nvCxnSpPr>
        <p:spPr>
          <a:xfrm>
            <a:off x="6108521" y="1608298"/>
            <a:ext cx="0" cy="45079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a:extLst>
              <a:ext uri="{FF2B5EF4-FFF2-40B4-BE49-F238E27FC236}">
                <a16:creationId xmlns:a16="http://schemas.microsoft.com/office/drawing/2014/main" id="{22A9895A-06CA-46D6-B3EB-7038E6493585}"/>
              </a:ext>
            </a:extLst>
          </p:cNvPr>
          <p:cNvSpPr>
            <a:spLocks noGrp="1"/>
          </p:cNvSpPr>
          <p:nvPr>
            <p:ph sz="quarter" idx="15"/>
          </p:nvPr>
        </p:nvSpPr>
        <p:spPr>
          <a:xfrm>
            <a:off x="6366215" y="1608297"/>
            <a:ext cx="5084064" cy="45079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B65FA2D-6C94-456B-8DE9-80C7A3BE2C17}"/>
              </a:ext>
            </a:extLst>
          </p:cNvPr>
          <p:cNvSpPr>
            <a:spLocks noGrp="1"/>
          </p:cNvSpPr>
          <p:nvPr>
            <p:ph type="title" hasCustomPrompt="1"/>
          </p:nvPr>
        </p:nvSpPr>
        <p:spPr/>
        <p:txBody>
          <a:bodyPr/>
          <a:lstStyle>
            <a:lvl1pPr>
              <a:defRPr/>
            </a:lvl1pPr>
          </a:lstStyle>
          <a:p>
            <a:r>
              <a:rPr lang="en-US" dirty="0"/>
              <a:t>Title</a:t>
            </a:r>
          </a:p>
        </p:txBody>
      </p:sp>
      <p:sp>
        <p:nvSpPr>
          <p:cNvPr id="5" name="Date Placeholder 4">
            <a:extLst>
              <a:ext uri="{FF2B5EF4-FFF2-40B4-BE49-F238E27FC236}">
                <a16:creationId xmlns:a16="http://schemas.microsoft.com/office/drawing/2014/main" id="{DCD06EC0-4AE6-4D7C-87DE-D393DC47ED94}"/>
              </a:ext>
            </a:extLst>
          </p:cNvPr>
          <p:cNvSpPr>
            <a:spLocks noGrp="1"/>
          </p:cNvSpPr>
          <p:nvPr>
            <p:ph type="dt" sz="half" idx="16"/>
          </p:nvPr>
        </p:nvSpPr>
        <p:spPr/>
        <p:txBody>
          <a:bodyPr/>
          <a:lstStyle/>
          <a:p>
            <a:r>
              <a:rPr lang="en-US"/>
              <a:t>[Date]</a:t>
            </a:r>
            <a:endParaRPr lang="en-US" dirty="0"/>
          </a:p>
        </p:txBody>
      </p:sp>
      <p:sp>
        <p:nvSpPr>
          <p:cNvPr id="7" name="Footer Placeholder 6">
            <a:extLst>
              <a:ext uri="{FF2B5EF4-FFF2-40B4-BE49-F238E27FC236}">
                <a16:creationId xmlns:a16="http://schemas.microsoft.com/office/drawing/2014/main" id="{E594DB29-C2B8-4F61-8419-EEE3D1E837A1}"/>
              </a:ext>
            </a:extLst>
          </p:cNvPr>
          <p:cNvSpPr>
            <a:spLocks noGrp="1"/>
          </p:cNvSpPr>
          <p:nvPr>
            <p:ph type="ftr" sz="quarter" idx="17"/>
          </p:nvPr>
        </p:nvSpPr>
        <p:spPr/>
        <p:txBody>
          <a:bodyPr/>
          <a:lstStyle/>
          <a:p>
            <a:r>
              <a:rPr lang="en-US"/>
              <a:t>Copyright © 2020, Oracle and/or its affiliates, Confidential: Internal/Restricted/Highly Restricted</a:t>
            </a:r>
            <a:endParaRPr lang="en-US" dirty="0"/>
          </a:p>
        </p:txBody>
      </p:sp>
      <p:sp>
        <p:nvSpPr>
          <p:cNvPr id="8" name="Slide Number Placeholder 7">
            <a:extLst>
              <a:ext uri="{FF2B5EF4-FFF2-40B4-BE49-F238E27FC236}">
                <a16:creationId xmlns:a16="http://schemas.microsoft.com/office/drawing/2014/main" id="{4C4C4FB3-367C-49DA-9BEF-99BD8CD346F0}"/>
              </a:ext>
            </a:extLst>
          </p:cNvPr>
          <p:cNvSpPr>
            <a:spLocks noGrp="1"/>
          </p:cNvSpPr>
          <p:nvPr>
            <p:ph type="sldNum" sz="quarter" idx="18"/>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2668598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ark - Title/Subtitle 2 Column">
    <p:bg>
      <p:bgRef idx="1001">
        <a:schemeClr val="bg1"/>
      </p:bgRef>
    </p:bg>
    <p:spTree>
      <p:nvGrpSpPr>
        <p:cNvPr id="1" name=""/>
        <p:cNvGrpSpPr/>
        <p:nvPr/>
      </p:nvGrpSpPr>
      <p:grpSpPr>
        <a:xfrm>
          <a:off x="0" y="0"/>
          <a:ext cx="0" cy="0"/>
          <a:chOff x="0" y="0"/>
          <a:chExt cx="0" cy="0"/>
        </a:xfrm>
      </p:grpSpPr>
      <p:pic>
        <p:nvPicPr>
          <p:cNvPr id="12" name="Cloud">
            <a:extLst>
              <a:ext uri="{FF2B5EF4-FFF2-40B4-BE49-F238E27FC236}">
                <a16:creationId xmlns:a16="http://schemas.microsoft.com/office/drawing/2014/main" id="{28C366F9-78A6-F740-87C8-B4D59AEB61B6}"/>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705731" y="269359"/>
            <a:ext cx="5080369" cy="1559441"/>
          </a:xfrm>
          <a:prstGeom prst="rect">
            <a:avLst/>
          </a:prstGeom>
        </p:spPr>
      </p:pic>
      <p:sp>
        <p:nvSpPr>
          <p:cNvPr id="3" name="Subtitle">
            <a:extLst>
              <a:ext uri="{FF2B5EF4-FFF2-40B4-BE49-F238E27FC236}">
                <a16:creationId xmlns:a16="http://schemas.microsoft.com/office/drawing/2014/main" id="{46A3BF75-E03A-3149-A8B6-C22593F32B62}"/>
              </a:ext>
            </a:extLst>
          </p:cNvPr>
          <p:cNvSpPr>
            <a:spLocks noGrp="1"/>
          </p:cNvSpPr>
          <p:nvPr>
            <p:ph type="body" sz="quarter" idx="11"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6763" y="1609724"/>
            <a:ext cx="5084064" cy="45079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Column Divider" descr="Column Divider">
            <a:extLst>
              <a:ext uri="{FF2B5EF4-FFF2-40B4-BE49-F238E27FC236}">
                <a16:creationId xmlns:a16="http://schemas.microsoft.com/office/drawing/2014/main" id="{C3377C95-3E35-473F-8E81-1FDFBEBC758A}"/>
              </a:ext>
            </a:extLst>
          </p:cNvPr>
          <p:cNvCxnSpPr>
            <a:cxnSpLocks/>
          </p:cNvCxnSpPr>
          <p:nvPr userDrawn="1"/>
        </p:nvCxnSpPr>
        <p:spPr>
          <a:xfrm>
            <a:off x="6108521" y="1608588"/>
            <a:ext cx="0" cy="45079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a:extLst>
              <a:ext uri="{FF2B5EF4-FFF2-40B4-BE49-F238E27FC236}">
                <a16:creationId xmlns:a16="http://schemas.microsoft.com/office/drawing/2014/main" id="{22A9895A-06CA-46D6-B3EB-7038E6493585}"/>
              </a:ext>
            </a:extLst>
          </p:cNvPr>
          <p:cNvSpPr>
            <a:spLocks noGrp="1"/>
          </p:cNvSpPr>
          <p:nvPr>
            <p:ph sz="quarter" idx="15"/>
          </p:nvPr>
        </p:nvSpPr>
        <p:spPr>
          <a:xfrm>
            <a:off x="6366215" y="1609724"/>
            <a:ext cx="5084064" cy="45079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4">
            <a:extLst>
              <a:ext uri="{FF2B5EF4-FFF2-40B4-BE49-F238E27FC236}">
                <a16:creationId xmlns:a16="http://schemas.microsoft.com/office/drawing/2014/main" id="{C3662519-4941-4045-9F0E-DBC7AD6CC29F}"/>
              </a:ext>
            </a:extLst>
          </p:cNvPr>
          <p:cNvSpPr>
            <a:spLocks noGrp="1"/>
          </p:cNvSpPr>
          <p:nvPr>
            <p:ph type="title" hasCustomPrompt="1"/>
          </p:nvPr>
        </p:nvSpPr>
        <p:spPr/>
        <p:txBody>
          <a:bodyPr/>
          <a:lstStyle>
            <a:lvl1pPr>
              <a:defRPr/>
            </a:lvl1pPr>
          </a:lstStyle>
          <a:p>
            <a:r>
              <a:rPr lang="en-US" dirty="0"/>
              <a:t>Title</a:t>
            </a:r>
          </a:p>
        </p:txBody>
      </p:sp>
      <p:sp>
        <p:nvSpPr>
          <p:cNvPr id="2" name="Date Placeholder 1">
            <a:extLst>
              <a:ext uri="{FF2B5EF4-FFF2-40B4-BE49-F238E27FC236}">
                <a16:creationId xmlns:a16="http://schemas.microsoft.com/office/drawing/2014/main" id="{C9E807CE-245D-4F0E-ACCB-E3FE7584A0AE}"/>
              </a:ext>
            </a:extLst>
          </p:cNvPr>
          <p:cNvSpPr>
            <a:spLocks noGrp="1"/>
          </p:cNvSpPr>
          <p:nvPr>
            <p:ph type="dt" sz="half" idx="16"/>
          </p:nvPr>
        </p:nvSpPr>
        <p:spPr/>
        <p:txBody>
          <a:bodyPr/>
          <a:lstStyle/>
          <a:p>
            <a:r>
              <a:rPr lang="en-US"/>
              <a:t>[Date]</a:t>
            </a:r>
            <a:endParaRPr lang="en-US" dirty="0"/>
          </a:p>
        </p:txBody>
      </p:sp>
      <p:sp>
        <p:nvSpPr>
          <p:cNvPr id="7" name="Footer Placeholder 6">
            <a:extLst>
              <a:ext uri="{FF2B5EF4-FFF2-40B4-BE49-F238E27FC236}">
                <a16:creationId xmlns:a16="http://schemas.microsoft.com/office/drawing/2014/main" id="{D5C87038-F332-48C5-BA1A-25E935076236}"/>
              </a:ext>
            </a:extLst>
          </p:cNvPr>
          <p:cNvSpPr>
            <a:spLocks noGrp="1"/>
          </p:cNvSpPr>
          <p:nvPr>
            <p:ph type="ftr" sz="quarter" idx="17"/>
          </p:nvPr>
        </p:nvSpPr>
        <p:spPr/>
        <p:txBody>
          <a:bodyPr/>
          <a:lstStyle/>
          <a:p>
            <a:r>
              <a:rPr lang="en-US"/>
              <a:t>Copyright © 2020, Oracle and/or its affiliates, Confidential: Internal/Restricted/Highly Restricted</a:t>
            </a:r>
            <a:endParaRPr lang="en-US" dirty="0"/>
          </a:p>
        </p:txBody>
      </p:sp>
      <p:sp>
        <p:nvSpPr>
          <p:cNvPr id="8" name="Slide Number Placeholder 7">
            <a:extLst>
              <a:ext uri="{FF2B5EF4-FFF2-40B4-BE49-F238E27FC236}">
                <a16:creationId xmlns:a16="http://schemas.microsoft.com/office/drawing/2014/main" id="{40BF160E-FC2C-48A7-921B-3472529A1B06}"/>
              </a:ext>
            </a:extLst>
          </p:cNvPr>
          <p:cNvSpPr>
            <a:spLocks noGrp="1"/>
          </p:cNvSpPr>
          <p:nvPr>
            <p:ph type="sldNum" sz="quarter" idx="18"/>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30185914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ight - Title 3 Column">
    <p:bg>
      <p:bgRef idx="1001">
        <a:schemeClr val="bg1"/>
      </p:bgRef>
    </p:bg>
    <p:spTree>
      <p:nvGrpSpPr>
        <p:cNvPr id="1" name=""/>
        <p:cNvGrpSpPr/>
        <p:nvPr/>
      </p:nvGrpSpPr>
      <p:grpSpPr>
        <a:xfrm>
          <a:off x="0" y="0"/>
          <a:ext cx="0" cy="0"/>
          <a:chOff x="0" y="0"/>
          <a:chExt cx="0" cy="0"/>
        </a:xfrm>
      </p:grpSpPr>
      <p:pic>
        <p:nvPicPr>
          <p:cNvPr id="15" name="Cloud">
            <a:extLst>
              <a:ext uri="{FF2B5EF4-FFF2-40B4-BE49-F238E27FC236}">
                <a16:creationId xmlns:a16="http://schemas.microsoft.com/office/drawing/2014/main" id="{3CA75903-C10D-E747-B877-6804D65E8A30}"/>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705731" y="269359"/>
            <a:ext cx="5080369" cy="1559442"/>
          </a:xfrm>
          <a:prstGeom prst="rect">
            <a:avLst/>
          </a:prstGeom>
        </p:spPr>
      </p:pic>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8875" y="1609725"/>
            <a:ext cx="3300984" cy="45079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Column Divider" descr="Column Divider">
            <a:extLst>
              <a:ext uri="{FF2B5EF4-FFF2-40B4-BE49-F238E27FC236}">
                <a16:creationId xmlns:a16="http://schemas.microsoft.com/office/drawing/2014/main" id="{B228B4F2-5D6F-42F4-B132-F908BB527268}"/>
              </a:ext>
            </a:extLst>
          </p:cNvPr>
          <p:cNvCxnSpPr>
            <a:cxnSpLocks/>
          </p:cNvCxnSpPr>
          <p:nvPr userDrawn="1"/>
        </p:nvCxnSpPr>
        <p:spPr>
          <a:xfrm>
            <a:off x="4263415" y="1609725"/>
            <a:ext cx="0" cy="45079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7" name="Content 2">
            <a:extLst>
              <a:ext uri="{FF2B5EF4-FFF2-40B4-BE49-F238E27FC236}">
                <a16:creationId xmlns:a16="http://schemas.microsoft.com/office/drawing/2014/main" id="{B35B41AC-36CF-4A0C-BED4-7D06B0F6E2ED}"/>
              </a:ext>
            </a:extLst>
          </p:cNvPr>
          <p:cNvSpPr>
            <a:spLocks noGrp="1"/>
          </p:cNvSpPr>
          <p:nvPr>
            <p:ph sz="quarter" idx="16"/>
          </p:nvPr>
        </p:nvSpPr>
        <p:spPr>
          <a:xfrm>
            <a:off x="4456971" y="1609725"/>
            <a:ext cx="3300984" cy="45079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Column Divider 2" descr="Column Divider">
            <a:extLst>
              <a:ext uri="{FF2B5EF4-FFF2-40B4-BE49-F238E27FC236}">
                <a16:creationId xmlns:a16="http://schemas.microsoft.com/office/drawing/2014/main" id="{43000B2C-7C76-4F07-AF50-5F3019C384BC}"/>
              </a:ext>
            </a:extLst>
          </p:cNvPr>
          <p:cNvCxnSpPr>
            <a:cxnSpLocks/>
          </p:cNvCxnSpPr>
          <p:nvPr userDrawn="1"/>
        </p:nvCxnSpPr>
        <p:spPr>
          <a:xfrm>
            <a:off x="7951511" y="1609725"/>
            <a:ext cx="0" cy="4507992"/>
          </a:xfrm>
          <a:prstGeom prst="line">
            <a:avLst/>
          </a:prstGeom>
          <a:ln w="19050" cap="flat">
            <a:solidFill>
              <a:srgbClr val="8B8580">
                <a:alpha val="24706"/>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3">
            <a:extLst>
              <a:ext uri="{FF2B5EF4-FFF2-40B4-BE49-F238E27FC236}">
                <a16:creationId xmlns:a16="http://schemas.microsoft.com/office/drawing/2014/main" id="{22A9895A-06CA-46D6-B3EB-7038E6493585}"/>
              </a:ext>
            </a:extLst>
          </p:cNvPr>
          <p:cNvSpPr>
            <a:spLocks noGrp="1"/>
          </p:cNvSpPr>
          <p:nvPr>
            <p:ph sz="quarter" idx="15"/>
          </p:nvPr>
        </p:nvSpPr>
        <p:spPr>
          <a:xfrm>
            <a:off x="8145067" y="1609725"/>
            <a:ext cx="3300984" cy="45079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4">
            <a:extLst>
              <a:ext uri="{FF2B5EF4-FFF2-40B4-BE49-F238E27FC236}">
                <a16:creationId xmlns:a16="http://schemas.microsoft.com/office/drawing/2014/main" id="{3D2FFF47-983C-4CE2-9048-1317EB4F32CB}"/>
              </a:ext>
            </a:extLst>
          </p:cNvPr>
          <p:cNvSpPr>
            <a:spLocks noGrp="1"/>
          </p:cNvSpPr>
          <p:nvPr>
            <p:ph type="title" hasCustomPrompt="1"/>
          </p:nvPr>
        </p:nvSpPr>
        <p:spPr/>
        <p:txBody>
          <a:bodyPr/>
          <a:lstStyle>
            <a:lvl1pPr>
              <a:defRPr/>
            </a:lvl1pPr>
          </a:lstStyle>
          <a:p>
            <a:r>
              <a:rPr lang="en-US" dirty="0"/>
              <a:t>Title</a:t>
            </a:r>
          </a:p>
        </p:txBody>
      </p:sp>
      <p:sp>
        <p:nvSpPr>
          <p:cNvPr id="2" name="Date Placeholder 1">
            <a:extLst>
              <a:ext uri="{FF2B5EF4-FFF2-40B4-BE49-F238E27FC236}">
                <a16:creationId xmlns:a16="http://schemas.microsoft.com/office/drawing/2014/main" id="{6D56EEFB-7FCA-4C8C-BD9A-59CFF6BBA9AB}"/>
              </a:ext>
            </a:extLst>
          </p:cNvPr>
          <p:cNvSpPr>
            <a:spLocks noGrp="1"/>
          </p:cNvSpPr>
          <p:nvPr>
            <p:ph type="dt" sz="half" idx="17"/>
          </p:nvPr>
        </p:nvSpPr>
        <p:spPr/>
        <p:txBody>
          <a:bodyPr/>
          <a:lstStyle/>
          <a:p>
            <a:r>
              <a:rPr lang="en-US"/>
              <a:t>[Date]</a:t>
            </a:r>
            <a:endParaRPr lang="en-US" dirty="0"/>
          </a:p>
        </p:txBody>
      </p:sp>
      <p:sp>
        <p:nvSpPr>
          <p:cNvPr id="3" name="Footer Placeholder 2">
            <a:extLst>
              <a:ext uri="{FF2B5EF4-FFF2-40B4-BE49-F238E27FC236}">
                <a16:creationId xmlns:a16="http://schemas.microsoft.com/office/drawing/2014/main" id="{DA095ECF-3404-41BC-B49D-2616D73127C4}"/>
              </a:ext>
            </a:extLst>
          </p:cNvPr>
          <p:cNvSpPr>
            <a:spLocks noGrp="1"/>
          </p:cNvSpPr>
          <p:nvPr>
            <p:ph type="ftr" sz="quarter" idx="18"/>
          </p:nvPr>
        </p:nvSpPr>
        <p:spPr/>
        <p:txBody>
          <a:bodyPr/>
          <a:lstStyle/>
          <a:p>
            <a:r>
              <a:rPr lang="en-US"/>
              <a:t>Copyright © 2020, Oracle and/or its affiliates, Confidential: Internal/Restricted/Highly Restricted</a:t>
            </a:r>
            <a:endParaRPr lang="en-US" dirty="0"/>
          </a:p>
        </p:txBody>
      </p:sp>
      <p:sp>
        <p:nvSpPr>
          <p:cNvPr id="7" name="Slide Number Placeholder 6">
            <a:extLst>
              <a:ext uri="{FF2B5EF4-FFF2-40B4-BE49-F238E27FC236}">
                <a16:creationId xmlns:a16="http://schemas.microsoft.com/office/drawing/2014/main" id="{54F9C599-3545-4260-BC77-88BD7619A101}"/>
              </a:ext>
            </a:extLst>
          </p:cNvPr>
          <p:cNvSpPr>
            <a:spLocks noGrp="1"/>
          </p:cNvSpPr>
          <p:nvPr>
            <p:ph type="sldNum" sz="quarter" idx="19"/>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371060678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image" Target="../media/image1.emf"/><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1" name="OTag">
            <a:extLst>
              <a:ext uri="{FF2B5EF4-FFF2-40B4-BE49-F238E27FC236}">
                <a16:creationId xmlns:a16="http://schemas.microsoft.com/office/drawing/2014/main" id="{DA16EBAD-93BE-4ACF-A78F-3C1CEDB86021}"/>
              </a:ext>
              <a:ext uri="{C183D7F6-B498-43B3-948B-1728B52AA6E4}">
                <adec:decorative xmlns:adec="http://schemas.microsoft.com/office/drawing/2017/decorative" val="1"/>
              </a:ext>
            </a:extLst>
          </p:cNvPr>
          <p:cNvPicPr>
            <a:picLocks noChangeAspect="1"/>
          </p:cNvPicPr>
          <p:nvPr userDrawn="1"/>
        </p:nvPicPr>
        <p:blipFill>
          <a:blip r:embed="rId58"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 name="Title">
            <a:extLst>
              <a:ext uri="{FF2B5EF4-FFF2-40B4-BE49-F238E27FC236}">
                <a16:creationId xmlns:a16="http://schemas.microsoft.com/office/drawing/2014/main" id="{8A70F255-3C2A-4AC7-8935-184146E3B6D6}"/>
              </a:ext>
            </a:extLst>
          </p:cNvPr>
          <p:cNvSpPr>
            <a:spLocks noGrp="1"/>
          </p:cNvSpPr>
          <p:nvPr>
            <p:ph type="title"/>
          </p:nvPr>
        </p:nvSpPr>
        <p:spPr>
          <a:xfrm>
            <a:off x="768875" y="182403"/>
            <a:ext cx="10671048" cy="822960"/>
          </a:xfrm>
          <a:prstGeom prst="rect">
            <a:avLst/>
          </a:prstGeom>
        </p:spPr>
        <p:txBody>
          <a:bodyPr vert="horz" lIns="0" tIns="0" rIns="0" bIns="0" rtlCol="0" anchor="b">
            <a:noAutofit/>
          </a:bodyPr>
          <a:lstStyle/>
          <a:p>
            <a:pPr marL="0" lvl="0" indent="0">
              <a:spcBef>
                <a:spcPts val="1000"/>
              </a:spcBef>
              <a:buFont typeface="Arial" panose="020B0604020202020204" pitchFamily="34" charset="0"/>
            </a:pPr>
            <a:r>
              <a:rPr lang="en-US" dirty="0"/>
              <a:t>Title</a:t>
            </a:r>
          </a:p>
        </p:txBody>
      </p:sp>
      <p:sp>
        <p:nvSpPr>
          <p:cNvPr id="4" name="Text Field">
            <a:extLst>
              <a:ext uri="{FF2B5EF4-FFF2-40B4-BE49-F238E27FC236}">
                <a16:creationId xmlns:a16="http://schemas.microsoft.com/office/drawing/2014/main" id="{E46619B6-A626-4CDA-96E2-B94F4637C628}"/>
              </a:ext>
            </a:extLst>
          </p:cNvPr>
          <p:cNvSpPr>
            <a:spLocks noGrp="1"/>
          </p:cNvSpPr>
          <p:nvPr>
            <p:ph type="body" idx="1"/>
          </p:nvPr>
        </p:nvSpPr>
        <p:spPr>
          <a:xfrm>
            <a:off x="768875" y="1600200"/>
            <a:ext cx="10671048" cy="4514850"/>
          </a:xfrm>
          <a:prstGeom prst="rect">
            <a:avLst/>
          </a:prstGeom>
          <a:noFill/>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a:extLst>
              <a:ext uri="{FF2B5EF4-FFF2-40B4-BE49-F238E27FC236}">
                <a16:creationId xmlns:a16="http://schemas.microsoft.com/office/drawing/2014/main" id="{08A3F6CD-49F4-D74B-8C7F-D6CA71EFB13B}"/>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900">
                <a:solidFill>
                  <a:srgbClr val="8B8580"/>
                </a:solidFill>
              </a:defRPr>
            </a:lvl1pPr>
          </a:lstStyle>
          <a:p>
            <a:fld id="{345D60D9-5372-5F40-9443-0F9AE5BDC3C8}" type="slidenum">
              <a:rPr lang="en-US" smtClean="0"/>
              <a:pPr/>
              <a:t>‹#›</a:t>
            </a:fld>
            <a:endParaRPr lang="en-US" dirty="0"/>
          </a:p>
        </p:txBody>
      </p:sp>
      <p:sp>
        <p:nvSpPr>
          <p:cNvPr id="18" name="Footer">
            <a:extLst>
              <a:ext uri="{FF2B5EF4-FFF2-40B4-BE49-F238E27FC236}">
                <a16:creationId xmlns:a16="http://schemas.microsoft.com/office/drawing/2014/main" id="{8E003242-6B91-1949-A5CA-15BA57A045C9}"/>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900">
                <a:solidFill>
                  <a:srgbClr val="8B8580"/>
                </a:solidFill>
              </a:defRPr>
            </a:lvl1pPr>
          </a:lstStyle>
          <a:p>
            <a:r>
              <a:rPr lang="en-US" dirty="0"/>
              <a:t>Copyright © 2020, Oracle and/or its affiliates, Confidential: Internal/Restricted/Highly Restricted</a:t>
            </a:r>
          </a:p>
        </p:txBody>
      </p:sp>
      <p:sp>
        <p:nvSpPr>
          <p:cNvPr id="20" name="Date">
            <a:extLst>
              <a:ext uri="{FF2B5EF4-FFF2-40B4-BE49-F238E27FC236}">
                <a16:creationId xmlns:a16="http://schemas.microsoft.com/office/drawing/2014/main" id="{65BA88F5-EF53-415B-8446-19188BE675D3}"/>
              </a:ext>
            </a:extLst>
          </p:cNvPr>
          <p:cNvSpPr>
            <a:spLocks noGrp="1"/>
          </p:cNvSpPr>
          <p:nvPr>
            <p:ph type="dt" sz="half" idx="2"/>
          </p:nvPr>
        </p:nvSpPr>
        <p:spPr>
          <a:xfrm>
            <a:off x="6873138" y="6425604"/>
            <a:ext cx="2743200" cy="363500"/>
          </a:xfrm>
          <a:prstGeom prst="rect">
            <a:avLst/>
          </a:prstGeom>
        </p:spPr>
        <p:txBody>
          <a:bodyPr vert="horz" lIns="0" tIns="0" rIns="0" bIns="0" rtlCol="0" anchor="ctr"/>
          <a:lstStyle>
            <a:lvl1pPr>
              <a:defRPr lang="en-US" sz="900" smtClean="0">
                <a:solidFill>
                  <a:srgbClr val="8B8580"/>
                </a:solidFill>
              </a:defRPr>
            </a:lvl1pPr>
          </a:lstStyle>
          <a:p>
            <a:r>
              <a:rPr lang="en-US"/>
              <a:t>[Date]</a:t>
            </a:r>
            <a:endParaRPr lang="en-US" dirty="0"/>
          </a:p>
        </p:txBody>
      </p:sp>
      <p:sp>
        <p:nvSpPr>
          <p:cNvPr id="8" name="Rectangle 7">
            <a:extLst>
              <a:ext uri="{FF2B5EF4-FFF2-40B4-BE49-F238E27FC236}">
                <a16:creationId xmlns:a16="http://schemas.microsoft.com/office/drawing/2014/main" id="{48926051-BA09-42D6-A922-082E7B442514}"/>
              </a:ext>
            </a:extLst>
          </p:cNvPr>
          <p:cNvSpPr/>
          <p:nvPr userDrawn="1"/>
        </p:nvSpPr>
        <p:spPr>
          <a:xfrm>
            <a:off x="923544" y="12444"/>
            <a:ext cx="792480" cy="9235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DCD1791-7989-4E04-A775-D4BA1448FB19}"/>
              </a:ext>
            </a:extLst>
          </p:cNvPr>
          <p:cNvSpPr/>
          <p:nvPr userDrawn="1"/>
        </p:nvSpPr>
        <p:spPr>
          <a:xfrm>
            <a:off x="876300" y="0"/>
            <a:ext cx="552450" cy="10191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2300099"/>
      </p:ext>
    </p:extLst>
  </p:cSld>
  <p:clrMap bg1="lt1" tx1="dk1" bg2="lt2" tx2="dk2" accent1="accent1" accent2="accent2" accent3="accent3" accent4="accent4" accent5="accent5" accent6="accent6" hlink="hlink" folHlink="folHlink"/>
  <p:sldLayoutIdLst>
    <p:sldLayoutId id="2147483746" r:id="rId1"/>
    <p:sldLayoutId id="2147483893" r:id="rId2"/>
    <p:sldLayoutId id="2147483774" r:id="rId3"/>
    <p:sldLayoutId id="2147483919" r:id="rId4"/>
    <p:sldLayoutId id="2147483922" r:id="rId5"/>
    <p:sldLayoutId id="2147483929" r:id="rId6"/>
    <p:sldLayoutId id="2147483920" r:id="rId7"/>
    <p:sldLayoutId id="2147483930" r:id="rId8"/>
    <p:sldLayoutId id="2147483931" r:id="rId9"/>
    <p:sldLayoutId id="2147483932" r:id="rId10"/>
    <p:sldLayoutId id="2147483936" r:id="rId11"/>
    <p:sldLayoutId id="2147483937" r:id="rId12"/>
    <p:sldLayoutId id="2147483933" r:id="rId13"/>
    <p:sldLayoutId id="2147483935" r:id="rId14"/>
    <p:sldLayoutId id="2147483938" r:id="rId15"/>
    <p:sldLayoutId id="2147483939" r:id="rId16"/>
    <p:sldLayoutId id="2147483761" r:id="rId17"/>
    <p:sldLayoutId id="2147483940" r:id="rId18"/>
    <p:sldLayoutId id="2147483750" r:id="rId19"/>
    <p:sldLayoutId id="2147483946" r:id="rId20"/>
    <p:sldLayoutId id="2147483779" r:id="rId21"/>
    <p:sldLayoutId id="2147483947" r:id="rId22"/>
    <p:sldLayoutId id="2147483781" r:id="rId23"/>
    <p:sldLayoutId id="2147483941" r:id="rId24"/>
    <p:sldLayoutId id="2147483756" r:id="rId25"/>
    <p:sldLayoutId id="2147483914" r:id="rId26"/>
    <p:sldLayoutId id="2147483754" r:id="rId27"/>
    <p:sldLayoutId id="2147483915" r:id="rId28"/>
    <p:sldLayoutId id="2147483778" r:id="rId29"/>
    <p:sldLayoutId id="2147483916" r:id="rId30"/>
    <p:sldLayoutId id="2147483762" r:id="rId31"/>
    <p:sldLayoutId id="2147483942" r:id="rId32"/>
    <p:sldLayoutId id="2147483766" r:id="rId33"/>
    <p:sldLayoutId id="2147483894" r:id="rId34"/>
    <p:sldLayoutId id="2147483769" r:id="rId35"/>
    <p:sldLayoutId id="2147483895" r:id="rId36"/>
    <p:sldLayoutId id="2147483768" r:id="rId37"/>
    <p:sldLayoutId id="2147483897" r:id="rId38"/>
    <p:sldLayoutId id="2147483898" r:id="rId39"/>
    <p:sldLayoutId id="2147483905" r:id="rId40"/>
    <p:sldLayoutId id="2147483814" r:id="rId41"/>
    <p:sldLayoutId id="2147483906" r:id="rId42"/>
    <p:sldLayoutId id="2147483749" r:id="rId43"/>
    <p:sldLayoutId id="2147483908" r:id="rId44"/>
    <p:sldLayoutId id="2147483751" r:id="rId45"/>
    <p:sldLayoutId id="2147483945" r:id="rId46"/>
    <p:sldLayoutId id="2147483752" r:id="rId47"/>
    <p:sldLayoutId id="2147483912" r:id="rId48"/>
    <p:sldLayoutId id="2147483763" r:id="rId49"/>
    <p:sldLayoutId id="2147483943" r:id="rId50"/>
    <p:sldLayoutId id="2147483744" r:id="rId51"/>
    <p:sldLayoutId id="2147483944" r:id="rId52"/>
    <p:sldLayoutId id="2147483742" r:id="rId53"/>
    <p:sldLayoutId id="2147483917" r:id="rId54"/>
    <p:sldLayoutId id="2147483928" r:id="rId55"/>
    <p:sldLayoutId id="2147483948" r:id="rId5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5000"/>
        </a:lnSpc>
        <a:spcBef>
          <a:spcPct val="0"/>
        </a:spcBef>
        <a:buNone/>
        <a:defRPr lang="en-US" sz="2400" b="1" i="0" kern="1200" baseline="0" dirty="0">
          <a:solidFill>
            <a:schemeClr val="tx1"/>
          </a:solidFill>
          <a:latin typeface="+mn-lt"/>
          <a:ea typeface="+mn-ea"/>
          <a:cs typeface="+mj-cs"/>
        </a:defRPr>
      </a:lvl1pPr>
    </p:titleStyle>
    <p:bodyStyle>
      <a:lvl1pPr marL="0" marR="0" indent="0" algn="l" defTabSz="914400" rtl="0" eaLnBrk="1" fontAlgn="auto" latinLnBrk="0" hangingPunct="1">
        <a:lnSpc>
          <a:spcPct val="95000"/>
        </a:lnSpc>
        <a:spcBef>
          <a:spcPts val="600"/>
        </a:spcBef>
        <a:spcAft>
          <a:spcPts val="0"/>
        </a:spcAft>
        <a:buClrTx/>
        <a:buSzTx/>
        <a:buFont typeface="System Font Regular"/>
        <a:buNone/>
        <a:tabLst/>
        <a:defRPr sz="1800" b="0" i="0" kern="1200">
          <a:solidFill>
            <a:schemeClr val="tx1"/>
          </a:solidFill>
          <a:latin typeface="+mn-lt"/>
          <a:ea typeface="+mn-ea"/>
          <a:cs typeface="Oracle Sans" panose="020B0503020204020204" pitchFamily="34" charset="0"/>
        </a:defRPr>
      </a:lvl1pPr>
      <a:lvl2pPr marL="365760" marR="0" indent="-182880" algn="l" defTabSz="914400" rtl="0" eaLnBrk="1" fontAlgn="auto" latinLnBrk="0" hangingPunct="1">
        <a:lnSpc>
          <a:spcPct val="95000"/>
        </a:lnSpc>
        <a:spcBef>
          <a:spcPts val="600"/>
        </a:spcBef>
        <a:spcAft>
          <a:spcPts val="0"/>
        </a:spcAft>
        <a:buClrTx/>
        <a:buSzPct val="100000"/>
        <a:buFont typeface="Arial" panose="020B0604020202020204" pitchFamily="34" charset="0"/>
        <a:buChar char="•"/>
        <a:tabLst/>
        <a:defRPr sz="1800" b="0" i="0" kern="1200">
          <a:solidFill>
            <a:schemeClr val="tx1"/>
          </a:solidFill>
          <a:latin typeface="+mn-lt"/>
          <a:ea typeface="+mn-ea"/>
          <a:cs typeface="Oracle Sans" panose="020B0503020204020204" pitchFamily="34" charset="0"/>
        </a:defRPr>
      </a:lvl2pPr>
      <a:lvl3pPr marL="731520" marR="0" indent="-182880" algn="l" defTabSz="914400" rtl="0" eaLnBrk="1" fontAlgn="auto" latinLnBrk="0" hangingPunct="1">
        <a:lnSpc>
          <a:spcPct val="95000"/>
        </a:lnSpc>
        <a:spcBef>
          <a:spcPts val="400"/>
        </a:spcBef>
        <a:spcAft>
          <a:spcPts val="0"/>
        </a:spcAft>
        <a:buClrTx/>
        <a:buSzPct val="100000"/>
        <a:buFont typeface="Arial" panose="020B0604020202020204" pitchFamily="34" charset="0"/>
        <a:buChar char="•"/>
        <a:tabLst/>
        <a:defRPr sz="1600" kern="1200">
          <a:solidFill>
            <a:schemeClr val="tx1"/>
          </a:solidFill>
          <a:latin typeface="Oracle Sans Light" panose="020B0403020204020204" pitchFamily="34" charset="0"/>
          <a:ea typeface="+mn-ea"/>
          <a:cs typeface="Oracle Sans Light" panose="020B0403020204020204" pitchFamily="34" charset="0"/>
        </a:defRPr>
      </a:lvl3pPr>
      <a:lvl4pPr marL="1097280" marR="0" indent="-182880" algn="l" defTabSz="914400" rtl="0" eaLnBrk="1" fontAlgn="auto" latinLnBrk="0" hangingPunct="1">
        <a:lnSpc>
          <a:spcPct val="95000"/>
        </a:lnSpc>
        <a:spcBef>
          <a:spcPts val="400"/>
        </a:spcBef>
        <a:spcAft>
          <a:spcPts val="0"/>
        </a:spcAft>
        <a:buClrTx/>
        <a:buSzPct val="100000"/>
        <a:buFont typeface="Arial" panose="020B0604020202020204" pitchFamily="34" charset="0"/>
        <a:buChar char="•"/>
        <a:tabLst/>
        <a:defRPr sz="1400" kern="1200">
          <a:solidFill>
            <a:schemeClr val="tx1"/>
          </a:solidFill>
          <a:latin typeface="Oracle Sans Light" panose="020B0403020204020204" pitchFamily="34" charset="0"/>
          <a:ea typeface="+mn-ea"/>
          <a:cs typeface="Oracle Sans Light" panose="020B0403020204020204" pitchFamily="34" charset="0"/>
        </a:defRPr>
      </a:lvl4pPr>
      <a:lvl5pPr marL="1463040" marR="0" indent="-182880" algn="l" defTabSz="914400" rtl="0" eaLnBrk="1" fontAlgn="auto" latinLnBrk="0" hangingPunct="1">
        <a:lnSpc>
          <a:spcPct val="95000"/>
        </a:lnSpc>
        <a:spcBef>
          <a:spcPts val="400"/>
        </a:spcBef>
        <a:spcAft>
          <a:spcPts val="0"/>
        </a:spcAft>
        <a:buClrTx/>
        <a:buSzTx/>
        <a:buFont typeface="System Font Regular"/>
        <a:buChar char="•"/>
        <a:tabLst/>
        <a:defRPr sz="1200" kern="1200">
          <a:solidFill>
            <a:schemeClr val="tx1"/>
          </a:solidFill>
          <a:latin typeface="Oracle Sans Light" panose="020B0403020204020204" pitchFamily="34" charset="0"/>
          <a:ea typeface="+mn-ea"/>
          <a:cs typeface="Oracle Sans Light" panose="020B0403020204020204" pitchFamily="34" charset="0"/>
        </a:defRPr>
      </a:lvl5pPr>
      <a:lvl6pPr marL="1828800" indent="-182880" algn="l" defTabSz="914400" rtl="0" eaLnBrk="1" latinLnBrk="0" hangingPunct="1">
        <a:lnSpc>
          <a:spcPct val="95000"/>
        </a:lnSpc>
        <a:spcBef>
          <a:spcPts val="400"/>
        </a:spcBef>
        <a:spcAft>
          <a:spcPts val="0"/>
        </a:spcAft>
        <a:buSzPct val="100000"/>
        <a:buFont typeface="Arial" panose="020B0604020202020204" pitchFamily="34" charset="0"/>
        <a:buChar char="•"/>
        <a:defRPr sz="1200" b="0" i="0" kern="1200">
          <a:solidFill>
            <a:schemeClr val="tx1"/>
          </a:solidFill>
          <a:latin typeface="Oracle Sans Light" panose="020B0403020204020204" pitchFamily="34" charset="0"/>
          <a:ea typeface="+mn-ea"/>
          <a:cs typeface="Oracle Sans Light" panose="020B0403020204020204" pitchFamily="34" charset="0"/>
        </a:defRPr>
      </a:lvl6pPr>
      <a:lvl7pPr marL="2194560" indent="-182880" algn="l" defTabSz="914400" rtl="0" eaLnBrk="1" latinLnBrk="0" hangingPunct="1">
        <a:lnSpc>
          <a:spcPct val="95000"/>
        </a:lnSpc>
        <a:spcBef>
          <a:spcPts val="400"/>
        </a:spcBef>
        <a:spcAft>
          <a:spcPts val="0"/>
        </a:spcAft>
        <a:buFont typeface="Arial" panose="020B0604020202020204" pitchFamily="34" charset="0"/>
        <a:buChar char="•"/>
        <a:defRPr sz="1200" b="0" i="0" kern="1200">
          <a:solidFill>
            <a:schemeClr val="tx1"/>
          </a:solidFill>
          <a:latin typeface="Oracle Sans Light" panose="020B0403020204020204" pitchFamily="34" charset="0"/>
          <a:ea typeface="+mn-ea"/>
          <a:cs typeface="Oracle Sans Light" panose="020B0403020204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1008" userDrawn="1">
          <p15:clr>
            <a:srgbClr val="F26B43"/>
          </p15:clr>
        </p15:guide>
        <p15:guide id="4" orient="horz" pos="3852" userDrawn="1">
          <p15:clr>
            <a:srgbClr val="F26B43"/>
          </p15:clr>
        </p15:guide>
        <p15:guide id="5" pos="480" userDrawn="1">
          <p15:clr>
            <a:srgbClr val="F26B43"/>
          </p15:clr>
        </p15:guide>
        <p15:guide id="6" orient="horz" pos="795" userDrawn="1">
          <p15:clr>
            <a:srgbClr val="F26B43"/>
          </p15:clr>
        </p15:guide>
        <p15:guide id="7" orient="horz" pos="590" userDrawn="1">
          <p15:clr>
            <a:srgbClr val="F26B43"/>
          </p15:clr>
        </p15:guide>
        <p15:guide id="8" pos="721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56.xml"/><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xml"/><Relationship Id="rId1" Type="http://schemas.openxmlformats.org/officeDocument/2006/relationships/slideLayout" Target="../slideLayouts/slideLayout56.xml"/><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support.oracle.com/epmos/faces/DocumentDisplay?_afrLoop=355002783437588&amp;id=2463574.1&amp;_adf.ctrl-state=u4oxxc4ie_52"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docs.cloud.oracle.com/en-us/iaas/Content/API/Concepts/apisigningkey.htm" TargetMode="External"/><Relationship Id="rId2" Type="http://schemas.openxmlformats.org/officeDocument/2006/relationships/notesSlide" Target="../notesSlides/notesSlide1.xml"/><Relationship Id="rId1" Type="http://schemas.openxmlformats.org/officeDocument/2006/relationships/slideLayout" Target="../slideLayouts/slideLayout56.xml"/><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docs.cloud.oracle.com/en-us/iaas/Content/API/SDKDocs/cliinstall.htm" TargetMode="Externa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AD0CF-79F8-49EB-89E0-C0F7F622BB23}"/>
              </a:ext>
            </a:extLst>
          </p:cNvPr>
          <p:cNvSpPr>
            <a:spLocks noGrp="1"/>
          </p:cNvSpPr>
          <p:nvPr>
            <p:ph type="ctrTitle"/>
          </p:nvPr>
        </p:nvSpPr>
        <p:spPr/>
        <p:txBody>
          <a:bodyPr/>
          <a:lstStyle/>
          <a:p>
            <a:r>
              <a:rPr lang="en-US" dirty="0">
                <a:latin typeface="+mn-lt"/>
              </a:rPr>
              <a:t>Oracle Mv2Adb Tooling</a:t>
            </a:r>
            <a:br>
              <a:rPr lang="en-US" b="1" dirty="0"/>
            </a:br>
            <a:endParaRPr lang="en-US" dirty="0"/>
          </a:p>
        </p:txBody>
      </p:sp>
      <p:sp>
        <p:nvSpPr>
          <p:cNvPr id="3" name="Text Placeholder 2">
            <a:extLst>
              <a:ext uri="{FF2B5EF4-FFF2-40B4-BE49-F238E27FC236}">
                <a16:creationId xmlns:a16="http://schemas.microsoft.com/office/drawing/2014/main" id="{ACE9BA3A-309D-4065-9720-A5E084EF5724}"/>
              </a:ext>
            </a:extLst>
          </p:cNvPr>
          <p:cNvSpPr>
            <a:spLocks noGrp="1"/>
          </p:cNvSpPr>
          <p:nvPr>
            <p:ph type="body" sz="quarter" idx="33"/>
          </p:nvPr>
        </p:nvSpPr>
        <p:spPr/>
        <p:txBody>
          <a:bodyPr/>
          <a:lstStyle/>
          <a:p>
            <a:r>
              <a:rPr lang="en-US" dirty="0"/>
              <a:t>Overview</a:t>
            </a:r>
          </a:p>
        </p:txBody>
      </p:sp>
      <p:sp>
        <p:nvSpPr>
          <p:cNvPr id="4" name="Text Placeholder 3">
            <a:extLst>
              <a:ext uri="{FF2B5EF4-FFF2-40B4-BE49-F238E27FC236}">
                <a16:creationId xmlns:a16="http://schemas.microsoft.com/office/drawing/2014/main" id="{9D0113B7-7A96-4075-9401-460BCF77182A}"/>
              </a:ext>
            </a:extLst>
          </p:cNvPr>
          <p:cNvSpPr>
            <a:spLocks noGrp="1"/>
          </p:cNvSpPr>
          <p:nvPr>
            <p:ph type="body" sz="quarter" idx="35"/>
          </p:nvPr>
        </p:nvSpPr>
        <p:spPr/>
        <p:txBody>
          <a:bodyPr/>
          <a:lstStyle/>
          <a:p>
            <a:r>
              <a:rPr lang="en-US" dirty="0"/>
              <a:t>Eugene Simos</a:t>
            </a:r>
          </a:p>
          <a:p>
            <a:endParaRPr lang="en-US" dirty="0"/>
          </a:p>
        </p:txBody>
      </p:sp>
      <p:sp>
        <p:nvSpPr>
          <p:cNvPr id="5" name="Text Placeholder 4">
            <a:extLst>
              <a:ext uri="{FF2B5EF4-FFF2-40B4-BE49-F238E27FC236}">
                <a16:creationId xmlns:a16="http://schemas.microsoft.com/office/drawing/2014/main" id="{6A0DBF08-46C8-42D4-939E-0CBD5EE41C71}"/>
              </a:ext>
            </a:extLst>
          </p:cNvPr>
          <p:cNvSpPr>
            <a:spLocks noGrp="1"/>
          </p:cNvSpPr>
          <p:nvPr>
            <p:ph type="body" sz="quarter" idx="34"/>
          </p:nvPr>
        </p:nvSpPr>
        <p:spPr>
          <a:xfrm>
            <a:off x="1018029" y="4883188"/>
            <a:ext cx="6385093" cy="895181"/>
          </a:xfrm>
        </p:spPr>
        <p:txBody>
          <a:bodyPr/>
          <a:lstStyle/>
          <a:p>
            <a:pPr lvl="0"/>
            <a:r>
              <a:rPr lang="en-US" dirty="0"/>
              <a:t>Senior </a:t>
            </a:r>
            <a:r>
              <a:rPr lang="en-US" dirty="0" err="1"/>
              <a:t>PreSales</a:t>
            </a:r>
            <a:r>
              <a:rPr lang="en-US" dirty="0"/>
              <a:t> Solutions Specialist</a:t>
            </a:r>
          </a:p>
          <a:p>
            <a:pPr lvl="0"/>
            <a:r>
              <a:rPr lang="en-US" dirty="0"/>
              <a:t>OCI Platform Services and Security Group</a:t>
            </a:r>
          </a:p>
          <a:p>
            <a:pPr lvl="0"/>
            <a:r>
              <a:rPr lang="en-US" dirty="0"/>
              <a:t>November, 2020</a:t>
            </a:r>
          </a:p>
        </p:txBody>
      </p:sp>
      <p:cxnSp>
        <p:nvCxnSpPr>
          <p:cNvPr id="8" name="Accent Mark">
            <a:extLst>
              <a:ext uri="{FF2B5EF4-FFF2-40B4-BE49-F238E27FC236}">
                <a16:creationId xmlns:a16="http://schemas.microsoft.com/office/drawing/2014/main" id="{492E5A50-5773-4014-9297-9719FD2A2B97}"/>
              </a:ext>
              <a:ext uri="{C183D7F6-B498-43B3-948B-1728B52AA6E4}">
                <adec:decorative xmlns:adec="http://schemas.microsoft.com/office/drawing/2017/decorative" val="1"/>
              </a:ext>
            </a:extLst>
          </p:cNvPr>
          <p:cNvCxnSpPr>
            <a:cxnSpLocks/>
          </p:cNvCxnSpPr>
          <p:nvPr/>
        </p:nvCxnSpPr>
        <p:spPr>
          <a:xfrm flipH="1">
            <a:off x="1023271" y="4187952"/>
            <a:ext cx="374904"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7530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itle 5"/>
          <p:cNvSpPr txBox="1">
            <a:spLocks noGrp="1"/>
          </p:cNvSpPr>
          <p:nvPr>
            <p:ph type="title"/>
          </p:nvPr>
        </p:nvSpPr>
        <p:spPr>
          <a:xfrm>
            <a:off x="627404" y="213903"/>
            <a:ext cx="11125200" cy="447970"/>
          </a:xfrm>
          <a:prstGeom prst="rect">
            <a:avLst/>
          </a:prstGeom>
        </p:spPr>
        <p:txBody>
          <a:bodyPr>
            <a:normAutofit/>
          </a:bodyPr>
          <a:lstStyle/>
          <a:p>
            <a:r>
              <a:rPr lang="en-US" sz="2800" dirty="0"/>
              <a:t>Oracle Mv2ADB </a:t>
            </a:r>
            <a:r>
              <a:rPr lang="en-US" sz="2800" b="1" dirty="0"/>
              <a:t>Tooling</a:t>
            </a:r>
            <a:endParaRPr sz="2400" dirty="0"/>
          </a:p>
        </p:txBody>
      </p:sp>
      <p:sp>
        <p:nvSpPr>
          <p:cNvPr id="173" name="Content Placeholder 6"/>
          <p:cNvSpPr txBox="1">
            <a:spLocks noGrp="1"/>
          </p:cNvSpPr>
          <p:nvPr>
            <p:ph type="body" idx="1"/>
          </p:nvPr>
        </p:nvSpPr>
        <p:spPr>
          <a:xfrm>
            <a:off x="627404" y="885411"/>
            <a:ext cx="9090915" cy="4439045"/>
          </a:xfrm>
          <a:prstGeom prst="rect">
            <a:avLst/>
          </a:prstGeom>
        </p:spPr>
        <p:txBody>
          <a:bodyPr>
            <a:normAutofit/>
          </a:bodyPr>
          <a:lstStyle/>
          <a:p>
            <a:r>
              <a:rPr lang="en-US" sz="2400" dirty="0"/>
              <a:t>On the source database server :</a:t>
            </a:r>
          </a:p>
          <a:p>
            <a:pPr marL="822960" lvl="1" indent="-457200">
              <a:buFont typeface="Arial" charset="0"/>
              <a:buChar char="•"/>
            </a:pPr>
            <a:r>
              <a:rPr lang="en-US" sz="2400" dirty="0"/>
              <a:t>Create the export directory</a:t>
            </a:r>
            <a:br>
              <a:rPr lang="en-US" sz="2400" dirty="0"/>
            </a:br>
            <a:endParaRPr lang="en-US" sz="2400" dirty="0"/>
          </a:p>
          <a:p>
            <a:pPr marL="822960" lvl="1" indent="-457200">
              <a:buFont typeface="Arial" charset="0"/>
              <a:buChar char="•"/>
            </a:pPr>
            <a:endParaRPr lang="en-US" sz="2400" dirty="0"/>
          </a:p>
          <a:p>
            <a:pPr marL="822960" lvl="1" indent="-457200">
              <a:buFont typeface="Arial" charset="0"/>
              <a:buChar char="•"/>
            </a:pPr>
            <a:endParaRPr lang="en-US" sz="2400" dirty="0"/>
          </a:p>
          <a:p>
            <a:pPr lvl="1" indent="0">
              <a:buNone/>
            </a:pPr>
            <a:endParaRPr lang="en-US" sz="2400" dirty="0"/>
          </a:p>
          <a:p>
            <a:pPr marL="708660" lvl="1" indent="-342900"/>
            <a:r>
              <a:rPr lang="en-US" sz="2400" dirty="0"/>
              <a:t>Encrypt passwords</a:t>
            </a:r>
          </a:p>
          <a:p>
            <a:pPr marL="822960" lvl="1" indent="-457200">
              <a:buFont typeface="Arial" charset="0"/>
              <a:buChar char="•"/>
            </a:pPr>
            <a:endParaRPr lang="en-US" dirty="0"/>
          </a:p>
          <a:p>
            <a:pPr marL="822960" lvl="1" indent="-457200">
              <a:buFont typeface="Arial" charset="0"/>
              <a:buChar char="•"/>
            </a:pPr>
            <a:endParaRPr lang="en-US" dirty="0"/>
          </a:p>
          <a:p>
            <a:pPr marL="822960" lvl="1" indent="-457200">
              <a:buFont typeface="Arial" charset="0"/>
              <a:buChar char="•"/>
            </a:pPr>
            <a:endParaRPr lang="en-US" dirty="0"/>
          </a:p>
          <a:p>
            <a:pPr marL="822960" lvl="1" indent="-457200">
              <a:buFont typeface="Arial" charset="0"/>
              <a:buChar char="•"/>
            </a:pPr>
            <a:endParaRPr lang="en-US" dirty="0"/>
          </a:p>
          <a:p>
            <a:pPr marL="457200" indent="-457200">
              <a:buFont typeface="Arial" charset="0"/>
              <a:buChar char="•"/>
            </a:pPr>
            <a:endParaRPr lang="en-US" dirty="0"/>
          </a:p>
        </p:txBody>
      </p:sp>
      <p:pic>
        <p:nvPicPr>
          <p:cNvPr id="3" name="Picture 2">
            <a:extLst>
              <a:ext uri="{FF2B5EF4-FFF2-40B4-BE49-F238E27FC236}">
                <a16:creationId xmlns:a16="http://schemas.microsoft.com/office/drawing/2014/main" id="{965ECEF1-D616-48B4-96A1-AF22E9A85DA3}"/>
              </a:ext>
            </a:extLst>
          </p:cNvPr>
          <p:cNvPicPr>
            <a:picLocks noChangeAspect="1"/>
          </p:cNvPicPr>
          <p:nvPr/>
        </p:nvPicPr>
        <p:blipFill>
          <a:blip r:embed="rId3"/>
          <a:stretch>
            <a:fillRect/>
          </a:stretch>
        </p:blipFill>
        <p:spPr>
          <a:xfrm>
            <a:off x="816329" y="1750946"/>
            <a:ext cx="9704762" cy="1314286"/>
          </a:xfrm>
          <a:prstGeom prst="rect">
            <a:avLst/>
          </a:prstGeom>
        </p:spPr>
      </p:pic>
      <p:pic>
        <p:nvPicPr>
          <p:cNvPr id="8" name="Picture 7">
            <a:extLst>
              <a:ext uri="{FF2B5EF4-FFF2-40B4-BE49-F238E27FC236}">
                <a16:creationId xmlns:a16="http://schemas.microsoft.com/office/drawing/2014/main" id="{C54449F6-A839-4A49-85C9-C13FFAF0D167}"/>
              </a:ext>
            </a:extLst>
          </p:cNvPr>
          <p:cNvPicPr>
            <a:picLocks noChangeAspect="1"/>
          </p:cNvPicPr>
          <p:nvPr/>
        </p:nvPicPr>
        <p:blipFill>
          <a:blip r:embed="rId4"/>
          <a:stretch>
            <a:fillRect/>
          </a:stretch>
        </p:blipFill>
        <p:spPr>
          <a:xfrm>
            <a:off x="929703" y="3792769"/>
            <a:ext cx="6590476" cy="3002272"/>
          </a:xfrm>
          <a:prstGeom prst="rect">
            <a:avLst/>
          </a:prstGeom>
        </p:spPr>
      </p:pic>
    </p:spTree>
    <p:extLst>
      <p:ext uri="{BB962C8B-B14F-4D97-AF65-F5344CB8AC3E}">
        <p14:creationId xmlns:p14="http://schemas.microsoft.com/office/powerpoint/2010/main" val="1147427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itle 5"/>
          <p:cNvSpPr txBox="1">
            <a:spLocks noGrp="1"/>
          </p:cNvSpPr>
          <p:nvPr>
            <p:ph type="title"/>
          </p:nvPr>
        </p:nvSpPr>
        <p:spPr>
          <a:xfrm>
            <a:off x="627404" y="213903"/>
            <a:ext cx="11125200" cy="447970"/>
          </a:xfrm>
          <a:prstGeom prst="rect">
            <a:avLst/>
          </a:prstGeom>
        </p:spPr>
        <p:txBody>
          <a:bodyPr>
            <a:normAutofit/>
          </a:bodyPr>
          <a:lstStyle/>
          <a:p>
            <a:r>
              <a:rPr lang="en-US" sz="2800" dirty="0"/>
              <a:t>Oracle Mv2ADB </a:t>
            </a:r>
            <a:r>
              <a:rPr lang="en-US" sz="2800" b="1" dirty="0"/>
              <a:t>Tooling</a:t>
            </a:r>
            <a:endParaRPr sz="2400" dirty="0"/>
          </a:p>
        </p:txBody>
      </p:sp>
      <p:sp>
        <p:nvSpPr>
          <p:cNvPr id="173" name="Content Placeholder 6"/>
          <p:cNvSpPr txBox="1">
            <a:spLocks noGrp="1"/>
          </p:cNvSpPr>
          <p:nvPr>
            <p:ph type="body" idx="1"/>
          </p:nvPr>
        </p:nvSpPr>
        <p:spPr>
          <a:xfrm>
            <a:off x="627404" y="885411"/>
            <a:ext cx="9090915" cy="4439045"/>
          </a:xfrm>
          <a:prstGeom prst="rect">
            <a:avLst/>
          </a:prstGeom>
        </p:spPr>
        <p:txBody>
          <a:bodyPr>
            <a:normAutofit/>
          </a:bodyPr>
          <a:lstStyle/>
          <a:p>
            <a:r>
              <a:rPr lang="en-US" sz="2400" dirty="0"/>
              <a:t>On the source database server :</a:t>
            </a:r>
          </a:p>
          <a:p>
            <a:pPr marL="822960" lvl="1" indent="-457200">
              <a:buFont typeface="Arial" charset="0"/>
              <a:buChar char="•"/>
            </a:pPr>
            <a:r>
              <a:rPr lang="en-US" sz="2400" dirty="0"/>
              <a:t>Upload the dump to the Object Storage</a:t>
            </a:r>
            <a:br>
              <a:rPr lang="en-US" sz="2400" dirty="0"/>
            </a:br>
            <a:endParaRPr lang="en-US" sz="2400" dirty="0"/>
          </a:p>
          <a:p>
            <a:pPr marL="822960" lvl="1" indent="-457200">
              <a:buFont typeface="Arial" charset="0"/>
              <a:buChar char="•"/>
            </a:pPr>
            <a:endParaRPr lang="en-US" sz="2400" dirty="0"/>
          </a:p>
          <a:p>
            <a:pPr marL="822960" lvl="1" indent="-457200">
              <a:buFont typeface="Arial" charset="0"/>
              <a:buChar char="•"/>
            </a:pPr>
            <a:endParaRPr lang="en-US" sz="2400" dirty="0"/>
          </a:p>
          <a:p>
            <a:pPr lvl="1" indent="0">
              <a:buNone/>
            </a:pPr>
            <a:endParaRPr lang="en-US" sz="2400" dirty="0"/>
          </a:p>
          <a:p>
            <a:pPr marL="708660" lvl="1" indent="-342900"/>
            <a:r>
              <a:rPr lang="en-US" sz="2400" dirty="0"/>
              <a:t>Create the credentials for the Autonomous</a:t>
            </a:r>
          </a:p>
          <a:p>
            <a:pPr marL="708660" lvl="1" indent="-342900"/>
            <a:endParaRPr lang="en-US" sz="2400" dirty="0"/>
          </a:p>
          <a:p>
            <a:pPr marL="822960" lvl="1" indent="-457200">
              <a:buFont typeface="Arial" charset="0"/>
              <a:buChar char="•"/>
            </a:pPr>
            <a:endParaRPr lang="en-US" dirty="0"/>
          </a:p>
          <a:p>
            <a:pPr marL="822960" lvl="1" indent="-457200">
              <a:buFont typeface="Arial" charset="0"/>
              <a:buChar char="•"/>
            </a:pPr>
            <a:endParaRPr lang="en-US" dirty="0"/>
          </a:p>
          <a:p>
            <a:pPr marL="822960" lvl="1" indent="-457200">
              <a:buFont typeface="Arial" charset="0"/>
              <a:buChar char="•"/>
            </a:pPr>
            <a:endParaRPr lang="en-US" dirty="0"/>
          </a:p>
          <a:p>
            <a:pPr marL="822960" lvl="1" indent="-457200">
              <a:buFont typeface="Arial" charset="0"/>
              <a:buChar char="•"/>
            </a:pPr>
            <a:endParaRPr lang="en-US" dirty="0"/>
          </a:p>
          <a:p>
            <a:pPr marL="457200" indent="-457200">
              <a:buFont typeface="Arial" charset="0"/>
              <a:buChar char="•"/>
            </a:pPr>
            <a:endParaRPr lang="en-US" dirty="0"/>
          </a:p>
        </p:txBody>
      </p:sp>
      <p:pic>
        <p:nvPicPr>
          <p:cNvPr id="2" name="Picture 1">
            <a:extLst>
              <a:ext uri="{FF2B5EF4-FFF2-40B4-BE49-F238E27FC236}">
                <a16:creationId xmlns:a16="http://schemas.microsoft.com/office/drawing/2014/main" id="{3780F18D-2043-4C6C-9EB1-ED022EE3882E}"/>
              </a:ext>
            </a:extLst>
          </p:cNvPr>
          <p:cNvPicPr>
            <a:picLocks noChangeAspect="1"/>
          </p:cNvPicPr>
          <p:nvPr/>
        </p:nvPicPr>
        <p:blipFill>
          <a:blip r:embed="rId3"/>
          <a:stretch>
            <a:fillRect/>
          </a:stretch>
        </p:blipFill>
        <p:spPr>
          <a:xfrm>
            <a:off x="1476952" y="1732798"/>
            <a:ext cx="4619048" cy="1495238"/>
          </a:xfrm>
          <a:prstGeom prst="rect">
            <a:avLst/>
          </a:prstGeom>
        </p:spPr>
      </p:pic>
      <p:pic>
        <p:nvPicPr>
          <p:cNvPr id="5" name="Picture 4">
            <a:extLst>
              <a:ext uri="{FF2B5EF4-FFF2-40B4-BE49-F238E27FC236}">
                <a16:creationId xmlns:a16="http://schemas.microsoft.com/office/drawing/2014/main" id="{A15B727E-7178-4D13-8FF0-1A6580F70805}"/>
              </a:ext>
            </a:extLst>
          </p:cNvPr>
          <p:cNvPicPr>
            <a:picLocks noChangeAspect="1"/>
          </p:cNvPicPr>
          <p:nvPr/>
        </p:nvPicPr>
        <p:blipFill>
          <a:blip r:embed="rId4"/>
          <a:stretch>
            <a:fillRect/>
          </a:stretch>
        </p:blipFill>
        <p:spPr>
          <a:xfrm>
            <a:off x="1357055" y="3741490"/>
            <a:ext cx="7923809" cy="2751605"/>
          </a:xfrm>
          <a:prstGeom prst="rect">
            <a:avLst/>
          </a:prstGeom>
        </p:spPr>
      </p:pic>
    </p:spTree>
    <p:extLst>
      <p:ext uri="{BB962C8B-B14F-4D97-AF65-F5344CB8AC3E}">
        <p14:creationId xmlns:p14="http://schemas.microsoft.com/office/powerpoint/2010/main" val="485120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A7783-7E06-451B-B6C0-6385D44D6D00}"/>
              </a:ext>
            </a:extLst>
          </p:cNvPr>
          <p:cNvSpPr>
            <a:spLocks noGrp="1"/>
          </p:cNvSpPr>
          <p:nvPr>
            <p:ph type="title"/>
          </p:nvPr>
        </p:nvSpPr>
        <p:spPr>
          <a:xfrm>
            <a:off x="768875" y="182403"/>
            <a:ext cx="10671048" cy="547439"/>
          </a:xfrm>
        </p:spPr>
        <p:txBody>
          <a:bodyPr/>
          <a:lstStyle/>
          <a:p>
            <a:r>
              <a:rPr lang="en-US" sz="2400" dirty="0"/>
              <a:t>Oracle Mv2ADB </a:t>
            </a:r>
            <a:r>
              <a:rPr lang="en-US" sz="2400" b="1" dirty="0"/>
              <a:t>Tooling</a:t>
            </a:r>
            <a:endParaRPr lang="en-US" dirty="0"/>
          </a:p>
        </p:txBody>
      </p:sp>
      <p:pic>
        <p:nvPicPr>
          <p:cNvPr id="5" name="Content Placeholder 4">
            <a:extLst>
              <a:ext uri="{FF2B5EF4-FFF2-40B4-BE49-F238E27FC236}">
                <a16:creationId xmlns:a16="http://schemas.microsoft.com/office/drawing/2014/main" id="{3BC112FE-5DB0-409D-A45F-FA1FBEB4D2CB}"/>
              </a:ext>
            </a:extLst>
          </p:cNvPr>
          <p:cNvPicPr>
            <a:picLocks noGrp="1" noChangeAspect="1"/>
          </p:cNvPicPr>
          <p:nvPr>
            <p:ph idx="1"/>
          </p:nvPr>
        </p:nvPicPr>
        <p:blipFill>
          <a:blip r:embed="rId2"/>
          <a:stretch>
            <a:fillRect/>
          </a:stretch>
        </p:blipFill>
        <p:spPr>
          <a:xfrm>
            <a:off x="1033826" y="1365941"/>
            <a:ext cx="5133860" cy="4514850"/>
          </a:xfrm>
          <a:prstGeom prst="rect">
            <a:avLst/>
          </a:prstGeom>
        </p:spPr>
      </p:pic>
      <p:sp>
        <p:nvSpPr>
          <p:cNvPr id="4" name="Footer Placeholder 3">
            <a:extLst>
              <a:ext uri="{FF2B5EF4-FFF2-40B4-BE49-F238E27FC236}">
                <a16:creationId xmlns:a16="http://schemas.microsoft.com/office/drawing/2014/main" id="{33020D59-A148-43F8-B802-1FAC961847A3}"/>
              </a:ext>
            </a:extLst>
          </p:cNvPr>
          <p:cNvSpPr>
            <a:spLocks noGrp="1"/>
          </p:cNvSpPr>
          <p:nvPr>
            <p:ph type="ftr" sz="quarter" idx="11"/>
          </p:nvPr>
        </p:nvSpPr>
        <p:spPr/>
        <p:txBody>
          <a:bodyPr/>
          <a:lstStyle/>
          <a:p>
            <a:r>
              <a:rPr lang="en-US" sz="700"/>
              <a:t>Copyright © 2019 Oracle and/or its affiliates.</a:t>
            </a:r>
            <a:endParaRPr lang="en-US" sz="700" dirty="0"/>
          </a:p>
        </p:txBody>
      </p:sp>
      <p:sp>
        <p:nvSpPr>
          <p:cNvPr id="6" name="Content Placeholder 6">
            <a:extLst>
              <a:ext uri="{FF2B5EF4-FFF2-40B4-BE49-F238E27FC236}">
                <a16:creationId xmlns:a16="http://schemas.microsoft.com/office/drawing/2014/main" id="{D0C48126-151A-4A69-B098-3323EFEFB944}"/>
              </a:ext>
            </a:extLst>
          </p:cNvPr>
          <p:cNvSpPr txBox="1">
            <a:spLocks/>
          </p:cNvSpPr>
          <p:nvPr/>
        </p:nvSpPr>
        <p:spPr>
          <a:xfrm>
            <a:off x="1033826" y="921551"/>
            <a:ext cx="9578247" cy="4866328"/>
          </a:xfrm>
          <a:prstGeom prst="rect">
            <a:avLst/>
          </a:prstGeom>
          <a:noFill/>
        </p:spPr>
        <p:txBody>
          <a:bodyPr vert="horz" lIns="0" tIns="0" rIns="0" bIns="0" rtlCol="0">
            <a:normAutofit/>
          </a:bodyPr>
          <a:lstStyle>
            <a:lvl1pPr marL="0" marR="0" indent="0" algn="l" defTabSz="914400" rtl="0" eaLnBrk="1" fontAlgn="auto" latinLnBrk="0" hangingPunct="1">
              <a:lnSpc>
                <a:spcPct val="95000"/>
              </a:lnSpc>
              <a:spcBef>
                <a:spcPts val="600"/>
              </a:spcBef>
              <a:spcAft>
                <a:spcPts val="0"/>
              </a:spcAft>
              <a:buClrTx/>
              <a:buSzTx/>
              <a:buFont typeface="System Font Regular"/>
              <a:buNone/>
              <a:tabLst/>
              <a:defRPr sz="1800" b="0" i="0" kern="1200">
                <a:solidFill>
                  <a:schemeClr val="tx1"/>
                </a:solidFill>
                <a:latin typeface="+mn-lt"/>
                <a:ea typeface="+mn-ea"/>
                <a:cs typeface="Oracle Sans" panose="020B0503020204020204" pitchFamily="34" charset="0"/>
              </a:defRPr>
            </a:lvl1pPr>
            <a:lvl2pPr marL="365760" marR="0" indent="-182880" algn="l" defTabSz="914400" rtl="0" eaLnBrk="1" fontAlgn="auto" latinLnBrk="0" hangingPunct="1">
              <a:lnSpc>
                <a:spcPct val="95000"/>
              </a:lnSpc>
              <a:spcBef>
                <a:spcPts val="600"/>
              </a:spcBef>
              <a:spcAft>
                <a:spcPts val="0"/>
              </a:spcAft>
              <a:buClrTx/>
              <a:buSzPct val="100000"/>
              <a:buFont typeface="Arial" panose="020B0604020202020204" pitchFamily="34" charset="0"/>
              <a:buChar char="•"/>
              <a:tabLst/>
              <a:defRPr sz="1800" b="0" i="0" kern="1200">
                <a:solidFill>
                  <a:schemeClr val="tx1"/>
                </a:solidFill>
                <a:latin typeface="+mn-lt"/>
                <a:ea typeface="+mn-ea"/>
                <a:cs typeface="Oracle Sans" panose="020B0503020204020204" pitchFamily="34" charset="0"/>
              </a:defRPr>
            </a:lvl2pPr>
            <a:lvl3pPr marL="731520" marR="0" indent="-182880" algn="l" defTabSz="914400" rtl="0" eaLnBrk="1" fontAlgn="auto" latinLnBrk="0" hangingPunct="1">
              <a:lnSpc>
                <a:spcPct val="95000"/>
              </a:lnSpc>
              <a:spcBef>
                <a:spcPts val="400"/>
              </a:spcBef>
              <a:spcAft>
                <a:spcPts val="0"/>
              </a:spcAft>
              <a:buClrTx/>
              <a:buSzPct val="100000"/>
              <a:buFont typeface="Arial" panose="020B0604020202020204" pitchFamily="34" charset="0"/>
              <a:buChar char="•"/>
              <a:tabLst/>
              <a:defRPr sz="1600" kern="1200">
                <a:solidFill>
                  <a:schemeClr val="tx1"/>
                </a:solidFill>
                <a:latin typeface="Oracle Sans Light" panose="020B0403020204020204" pitchFamily="34" charset="0"/>
                <a:ea typeface="+mn-ea"/>
                <a:cs typeface="Oracle Sans Light" panose="020B0403020204020204" pitchFamily="34" charset="0"/>
              </a:defRPr>
            </a:lvl3pPr>
            <a:lvl4pPr marL="1097280" marR="0" indent="-182880" algn="l" defTabSz="914400" rtl="0" eaLnBrk="1" fontAlgn="auto" latinLnBrk="0" hangingPunct="1">
              <a:lnSpc>
                <a:spcPct val="95000"/>
              </a:lnSpc>
              <a:spcBef>
                <a:spcPts val="400"/>
              </a:spcBef>
              <a:spcAft>
                <a:spcPts val="0"/>
              </a:spcAft>
              <a:buClrTx/>
              <a:buSzPct val="100000"/>
              <a:buFont typeface="Arial" panose="020B0604020202020204" pitchFamily="34" charset="0"/>
              <a:buChar char="•"/>
              <a:tabLst/>
              <a:defRPr sz="1400" kern="1200">
                <a:solidFill>
                  <a:schemeClr val="tx1"/>
                </a:solidFill>
                <a:latin typeface="Oracle Sans Light" panose="020B0403020204020204" pitchFamily="34" charset="0"/>
                <a:ea typeface="+mn-ea"/>
                <a:cs typeface="Oracle Sans Light" panose="020B0403020204020204" pitchFamily="34" charset="0"/>
              </a:defRPr>
            </a:lvl4pPr>
            <a:lvl5pPr marL="1463040" marR="0" indent="-182880" algn="l" defTabSz="914400" rtl="0" eaLnBrk="1" fontAlgn="auto" latinLnBrk="0" hangingPunct="1">
              <a:lnSpc>
                <a:spcPct val="95000"/>
              </a:lnSpc>
              <a:spcBef>
                <a:spcPts val="400"/>
              </a:spcBef>
              <a:spcAft>
                <a:spcPts val="0"/>
              </a:spcAft>
              <a:buClrTx/>
              <a:buSzTx/>
              <a:buFont typeface="System Font Regular"/>
              <a:buChar char="•"/>
              <a:tabLst/>
              <a:defRPr sz="1200" kern="1200">
                <a:solidFill>
                  <a:schemeClr val="tx1"/>
                </a:solidFill>
                <a:latin typeface="Oracle Sans Light" panose="020B0403020204020204" pitchFamily="34" charset="0"/>
                <a:ea typeface="+mn-ea"/>
                <a:cs typeface="Oracle Sans Light" panose="020B0403020204020204" pitchFamily="34" charset="0"/>
              </a:defRPr>
            </a:lvl5pPr>
            <a:lvl6pPr marL="1828800" indent="-182880" algn="l" defTabSz="914400" rtl="0" eaLnBrk="1" latinLnBrk="0" hangingPunct="1">
              <a:lnSpc>
                <a:spcPct val="95000"/>
              </a:lnSpc>
              <a:spcBef>
                <a:spcPts val="400"/>
              </a:spcBef>
              <a:spcAft>
                <a:spcPts val="0"/>
              </a:spcAft>
              <a:buSzPct val="100000"/>
              <a:buFont typeface="Arial" panose="020B0604020202020204" pitchFamily="34" charset="0"/>
              <a:buChar char="•"/>
              <a:defRPr sz="1200" b="0" i="0" kern="1200">
                <a:solidFill>
                  <a:schemeClr val="tx1"/>
                </a:solidFill>
                <a:latin typeface="Oracle Sans Light" panose="020B0403020204020204" pitchFamily="34" charset="0"/>
                <a:ea typeface="+mn-ea"/>
                <a:cs typeface="Oracle Sans Light" panose="020B0403020204020204" pitchFamily="34" charset="0"/>
              </a:defRPr>
            </a:lvl6pPr>
            <a:lvl7pPr marL="2194560" indent="-182880" algn="l" defTabSz="914400" rtl="0" eaLnBrk="1" latinLnBrk="0" hangingPunct="1">
              <a:lnSpc>
                <a:spcPct val="95000"/>
              </a:lnSpc>
              <a:spcBef>
                <a:spcPts val="400"/>
              </a:spcBef>
              <a:spcAft>
                <a:spcPts val="0"/>
              </a:spcAft>
              <a:buFont typeface="Arial" panose="020B0604020202020204" pitchFamily="34" charset="0"/>
              <a:buChar char="•"/>
              <a:defRPr sz="1200" b="0" i="0" kern="1200">
                <a:solidFill>
                  <a:schemeClr val="tx1"/>
                </a:solidFill>
                <a:latin typeface="Oracle Sans Light" panose="020B0403020204020204" pitchFamily="34" charset="0"/>
                <a:ea typeface="+mn-ea"/>
                <a:cs typeface="Oracle Sans Light" panose="020B0403020204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buFont typeface="Arial" charset="0"/>
              <a:buChar char="•"/>
            </a:pPr>
            <a:r>
              <a:rPr lang="en-US" dirty="0"/>
              <a:t>Create the mv2adb configuration file</a:t>
            </a:r>
          </a:p>
          <a:p>
            <a:endParaRPr lang="en-US" dirty="0"/>
          </a:p>
        </p:txBody>
      </p:sp>
    </p:spTree>
    <p:extLst>
      <p:ext uri="{BB962C8B-B14F-4D97-AF65-F5344CB8AC3E}">
        <p14:creationId xmlns:p14="http://schemas.microsoft.com/office/powerpoint/2010/main" val="3782456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itle 5"/>
          <p:cNvSpPr txBox="1">
            <a:spLocks noGrp="1"/>
          </p:cNvSpPr>
          <p:nvPr>
            <p:ph type="title"/>
          </p:nvPr>
        </p:nvSpPr>
        <p:spPr>
          <a:xfrm>
            <a:off x="588326" y="454685"/>
            <a:ext cx="11125200" cy="517868"/>
          </a:xfrm>
          <a:prstGeom prst="rect">
            <a:avLst/>
          </a:prstGeom>
        </p:spPr>
        <p:txBody>
          <a:bodyPr>
            <a:normAutofit/>
          </a:bodyPr>
          <a:lstStyle/>
          <a:p>
            <a:r>
              <a:rPr lang="en-US" sz="2400" dirty="0"/>
              <a:t>Oracle Mv2ADB </a:t>
            </a:r>
            <a:r>
              <a:rPr lang="en-US" sz="2400" b="1" dirty="0"/>
              <a:t>Tooling</a:t>
            </a:r>
            <a:endParaRPr sz="2400" dirty="0"/>
          </a:p>
        </p:txBody>
      </p:sp>
      <p:sp>
        <p:nvSpPr>
          <p:cNvPr id="173" name="Content Placeholder 6"/>
          <p:cNvSpPr txBox="1">
            <a:spLocks noGrp="1"/>
          </p:cNvSpPr>
          <p:nvPr>
            <p:ph type="body" idx="1"/>
          </p:nvPr>
        </p:nvSpPr>
        <p:spPr>
          <a:xfrm>
            <a:off x="1772056" y="1313569"/>
            <a:ext cx="7866893" cy="4230862"/>
          </a:xfrm>
          <a:prstGeom prst="rect">
            <a:avLst/>
          </a:prstGeom>
        </p:spPr>
        <p:txBody>
          <a:bodyPr>
            <a:normAutofit/>
          </a:bodyPr>
          <a:lstStyle/>
          <a:p>
            <a:pPr marL="457200" indent="-457200">
              <a:lnSpc>
                <a:spcPct val="100000"/>
              </a:lnSpc>
              <a:buFont typeface="Arial" charset="0"/>
              <a:buChar char="•"/>
            </a:pPr>
            <a:r>
              <a:rPr lang="en-US" b="1" dirty="0"/>
              <a:t>Execute the advisor</a:t>
            </a:r>
          </a:p>
          <a:p>
            <a:pPr algn="ctr">
              <a:lnSpc>
                <a:spcPct val="100000"/>
              </a:lnSpc>
            </a:pPr>
            <a:r>
              <a:rPr lang="en-US" dirty="0" err="1">
                <a:highlight>
                  <a:srgbClr val="FFFF00"/>
                </a:highlight>
              </a:rPr>
              <a:t>sudo</a:t>
            </a:r>
            <a:r>
              <a:rPr lang="en-US" dirty="0">
                <a:highlight>
                  <a:srgbClr val="FFFF00"/>
                </a:highlight>
              </a:rPr>
              <a:t> /opt/mv2adb/mv2adb.bin advisor      -conf atp_mv2adb.config</a:t>
            </a:r>
          </a:p>
          <a:p>
            <a:pPr marL="457200" indent="-457200">
              <a:lnSpc>
                <a:spcPct val="100000"/>
              </a:lnSpc>
              <a:buFont typeface="Arial" charset="0"/>
              <a:buChar char="•"/>
            </a:pPr>
            <a:r>
              <a:rPr lang="en-US" b="1" dirty="0"/>
              <a:t>Execute the export from the source</a:t>
            </a:r>
          </a:p>
          <a:p>
            <a:pPr algn="ctr">
              <a:lnSpc>
                <a:spcPct val="100000"/>
              </a:lnSpc>
            </a:pPr>
            <a:r>
              <a:rPr lang="en-US" dirty="0" err="1">
                <a:highlight>
                  <a:srgbClr val="FFFF00"/>
                </a:highlight>
              </a:rPr>
              <a:t>sudo</a:t>
            </a:r>
            <a:r>
              <a:rPr lang="en-US" dirty="0">
                <a:highlight>
                  <a:srgbClr val="FFFF00"/>
                </a:highlight>
              </a:rPr>
              <a:t> /opt/mv2adb/mv2adb.bin </a:t>
            </a:r>
            <a:r>
              <a:rPr lang="en-US" dirty="0" err="1">
                <a:highlight>
                  <a:srgbClr val="FFFF00"/>
                </a:highlight>
              </a:rPr>
              <a:t>expdp</a:t>
            </a:r>
            <a:r>
              <a:rPr lang="en-US" dirty="0">
                <a:highlight>
                  <a:srgbClr val="FFFF00"/>
                </a:highlight>
              </a:rPr>
              <a:t>        -conf atp_mv2adb.config</a:t>
            </a:r>
          </a:p>
          <a:p>
            <a:pPr marL="457200" indent="-457200">
              <a:lnSpc>
                <a:spcPct val="100000"/>
              </a:lnSpc>
              <a:buFont typeface="Arial" charset="0"/>
              <a:buChar char="•"/>
            </a:pPr>
            <a:r>
              <a:rPr lang="en-US" b="1" dirty="0"/>
              <a:t>Move the export to the object storage bucket</a:t>
            </a:r>
          </a:p>
          <a:p>
            <a:pPr algn="ctr">
              <a:lnSpc>
                <a:spcPct val="100000"/>
              </a:lnSpc>
            </a:pPr>
            <a:r>
              <a:rPr lang="en-US" dirty="0" err="1">
                <a:highlight>
                  <a:srgbClr val="FFFF00"/>
                </a:highlight>
              </a:rPr>
              <a:t>sudo</a:t>
            </a:r>
            <a:r>
              <a:rPr lang="en-US" dirty="0">
                <a:highlight>
                  <a:srgbClr val="FFFF00"/>
                </a:highlight>
              </a:rPr>
              <a:t> /opt/mv2adb/mv2adb.bin </a:t>
            </a:r>
            <a:r>
              <a:rPr lang="en-US" dirty="0" err="1">
                <a:highlight>
                  <a:srgbClr val="FFFF00"/>
                </a:highlight>
              </a:rPr>
              <a:t>putdump</a:t>
            </a:r>
            <a:r>
              <a:rPr lang="en-US" dirty="0">
                <a:highlight>
                  <a:srgbClr val="FFFF00"/>
                </a:highlight>
              </a:rPr>
              <a:t>      -conf atp_mv2adb.config</a:t>
            </a:r>
          </a:p>
          <a:p>
            <a:pPr marL="457200" indent="-457200">
              <a:lnSpc>
                <a:spcPct val="100000"/>
              </a:lnSpc>
              <a:buFont typeface="Arial" charset="0"/>
              <a:buChar char="•"/>
            </a:pPr>
            <a:r>
              <a:rPr lang="en-US" b="1" dirty="0"/>
              <a:t>Import the data to the autonomous</a:t>
            </a:r>
          </a:p>
          <a:p>
            <a:pPr algn="ctr">
              <a:lnSpc>
                <a:spcPct val="100000"/>
              </a:lnSpc>
            </a:pPr>
            <a:r>
              <a:rPr lang="en-US" dirty="0" err="1">
                <a:highlight>
                  <a:srgbClr val="FFFF00"/>
                </a:highlight>
              </a:rPr>
              <a:t>sudo</a:t>
            </a:r>
            <a:r>
              <a:rPr lang="en-US" dirty="0">
                <a:highlight>
                  <a:srgbClr val="FFFF00"/>
                </a:highlight>
              </a:rPr>
              <a:t> /opt/mv2adb/mv2adb.bin </a:t>
            </a:r>
            <a:r>
              <a:rPr lang="en-US" dirty="0" err="1">
                <a:highlight>
                  <a:srgbClr val="FFFF00"/>
                </a:highlight>
              </a:rPr>
              <a:t>impdp</a:t>
            </a:r>
            <a:r>
              <a:rPr lang="en-US" dirty="0">
                <a:highlight>
                  <a:srgbClr val="FFFF00"/>
                </a:highlight>
              </a:rPr>
              <a:t>        -conf atp_mv2adb.config</a:t>
            </a:r>
          </a:p>
          <a:p>
            <a:pPr marL="457200" indent="-457200">
              <a:lnSpc>
                <a:spcPct val="100000"/>
              </a:lnSpc>
              <a:buFont typeface="Arial" charset="0"/>
              <a:buChar char="•"/>
            </a:pPr>
            <a:r>
              <a:rPr lang="en-US" b="1" dirty="0"/>
              <a:t>Get the report of the operation</a:t>
            </a:r>
          </a:p>
          <a:p>
            <a:pPr algn="ctr">
              <a:lnSpc>
                <a:spcPct val="100000"/>
              </a:lnSpc>
            </a:pPr>
            <a:r>
              <a:rPr lang="en-US" dirty="0" err="1">
                <a:highlight>
                  <a:srgbClr val="FFFF00"/>
                </a:highlight>
              </a:rPr>
              <a:t>sudo</a:t>
            </a:r>
            <a:r>
              <a:rPr lang="en-US" dirty="0">
                <a:highlight>
                  <a:srgbClr val="FFFF00"/>
                </a:highlight>
              </a:rPr>
              <a:t> /opt/mv2adb/mv2adb.bin report       -conf atp_mv2adb.config</a:t>
            </a:r>
          </a:p>
          <a:p>
            <a:pPr algn="ctr"/>
            <a:endParaRPr lang="en-US" dirty="0"/>
          </a:p>
        </p:txBody>
      </p:sp>
    </p:spTree>
    <p:extLst>
      <p:ext uri="{BB962C8B-B14F-4D97-AF65-F5344CB8AC3E}">
        <p14:creationId xmlns:p14="http://schemas.microsoft.com/office/powerpoint/2010/main" val="1304062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25CD7-8BB6-43D7-937A-AE9B10A04E10}"/>
              </a:ext>
            </a:extLst>
          </p:cNvPr>
          <p:cNvSpPr>
            <a:spLocks noGrp="1"/>
          </p:cNvSpPr>
          <p:nvPr>
            <p:ph type="title"/>
          </p:nvPr>
        </p:nvSpPr>
        <p:spPr/>
        <p:txBody>
          <a:bodyPr/>
          <a:lstStyle/>
          <a:p>
            <a:r>
              <a:rPr lang="en-US" dirty="0"/>
              <a:t>Thank you</a:t>
            </a:r>
          </a:p>
        </p:txBody>
      </p:sp>
      <p:sp>
        <p:nvSpPr>
          <p:cNvPr id="5" name="Slide Number Placeholder 4">
            <a:extLst>
              <a:ext uri="{FF2B5EF4-FFF2-40B4-BE49-F238E27FC236}">
                <a16:creationId xmlns:a16="http://schemas.microsoft.com/office/drawing/2014/main" id="{68ECAD4E-4BC9-4FC4-961F-229C92CA27E4}"/>
              </a:ext>
            </a:extLst>
          </p:cNvPr>
          <p:cNvSpPr>
            <a:spLocks noGrp="1"/>
          </p:cNvSpPr>
          <p:nvPr>
            <p:ph type="sldNum" sz="quarter" idx="40"/>
          </p:nvPr>
        </p:nvSpPr>
        <p:spPr>
          <a:xfrm>
            <a:off x="762000" y="6423660"/>
            <a:ext cx="365760" cy="365760"/>
          </a:xfrm>
        </p:spPr>
        <p:txBody>
          <a:bodyPr/>
          <a:lstStyle/>
          <a:p>
            <a:fld id="{345D60D9-5372-5F40-9443-0F9AE5BDC3C8}" type="slidenum">
              <a:rPr lang="en-US" smtClean="0"/>
              <a:pPr/>
              <a:t>14</a:t>
            </a:fld>
            <a:endParaRPr lang="en-US" dirty="0"/>
          </a:p>
        </p:txBody>
      </p:sp>
      <p:sp>
        <p:nvSpPr>
          <p:cNvPr id="6" name="Footer Placeholder 5">
            <a:extLst>
              <a:ext uri="{FF2B5EF4-FFF2-40B4-BE49-F238E27FC236}">
                <a16:creationId xmlns:a16="http://schemas.microsoft.com/office/drawing/2014/main" id="{0B840111-57F7-4C20-901D-9B6AAC441015}"/>
              </a:ext>
            </a:extLst>
          </p:cNvPr>
          <p:cNvSpPr>
            <a:spLocks noGrp="1"/>
          </p:cNvSpPr>
          <p:nvPr>
            <p:ph type="ftr" sz="quarter" idx="39"/>
          </p:nvPr>
        </p:nvSpPr>
        <p:spPr>
          <a:xfrm>
            <a:off x="1127759" y="6423978"/>
            <a:ext cx="5745379" cy="365125"/>
          </a:xfrm>
        </p:spPr>
        <p:txBody>
          <a:bodyPr/>
          <a:lstStyle/>
          <a:p>
            <a:r>
              <a:rPr lang="en-US"/>
              <a:t>Copyright © 2020, Oracle and/or its affiliates  |  Confidential: Internal/Restricted/Highly Restricted</a:t>
            </a:r>
            <a:endParaRPr lang="en-US" dirty="0"/>
          </a:p>
        </p:txBody>
      </p:sp>
      <p:sp>
        <p:nvSpPr>
          <p:cNvPr id="7" name="Date Placeholder 6">
            <a:extLst>
              <a:ext uri="{FF2B5EF4-FFF2-40B4-BE49-F238E27FC236}">
                <a16:creationId xmlns:a16="http://schemas.microsoft.com/office/drawing/2014/main" id="{E5F103FD-2405-470D-902C-4A61D035A222}"/>
              </a:ext>
            </a:extLst>
          </p:cNvPr>
          <p:cNvSpPr>
            <a:spLocks noGrp="1"/>
          </p:cNvSpPr>
          <p:nvPr>
            <p:ph type="dt" sz="half" idx="38"/>
          </p:nvPr>
        </p:nvSpPr>
        <p:spPr>
          <a:xfrm>
            <a:off x="6873138" y="6425604"/>
            <a:ext cx="2743200" cy="363500"/>
          </a:xfrm>
        </p:spPr>
        <p:txBody>
          <a:bodyPr/>
          <a:lstStyle/>
          <a:p>
            <a:r>
              <a:rPr lang="en-US"/>
              <a:t>[Date]</a:t>
            </a:r>
            <a:endParaRPr lang="en-US" dirty="0"/>
          </a:p>
        </p:txBody>
      </p:sp>
      <p:sp>
        <p:nvSpPr>
          <p:cNvPr id="9" name="Text Placeholder 8">
            <a:extLst>
              <a:ext uri="{FF2B5EF4-FFF2-40B4-BE49-F238E27FC236}">
                <a16:creationId xmlns:a16="http://schemas.microsoft.com/office/drawing/2014/main" id="{4724033E-8AF4-4B35-8C7C-4F9211A2A08B}"/>
              </a:ext>
            </a:extLst>
          </p:cNvPr>
          <p:cNvSpPr>
            <a:spLocks noGrp="1"/>
          </p:cNvSpPr>
          <p:nvPr>
            <p:ph type="body" sz="quarter" idx="37"/>
          </p:nvPr>
        </p:nvSpPr>
        <p:spPr/>
        <p:txBody>
          <a:bodyPr/>
          <a:lstStyle/>
          <a:p>
            <a:endParaRPr lang="en-US"/>
          </a:p>
        </p:txBody>
      </p:sp>
      <p:sp>
        <p:nvSpPr>
          <p:cNvPr id="11" name="Text Placeholder 10">
            <a:extLst>
              <a:ext uri="{FF2B5EF4-FFF2-40B4-BE49-F238E27FC236}">
                <a16:creationId xmlns:a16="http://schemas.microsoft.com/office/drawing/2014/main" id="{CFB69453-1438-48A6-A19A-0CC2285C7A5A}"/>
              </a:ext>
            </a:extLst>
          </p:cNvPr>
          <p:cNvSpPr>
            <a:spLocks noGrp="1"/>
          </p:cNvSpPr>
          <p:nvPr>
            <p:ph type="body" sz="quarter" idx="36"/>
          </p:nvPr>
        </p:nvSpPr>
        <p:spPr/>
        <p:txBody>
          <a:bodyPr/>
          <a:lstStyle/>
          <a:p>
            <a:endParaRPr lang="en-US"/>
          </a:p>
        </p:txBody>
      </p:sp>
    </p:spTree>
    <p:extLst>
      <p:ext uri="{BB962C8B-B14F-4D97-AF65-F5344CB8AC3E}">
        <p14:creationId xmlns:p14="http://schemas.microsoft.com/office/powerpoint/2010/main" val="2345060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46280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E972C-65F5-46F4-8AAB-18860A7347F6}"/>
              </a:ext>
            </a:extLst>
          </p:cNvPr>
          <p:cNvSpPr>
            <a:spLocks noGrp="1"/>
          </p:cNvSpPr>
          <p:nvPr>
            <p:ph type="title"/>
          </p:nvPr>
        </p:nvSpPr>
        <p:spPr/>
        <p:txBody>
          <a:bodyPr/>
          <a:lstStyle/>
          <a:p>
            <a:br>
              <a:rPr lang="en-US" dirty="0"/>
            </a:br>
            <a:br>
              <a:rPr lang="en-US" dirty="0"/>
            </a:br>
            <a:br>
              <a:rPr lang="en-US" dirty="0"/>
            </a:br>
            <a:r>
              <a:rPr lang="en-US" dirty="0"/>
              <a:t>Our mission is to help people see</a:t>
            </a:r>
            <a:br>
              <a:rPr lang="en-US" dirty="0"/>
            </a:br>
            <a:r>
              <a:rPr lang="en-US" dirty="0"/>
              <a:t>data in new ways, discover insights, unlock endless possibilities.</a:t>
            </a:r>
          </a:p>
        </p:txBody>
      </p:sp>
    </p:spTree>
    <p:extLst>
      <p:ext uri="{BB962C8B-B14F-4D97-AF65-F5344CB8AC3E}">
        <p14:creationId xmlns:p14="http://schemas.microsoft.com/office/powerpoint/2010/main" val="4195042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6C215-53D7-4F6C-A72E-EDB5E2AC837D}"/>
              </a:ext>
            </a:extLst>
          </p:cNvPr>
          <p:cNvSpPr>
            <a:spLocks noGrp="1"/>
          </p:cNvSpPr>
          <p:nvPr>
            <p:ph type="sldNum" sz="quarter" idx="12"/>
          </p:nvPr>
        </p:nvSpPr>
        <p:spPr>
          <a:xfrm>
            <a:off x="762000" y="6423660"/>
            <a:ext cx="365760" cy="365760"/>
          </a:xfrm>
        </p:spPr>
        <p:txBody>
          <a:bodyPr/>
          <a:lstStyle/>
          <a:p>
            <a:fld id="{345D60D9-5372-5F40-9443-0F9AE5BDC3C8}" type="slidenum">
              <a:rPr lang="en-US" smtClean="0"/>
              <a:pPr/>
              <a:t>2</a:t>
            </a:fld>
            <a:endParaRPr lang="en-US" dirty="0"/>
          </a:p>
        </p:txBody>
      </p:sp>
      <p:sp>
        <p:nvSpPr>
          <p:cNvPr id="3" name="Footer Placeholder 2">
            <a:extLst>
              <a:ext uri="{FF2B5EF4-FFF2-40B4-BE49-F238E27FC236}">
                <a16:creationId xmlns:a16="http://schemas.microsoft.com/office/drawing/2014/main" id="{479840BB-2C68-4DB9-B5EA-4B6E6C7A3A0A}"/>
              </a:ext>
            </a:extLst>
          </p:cNvPr>
          <p:cNvSpPr>
            <a:spLocks noGrp="1"/>
          </p:cNvSpPr>
          <p:nvPr>
            <p:ph type="ftr" sz="quarter" idx="11"/>
          </p:nvPr>
        </p:nvSpPr>
        <p:spPr>
          <a:xfrm>
            <a:off x="1127759" y="6423978"/>
            <a:ext cx="5745379" cy="365125"/>
          </a:xfrm>
        </p:spPr>
        <p:txBody>
          <a:bodyPr/>
          <a:lstStyle/>
          <a:p>
            <a:r>
              <a:rPr lang="en-US"/>
              <a:t>Copyright © 2020, Oracle and/or its affiliates  |  Confidential: Internal/Restricted/Highly Restricted</a:t>
            </a:r>
            <a:endParaRPr lang="en-US" dirty="0"/>
          </a:p>
        </p:txBody>
      </p:sp>
      <p:sp>
        <p:nvSpPr>
          <p:cNvPr id="4" name="Date Placeholder 3">
            <a:extLst>
              <a:ext uri="{FF2B5EF4-FFF2-40B4-BE49-F238E27FC236}">
                <a16:creationId xmlns:a16="http://schemas.microsoft.com/office/drawing/2014/main" id="{D02B2F27-6CA0-4A03-B19F-D1006FE93820}"/>
              </a:ext>
            </a:extLst>
          </p:cNvPr>
          <p:cNvSpPr>
            <a:spLocks noGrp="1"/>
          </p:cNvSpPr>
          <p:nvPr>
            <p:ph type="dt" sz="half" idx="10"/>
          </p:nvPr>
        </p:nvSpPr>
        <p:spPr>
          <a:xfrm>
            <a:off x="6873138" y="6425604"/>
            <a:ext cx="2743200" cy="363500"/>
          </a:xfrm>
        </p:spPr>
        <p:txBody>
          <a:bodyPr/>
          <a:lstStyle/>
          <a:p>
            <a:r>
              <a:rPr lang="en-US"/>
              <a:t>[Date]</a:t>
            </a:r>
            <a:endParaRPr lang="en-US" dirty="0"/>
          </a:p>
        </p:txBody>
      </p:sp>
    </p:spTree>
    <p:extLst>
      <p:ext uri="{BB962C8B-B14F-4D97-AF65-F5344CB8AC3E}">
        <p14:creationId xmlns:p14="http://schemas.microsoft.com/office/powerpoint/2010/main" val="3647620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48D2C5F-6E22-4FE7-B46F-0E063C2BE045}"/>
              </a:ext>
            </a:extLst>
          </p:cNvPr>
          <p:cNvSpPr>
            <a:spLocks noGrp="1"/>
          </p:cNvSpPr>
          <p:nvPr>
            <p:ph type="sldNum" sz="quarter" idx="24"/>
          </p:nvPr>
        </p:nvSpPr>
        <p:spPr>
          <a:xfrm>
            <a:off x="762000" y="6423660"/>
            <a:ext cx="365760" cy="365760"/>
          </a:xfrm>
        </p:spPr>
        <p:txBody>
          <a:bodyPr/>
          <a:lstStyle/>
          <a:p>
            <a:fld id="{345D60D9-5372-5F40-9443-0F9AE5BDC3C8}" type="slidenum">
              <a:rPr lang="en-US" smtClean="0"/>
              <a:pPr/>
              <a:t>3</a:t>
            </a:fld>
            <a:endParaRPr lang="en-US" dirty="0"/>
          </a:p>
        </p:txBody>
      </p:sp>
      <p:sp>
        <p:nvSpPr>
          <p:cNvPr id="4" name="Footer Placeholder 3">
            <a:extLst>
              <a:ext uri="{FF2B5EF4-FFF2-40B4-BE49-F238E27FC236}">
                <a16:creationId xmlns:a16="http://schemas.microsoft.com/office/drawing/2014/main" id="{8779CA5E-3C2E-46C3-A182-BC2F6164DF7D}"/>
              </a:ext>
            </a:extLst>
          </p:cNvPr>
          <p:cNvSpPr>
            <a:spLocks noGrp="1"/>
          </p:cNvSpPr>
          <p:nvPr>
            <p:ph type="ftr" sz="quarter" idx="23"/>
          </p:nvPr>
        </p:nvSpPr>
        <p:spPr>
          <a:xfrm>
            <a:off x="1127759" y="6423978"/>
            <a:ext cx="5745379" cy="365125"/>
          </a:xfrm>
        </p:spPr>
        <p:txBody>
          <a:bodyPr/>
          <a:lstStyle/>
          <a:p>
            <a:r>
              <a:rPr lang="en-US"/>
              <a:t>Copyright © 2020, Oracle and/or its affiliates  |  Confidential: Internal/Restricted/Highly Restricted</a:t>
            </a:r>
            <a:endParaRPr lang="en-US" dirty="0"/>
          </a:p>
        </p:txBody>
      </p:sp>
      <p:sp>
        <p:nvSpPr>
          <p:cNvPr id="5" name="Date Placeholder 4">
            <a:extLst>
              <a:ext uri="{FF2B5EF4-FFF2-40B4-BE49-F238E27FC236}">
                <a16:creationId xmlns:a16="http://schemas.microsoft.com/office/drawing/2014/main" id="{795B354E-C75E-420E-B983-CE6291A16977}"/>
              </a:ext>
            </a:extLst>
          </p:cNvPr>
          <p:cNvSpPr>
            <a:spLocks noGrp="1"/>
          </p:cNvSpPr>
          <p:nvPr>
            <p:ph type="dt" sz="half" idx="22"/>
          </p:nvPr>
        </p:nvSpPr>
        <p:spPr>
          <a:xfrm>
            <a:off x="6873138" y="6425604"/>
            <a:ext cx="2743200" cy="363500"/>
          </a:xfrm>
        </p:spPr>
        <p:txBody>
          <a:bodyPr/>
          <a:lstStyle/>
          <a:p>
            <a:r>
              <a:rPr lang="en-US"/>
              <a:t>[Date]</a:t>
            </a:r>
            <a:endParaRPr lang="en-US" dirty="0"/>
          </a:p>
        </p:txBody>
      </p:sp>
      <p:sp>
        <p:nvSpPr>
          <p:cNvPr id="6" name="Text Placeholder 5">
            <a:extLst>
              <a:ext uri="{FF2B5EF4-FFF2-40B4-BE49-F238E27FC236}">
                <a16:creationId xmlns:a16="http://schemas.microsoft.com/office/drawing/2014/main" id="{D9FF8A74-3E94-4A00-A785-61F639DE3B17}"/>
              </a:ext>
            </a:extLst>
          </p:cNvPr>
          <p:cNvSpPr>
            <a:spLocks noGrp="1"/>
          </p:cNvSpPr>
          <p:nvPr>
            <p:ph type="body" sz="quarter" idx="21"/>
          </p:nvPr>
        </p:nvSpPr>
        <p:spPr/>
        <p:txBody>
          <a:bodyPr/>
          <a:lstStyle/>
          <a:p>
            <a:r>
              <a:rPr lang="en-US" dirty="0"/>
              <a:t>Introduction</a:t>
            </a:r>
          </a:p>
          <a:p>
            <a:r>
              <a:rPr lang="en-US" dirty="0"/>
              <a:t>Architecture</a:t>
            </a:r>
          </a:p>
        </p:txBody>
      </p:sp>
      <p:sp>
        <p:nvSpPr>
          <p:cNvPr id="2" name="Title 1">
            <a:extLst>
              <a:ext uri="{FF2B5EF4-FFF2-40B4-BE49-F238E27FC236}">
                <a16:creationId xmlns:a16="http://schemas.microsoft.com/office/drawing/2014/main" id="{9F2811BF-4355-4DA5-A914-8A0FDC37D8F4}"/>
              </a:ext>
            </a:extLst>
          </p:cNvPr>
          <p:cNvSpPr>
            <a:spLocks noGrp="1"/>
          </p:cNvSpPr>
          <p:nvPr>
            <p:ph type="title"/>
          </p:nvPr>
        </p:nvSpPr>
        <p:spPr/>
        <p:txBody>
          <a:bodyPr/>
          <a:lstStyle/>
          <a:p>
            <a:r>
              <a:rPr lang="en-US" dirty="0"/>
              <a:t>Oracle Mv2ADB </a:t>
            </a:r>
            <a:r>
              <a:rPr lang="en-US" b="1" dirty="0"/>
              <a:t>Tooling</a:t>
            </a:r>
            <a:endParaRPr lang="en-US" dirty="0"/>
          </a:p>
        </p:txBody>
      </p:sp>
    </p:spTree>
    <p:extLst>
      <p:ext uri="{BB962C8B-B14F-4D97-AF65-F5344CB8AC3E}">
        <p14:creationId xmlns:p14="http://schemas.microsoft.com/office/powerpoint/2010/main" val="2304859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F5D3B91-25B2-4C51-A1FA-5E0846F8EE6A}"/>
              </a:ext>
            </a:extLst>
          </p:cNvPr>
          <p:cNvSpPr>
            <a:spLocks noGrp="1"/>
          </p:cNvSpPr>
          <p:nvPr>
            <p:ph type="body" sz="quarter" idx="11"/>
          </p:nvPr>
        </p:nvSpPr>
        <p:spPr/>
        <p:txBody>
          <a:bodyPr/>
          <a:lstStyle/>
          <a:p>
            <a:r>
              <a:rPr lang="en-US" dirty="0"/>
              <a:t>Available on Oracle Support </a:t>
            </a:r>
            <a:r>
              <a:rPr lang="en-US" dirty="0">
                <a:hlinkClick r:id="rId2"/>
              </a:rPr>
              <a:t>(Doc ID 2463574.1)</a:t>
            </a:r>
            <a:endParaRPr lang="en-GB" dirty="0"/>
          </a:p>
        </p:txBody>
      </p:sp>
      <p:sp>
        <p:nvSpPr>
          <p:cNvPr id="7" name="Title 6">
            <a:extLst>
              <a:ext uri="{FF2B5EF4-FFF2-40B4-BE49-F238E27FC236}">
                <a16:creationId xmlns:a16="http://schemas.microsoft.com/office/drawing/2014/main" id="{508F139E-C831-4396-923E-2A3F40081E85}"/>
              </a:ext>
            </a:extLst>
          </p:cNvPr>
          <p:cNvSpPr>
            <a:spLocks noGrp="1"/>
          </p:cNvSpPr>
          <p:nvPr>
            <p:ph type="title"/>
          </p:nvPr>
        </p:nvSpPr>
        <p:spPr>
          <a:xfrm>
            <a:off x="577093" y="36484"/>
            <a:ext cx="10671048" cy="822960"/>
          </a:xfrm>
        </p:spPr>
        <p:txBody>
          <a:bodyPr/>
          <a:lstStyle/>
          <a:p>
            <a:r>
              <a:rPr lang="en-US" dirty="0"/>
              <a:t>Oracle Mv2ADB </a:t>
            </a:r>
            <a:r>
              <a:rPr lang="en-US" b="1" dirty="0"/>
              <a:t>Tooling</a:t>
            </a:r>
            <a:endParaRPr lang="en-GB" dirty="0"/>
          </a:p>
        </p:txBody>
      </p:sp>
      <p:sp>
        <p:nvSpPr>
          <p:cNvPr id="4" name="Date Placeholder 3">
            <a:extLst>
              <a:ext uri="{FF2B5EF4-FFF2-40B4-BE49-F238E27FC236}">
                <a16:creationId xmlns:a16="http://schemas.microsoft.com/office/drawing/2014/main" id="{78CD0FCF-63F2-4EBD-9E92-CC5C3FAC7746}"/>
              </a:ext>
            </a:extLst>
          </p:cNvPr>
          <p:cNvSpPr>
            <a:spLocks noGrp="1"/>
          </p:cNvSpPr>
          <p:nvPr>
            <p:ph type="dt" sz="half" idx="15"/>
          </p:nvPr>
        </p:nvSpPr>
        <p:spPr/>
        <p:txBody>
          <a:bodyPr/>
          <a:lstStyle/>
          <a:p>
            <a:r>
              <a:rPr lang="en-US"/>
              <a:t>[Date]</a:t>
            </a:r>
            <a:endParaRPr lang="en-US" dirty="0"/>
          </a:p>
        </p:txBody>
      </p:sp>
      <p:sp>
        <p:nvSpPr>
          <p:cNvPr id="5" name="Footer Placeholder 4">
            <a:extLst>
              <a:ext uri="{FF2B5EF4-FFF2-40B4-BE49-F238E27FC236}">
                <a16:creationId xmlns:a16="http://schemas.microsoft.com/office/drawing/2014/main" id="{C207E82A-F447-46D2-A225-65BBBEB93DAF}"/>
              </a:ext>
            </a:extLst>
          </p:cNvPr>
          <p:cNvSpPr>
            <a:spLocks noGrp="1"/>
          </p:cNvSpPr>
          <p:nvPr>
            <p:ph type="ftr" sz="quarter" idx="16"/>
          </p:nvPr>
        </p:nvSpPr>
        <p:spPr/>
        <p:txBody>
          <a:bodyPr/>
          <a:lstStyle/>
          <a:p>
            <a:r>
              <a:rPr lang="en-US"/>
              <a:t>Copyright © 2020, Oracle and/or its affiliates, Confidential: Internal/Restricted/Highly Restricted</a:t>
            </a:r>
            <a:endParaRPr lang="en-US" dirty="0"/>
          </a:p>
        </p:txBody>
      </p:sp>
      <p:sp>
        <p:nvSpPr>
          <p:cNvPr id="6" name="Slide Number Placeholder 5">
            <a:extLst>
              <a:ext uri="{FF2B5EF4-FFF2-40B4-BE49-F238E27FC236}">
                <a16:creationId xmlns:a16="http://schemas.microsoft.com/office/drawing/2014/main" id="{A67178A7-B37C-4C18-B96D-59D69912683D}"/>
              </a:ext>
            </a:extLst>
          </p:cNvPr>
          <p:cNvSpPr>
            <a:spLocks noGrp="1"/>
          </p:cNvSpPr>
          <p:nvPr>
            <p:ph type="sldNum" sz="quarter" idx="17"/>
          </p:nvPr>
        </p:nvSpPr>
        <p:spPr/>
        <p:txBody>
          <a:bodyPr/>
          <a:lstStyle/>
          <a:p>
            <a:fld id="{345D60D9-5372-5F40-9443-0F9AE5BDC3C8}" type="slidenum">
              <a:rPr lang="en-US" smtClean="0"/>
              <a:pPr/>
              <a:t>4</a:t>
            </a:fld>
            <a:endParaRPr lang="en-US" dirty="0"/>
          </a:p>
        </p:txBody>
      </p:sp>
      <p:sp>
        <p:nvSpPr>
          <p:cNvPr id="16" name="Content Placeholder 8">
            <a:extLst>
              <a:ext uri="{FF2B5EF4-FFF2-40B4-BE49-F238E27FC236}">
                <a16:creationId xmlns:a16="http://schemas.microsoft.com/office/drawing/2014/main" id="{9BEBBBDE-898F-4F20-802A-D8C7ADA6F77D}"/>
              </a:ext>
            </a:extLst>
          </p:cNvPr>
          <p:cNvSpPr>
            <a:spLocks noGrp="1"/>
          </p:cNvSpPr>
          <p:nvPr>
            <p:ph sz="quarter" idx="14"/>
          </p:nvPr>
        </p:nvSpPr>
        <p:spPr>
          <a:xfrm>
            <a:off x="498388" y="1430943"/>
            <a:ext cx="8371428" cy="4506912"/>
          </a:xfrm>
        </p:spPr>
        <p:txBody>
          <a:bodyPr/>
          <a:lstStyle/>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Oracle support solution tool to move data to autonomous databases </a:t>
            </a:r>
          </a:p>
          <a:p>
            <a:pPr marL="285750" indent="-285750">
              <a:buFont typeface="Arial" panose="020B0604020202020204" pitchFamily="34" charset="0"/>
              <a:buChar char="•"/>
            </a:pPr>
            <a:r>
              <a:rPr lang="en-US" sz="1600" dirty="0"/>
              <a:t>Requires:</a:t>
            </a:r>
          </a:p>
          <a:p>
            <a:pPr marL="285750" indent="-285750">
              <a:buFont typeface="Arial" panose="020B0604020202020204" pitchFamily="34" charset="0"/>
              <a:buChar char="•"/>
            </a:pPr>
            <a:r>
              <a:rPr lang="en-US" sz="1600" dirty="0"/>
              <a:t>HTTP connectivity between the source databases and the Oracle Object Storage</a:t>
            </a:r>
          </a:p>
          <a:p>
            <a:pPr marL="285750" indent="-285750">
              <a:buFont typeface="Arial" panose="020B0604020202020204" pitchFamily="34" charset="0"/>
              <a:buChar char="•"/>
            </a:pPr>
            <a:r>
              <a:rPr lang="en-US" sz="1600" dirty="0"/>
              <a:t>SQL*Net connectivity between source databases and Oracle Cloud autonomous Databases</a:t>
            </a:r>
            <a:endParaRPr lang="en-US" dirty="0"/>
          </a:p>
          <a:p>
            <a:pPr marL="285750" indent="-285750">
              <a:buFont typeface="Arial" panose="020B0604020202020204" pitchFamily="34" charset="0"/>
              <a:buChar char="•"/>
            </a:pPr>
            <a:r>
              <a:rPr lang="en-US" sz="1600" dirty="0"/>
              <a:t>Autonomous wallet</a:t>
            </a:r>
          </a:p>
          <a:p>
            <a:pPr marL="285750" indent="-285750">
              <a:buFont typeface="Arial" panose="020B0604020202020204" pitchFamily="34" charset="0"/>
              <a:buChar char="•"/>
            </a:pPr>
            <a:r>
              <a:rPr lang="en-US" sz="1600" dirty="0"/>
              <a:t>Instant client to support </a:t>
            </a:r>
            <a:r>
              <a:rPr lang="en-US" sz="1600" dirty="0" err="1"/>
              <a:t>impdp</a:t>
            </a:r>
            <a:r>
              <a:rPr lang="en-US" sz="1600" dirty="0"/>
              <a:t> Autonomous cloud Operations</a:t>
            </a:r>
          </a:p>
          <a:p>
            <a:pPr marL="285750" indent="-285750">
              <a:buFont typeface="Arial" panose="020B0604020202020204" pitchFamily="34" charset="0"/>
              <a:buChar char="•"/>
            </a:pPr>
            <a:r>
              <a:rPr lang="en-US" sz="1600" dirty="0"/>
              <a:t>Java , Perl, </a:t>
            </a:r>
            <a:r>
              <a:rPr lang="en-US" sz="1600" dirty="0" err="1"/>
              <a:t>perl</a:t>
            </a:r>
            <a:r>
              <a:rPr lang="en-US" sz="1600" dirty="0"/>
              <a:t>-Data-Dumper</a:t>
            </a:r>
          </a:p>
          <a:p>
            <a:pPr marL="285750" indent="-285750">
              <a:buFont typeface="Arial" panose="020B0604020202020204" pitchFamily="34" charset="0"/>
              <a:buChar char="•"/>
            </a:pPr>
            <a:r>
              <a:rPr lang="en-US" sz="1600" dirty="0"/>
              <a:t>Rpm distribution of the tool</a:t>
            </a:r>
            <a:br>
              <a:rPr lang="en-US" sz="1600" dirty="0"/>
            </a:br>
            <a:endParaRPr lang="en-US" sz="1600" dirty="0"/>
          </a:p>
          <a:p>
            <a:endParaRPr lang="en-US" dirty="0"/>
          </a:p>
          <a:p>
            <a:pPr marL="285750" indent="-285750">
              <a:buFont typeface="Arial" panose="020B0604020202020204" pitchFamily="34" charset="0"/>
              <a:buChar char="•"/>
            </a:pPr>
            <a:endParaRPr lang="en-US" dirty="0"/>
          </a:p>
          <a:p>
            <a:endParaRPr lang="en-GB" dirty="0"/>
          </a:p>
        </p:txBody>
      </p:sp>
      <p:pic>
        <p:nvPicPr>
          <p:cNvPr id="11" name="Picture 10">
            <a:extLst>
              <a:ext uri="{FF2B5EF4-FFF2-40B4-BE49-F238E27FC236}">
                <a16:creationId xmlns:a16="http://schemas.microsoft.com/office/drawing/2014/main" id="{0BF31922-5BAC-4596-9429-CD4965E27AA1}"/>
              </a:ext>
            </a:extLst>
          </p:cNvPr>
          <p:cNvPicPr>
            <a:picLocks noChangeAspect="1"/>
          </p:cNvPicPr>
          <p:nvPr/>
        </p:nvPicPr>
        <p:blipFill>
          <a:blip r:embed="rId3"/>
          <a:stretch>
            <a:fillRect/>
          </a:stretch>
        </p:blipFill>
        <p:spPr>
          <a:xfrm>
            <a:off x="350428" y="4322643"/>
            <a:ext cx="8371428" cy="1238095"/>
          </a:xfrm>
          <a:prstGeom prst="rect">
            <a:avLst/>
          </a:prstGeom>
        </p:spPr>
      </p:pic>
    </p:spTree>
    <p:extLst>
      <p:ext uri="{BB962C8B-B14F-4D97-AF65-F5344CB8AC3E}">
        <p14:creationId xmlns:p14="http://schemas.microsoft.com/office/powerpoint/2010/main" val="2896888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0F99F0B1-2F2D-414E-874D-595B0CEB758B}"/>
              </a:ext>
            </a:extLst>
          </p:cNvPr>
          <p:cNvSpPr>
            <a:spLocks noGrp="1"/>
          </p:cNvSpPr>
          <p:nvPr>
            <p:ph type="body" sz="quarter" idx="11"/>
          </p:nvPr>
        </p:nvSpPr>
        <p:spPr/>
        <p:txBody>
          <a:bodyPr/>
          <a:lstStyle/>
          <a:p>
            <a:r>
              <a:rPr lang="en-US" dirty="0"/>
              <a:t>Server-side (source database) installation</a:t>
            </a:r>
            <a:endParaRPr lang="en-GB" dirty="0"/>
          </a:p>
        </p:txBody>
      </p:sp>
      <p:sp>
        <p:nvSpPr>
          <p:cNvPr id="9" name="Content Placeholder 8">
            <a:extLst>
              <a:ext uri="{FF2B5EF4-FFF2-40B4-BE49-F238E27FC236}">
                <a16:creationId xmlns:a16="http://schemas.microsoft.com/office/drawing/2014/main" id="{5F8927AC-8D2F-4B87-8AB8-FE933EC3CFE6}"/>
              </a:ext>
            </a:extLst>
          </p:cNvPr>
          <p:cNvSpPr>
            <a:spLocks noGrp="1"/>
          </p:cNvSpPr>
          <p:nvPr>
            <p:ph sz="quarter" idx="14"/>
          </p:nvPr>
        </p:nvSpPr>
        <p:spPr>
          <a:xfrm>
            <a:off x="766762" y="1600201"/>
            <a:ext cx="9775731" cy="822960"/>
          </a:xfrm>
        </p:spPr>
        <p:txBody>
          <a:bodyPr/>
          <a:lstStyle/>
          <a:p>
            <a:pPr marL="91440"/>
            <a:r>
              <a:rPr lang="en-US" dirty="0"/>
              <a:t>As root :</a:t>
            </a:r>
          </a:p>
          <a:p>
            <a:pPr marL="91440"/>
            <a:r>
              <a:rPr lang="nn-NO" b="0" i="0" dirty="0">
                <a:solidFill>
                  <a:srgbClr val="000000"/>
                </a:solidFill>
                <a:effectLst/>
                <a:latin typeface="Courier New" panose="02070309020205020404" pitchFamily="49" charset="0"/>
              </a:rPr>
              <a:t># rpm -i mv2adb-2.0.1-X.x86_64.rpm</a:t>
            </a:r>
            <a:endParaRPr lang="en-US" dirty="0"/>
          </a:p>
        </p:txBody>
      </p:sp>
      <p:sp>
        <p:nvSpPr>
          <p:cNvPr id="7" name="Title 6">
            <a:extLst>
              <a:ext uri="{FF2B5EF4-FFF2-40B4-BE49-F238E27FC236}">
                <a16:creationId xmlns:a16="http://schemas.microsoft.com/office/drawing/2014/main" id="{14B34018-9BF8-4A07-9BD0-4D9948B610A5}"/>
              </a:ext>
            </a:extLst>
          </p:cNvPr>
          <p:cNvSpPr>
            <a:spLocks noGrp="1"/>
          </p:cNvSpPr>
          <p:nvPr>
            <p:ph type="title"/>
          </p:nvPr>
        </p:nvSpPr>
        <p:spPr/>
        <p:txBody>
          <a:bodyPr/>
          <a:lstStyle/>
          <a:p>
            <a:r>
              <a:rPr lang="en-US" dirty="0"/>
              <a:t>Oracle Mv2ADB </a:t>
            </a:r>
            <a:r>
              <a:rPr lang="en-US" b="1" dirty="0"/>
              <a:t>Tooling</a:t>
            </a:r>
            <a:endParaRPr lang="en-GB" dirty="0"/>
          </a:p>
        </p:txBody>
      </p:sp>
      <p:sp>
        <p:nvSpPr>
          <p:cNvPr id="4" name="Date Placeholder 3">
            <a:extLst>
              <a:ext uri="{FF2B5EF4-FFF2-40B4-BE49-F238E27FC236}">
                <a16:creationId xmlns:a16="http://schemas.microsoft.com/office/drawing/2014/main" id="{BE50B560-3DD0-45F0-AF04-CE4C26066A6B}"/>
              </a:ext>
            </a:extLst>
          </p:cNvPr>
          <p:cNvSpPr>
            <a:spLocks noGrp="1"/>
          </p:cNvSpPr>
          <p:nvPr>
            <p:ph type="dt" sz="half" idx="15"/>
          </p:nvPr>
        </p:nvSpPr>
        <p:spPr/>
        <p:txBody>
          <a:bodyPr/>
          <a:lstStyle/>
          <a:p>
            <a:r>
              <a:rPr lang="en-US" dirty="0"/>
              <a:t>[Date]</a:t>
            </a:r>
          </a:p>
        </p:txBody>
      </p:sp>
      <p:sp>
        <p:nvSpPr>
          <p:cNvPr id="5" name="Footer Placeholder 4">
            <a:extLst>
              <a:ext uri="{FF2B5EF4-FFF2-40B4-BE49-F238E27FC236}">
                <a16:creationId xmlns:a16="http://schemas.microsoft.com/office/drawing/2014/main" id="{CE8C2893-1A84-4D6C-8115-18DA85EA8F58}"/>
              </a:ext>
            </a:extLst>
          </p:cNvPr>
          <p:cNvSpPr>
            <a:spLocks noGrp="1"/>
          </p:cNvSpPr>
          <p:nvPr>
            <p:ph type="ftr" sz="quarter" idx="16"/>
          </p:nvPr>
        </p:nvSpPr>
        <p:spPr/>
        <p:txBody>
          <a:bodyPr/>
          <a:lstStyle/>
          <a:p>
            <a:r>
              <a:rPr lang="en-US"/>
              <a:t>Copyright © 2020, Oracle and/or its affiliates, Confidential: Internal/Restricted/Highly Restricted</a:t>
            </a:r>
            <a:endParaRPr lang="en-US" dirty="0"/>
          </a:p>
        </p:txBody>
      </p:sp>
      <p:sp>
        <p:nvSpPr>
          <p:cNvPr id="6" name="Slide Number Placeholder 5">
            <a:extLst>
              <a:ext uri="{FF2B5EF4-FFF2-40B4-BE49-F238E27FC236}">
                <a16:creationId xmlns:a16="http://schemas.microsoft.com/office/drawing/2014/main" id="{58CC8150-DF24-4CE4-AE1D-6E4911ECC2AE}"/>
              </a:ext>
            </a:extLst>
          </p:cNvPr>
          <p:cNvSpPr>
            <a:spLocks noGrp="1"/>
          </p:cNvSpPr>
          <p:nvPr>
            <p:ph type="sldNum" sz="quarter" idx="17"/>
          </p:nvPr>
        </p:nvSpPr>
        <p:spPr/>
        <p:txBody>
          <a:bodyPr/>
          <a:lstStyle/>
          <a:p>
            <a:fld id="{345D60D9-5372-5F40-9443-0F9AE5BDC3C8}" type="slidenum">
              <a:rPr lang="en-US" smtClean="0"/>
              <a:pPr/>
              <a:t>5</a:t>
            </a:fld>
            <a:endParaRPr lang="en-US" dirty="0"/>
          </a:p>
        </p:txBody>
      </p:sp>
      <p:pic>
        <p:nvPicPr>
          <p:cNvPr id="2" name="Picture 1">
            <a:extLst>
              <a:ext uri="{FF2B5EF4-FFF2-40B4-BE49-F238E27FC236}">
                <a16:creationId xmlns:a16="http://schemas.microsoft.com/office/drawing/2014/main" id="{BEF5295E-CBC9-41B3-AC79-27D8E7996E7B}"/>
              </a:ext>
            </a:extLst>
          </p:cNvPr>
          <p:cNvPicPr>
            <a:picLocks noChangeAspect="1"/>
          </p:cNvPicPr>
          <p:nvPr/>
        </p:nvPicPr>
        <p:blipFill>
          <a:blip r:embed="rId2"/>
          <a:stretch>
            <a:fillRect/>
          </a:stretch>
        </p:blipFill>
        <p:spPr>
          <a:xfrm>
            <a:off x="520516" y="2277036"/>
            <a:ext cx="10543726" cy="4512068"/>
          </a:xfrm>
          <a:prstGeom prst="rect">
            <a:avLst/>
          </a:prstGeom>
        </p:spPr>
      </p:pic>
    </p:spTree>
    <p:extLst>
      <p:ext uri="{BB962C8B-B14F-4D97-AF65-F5344CB8AC3E}">
        <p14:creationId xmlns:p14="http://schemas.microsoft.com/office/powerpoint/2010/main" val="3857649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5F8927AC-8D2F-4B87-8AB8-FE933EC3CFE6}"/>
              </a:ext>
            </a:extLst>
          </p:cNvPr>
          <p:cNvSpPr>
            <a:spLocks noGrp="1"/>
          </p:cNvSpPr>
          <p:nvPr>
            <p:ph sz="quarter" idx="14"/>
          </p:nvPr>
        </p:nvSpPr>
        <p:spPr>
          <a:xfrm>
            <a:off x="766763" y="1600201"/>
            <a:ext cx="5414229" cy="4506912"/>
          </a:xfrm>
        </p:spPr>
        <p:txBody>
          <a:bodyPr/>
          <a:lstStyle/>
          <a:p>
            <a:pPr marL="288925" indent="-288925">
              <a:spcAft>
                <a:spcPts val="600"/>
              </a:spcAft>
              <a:buFont typeface="Arial" panose="020B0604020202020204" pitchFamily="34" charset="0"/>
              <a:buChar char="•"/>
            </a:pPr>
            <a:endParaRPr lang="en-US" sz="1600" dirty="0"/>
          </a:p>
          <a:p>
            <a:pPr marL="288925" indent="-288925">
              <a:spcAft>
                <a:spcPts val="600"/>
              </a:spcAft>
              <a:buFont typeface="Arial" panose="020B0604020202020204" pitchFamily="34" charset="0"/>
              <a:buChar char="•"/>
            </a:pPr>
            <a:endParaRPr lang="en-US" sz="1600" dirty="0"/>
          </a:p>
          <a:p>
            <a:endParaRPr lang="en-GB" dirty="0"/>
          </a:p>
        </p:txBody>
      </p:sp>
      <p:sp>
        <p:nvSpPr>
          <p:cNvPr id="7" name="Title 6">
            <a:extLst>
              <a:ext uri="{FF2B5EF4-FFF2-40B4-BE49-F238E27FC236}">
                <a16:creationId xmlns:a16="http://schemas.microsoft.com/office/drawing/2014/main" id="{14B34018-9BF8-4A07-9BD0-4D9948B610A5}"/>
              </a:ext>
            </a:extLst>
          </p:cNvPr>
          <p:cNvSpPr>
            <a:spLocks noGrp="1"/>
          </p:cNvSpPr>
          <p:nvPr>
            <p:ph type="title"/>
          </p:nvPr>
        </p:nvSpPr>
        <p:spPr>
          <a:xfrm>
            <a:off x="768875" y="182403"/>
            <a:ext cx="10671048" cy="822960"/>
          </a:xfrm>
        </p:spPr>
        <p:txBody>
          <a:bodyPr/>
          <a:lstStyle/>
          <a:p>
            <a:r>
              <a:rPr lang="en-US" dirty="0"/>
              <a:t>Oracle Mv2ADB </a:t>
            </a:r>
            <a:r>
              <a:rPr lang="en-US" b="1" dirty="0"/>
              <a:t>Tooling</a:t>
            </a:r>
            <a:endParaRPr lang="en-GB" dirty="0"/>
          </a:p>
        </p:txBody>
      </p:sp>
      <p:sp>
        <p:nvSpPr>
          <p:cNvPr id="4" name="Date Placeholder 3">
            <a:extLst>
              <a:ext uri="{FF2B5EF4-FFF2-40B4-BE49-F238E27FC236}">
                <a16:creationId xmlns:a16="http://schemas.microsoft.com/office/drawing/2014/main" id="{BE50B560-3DD0-45F0-AF04-CE4C26066A6B}"/>
              </a:ext>
            </a:extLst>
          </p:cNvPr>
          <p:cNvSpPr>
            <a:spLocks noGrp="1"/>
          </p:cNvSpPr>
          <p:nvPr>
            <p:ph type="dt" sz="half" idx="15"/>
          </p:nvPr>
        </p:nvSpPr>
        <p:spPr/>
        <p:txBody>
          <a:bodyPr/>
          <a:lstStyle/>
          <a:p>
            <a:r>
              <a:rPr lang="en-US" dirty="0"/>
              <a:t>[Date]</a:t>
            </a:r>
          </a:p>
        </p:txBody>
      </p:sp>
      <p:sp>
        <p:nvSpPr>
          <p:cNvPr id="5" name="Footer Placeholder 4">
            <a:extLst>
              <a:ext uri="{FF2B5EF4-FFF2-40B4-BE49-F238E27FC236}">
                <a16:creationId xmlns:a16="http://schemas.microsoft.com/office/drawing/2014/main" id="{CE8C2893-1A84-4D6C-8115-18DA85EA8F58}"/>
              </a:ext>
            </a:extLst>
          </p:cNvPr>
          <p:cNvSpPr>
            <a:spLocks noGrp="1"/>
          </p:cNvSpPr>
          <p:nvPr>
            <p:ph type="ftr" sz="quarter" idx="16"/>
          </p:nvPr>
        </p:nvSpPr>
        <p:spPr/>
        <p:txBody>
          <a:bodyPr/>
          <a:lstStyle/>
          <a:p>
            <a:r>
              <a:rPr lang="en-US"/>
              <a:t>Copyright © 2020, Oracle and/or its affiliates, Confidential: Internal/Restricted/Highly Restricted</a:t>
            </a:r>
            <a:endParaRPr lang="en-US" dirty="0"/>
          </a:p>
        </p:txBody>
      </p:sp>
      <p:sp>
        <p:nvSpPr>
          <p:cNvPr id="6" name="Slide Number Placeholder 5">
            <a:extLst>
              <a:ext uri="{FF2B5EF4-FFF2-40B4-BE49-F238E27FC236}">
                <a16:creationId xmlns:a16="http://schemas.microsoft.com/office/drawing/2014/main" id="{58CC8150-DF24-4CE4-AE1D-6E4911ECC2AE}"/>
              </a:ext>
            </a:extLst>
          </p:cNvPr>
          <p:cNvSpPr>
            <a:spLocks noGrp="1"/>
          </p:cNvSpPr>
          <p:nvPr>
            <p:ph type="sldNum" sz="quarter" idx="17"/>
          </p:nvPr>
        </p:nvSpPr>
        <p:spPr/>
        <p:txBody>
          <a:bodyPr/>
          <a:lstStyle/>
          <a:p>
            <a:fld id="{345D60D9-5372-5F40-9443-0F9AE5BDC3C8}" type="slidenum">
              <a:rPr lang="en-US" smtClean="0"/>
              <a:pPr/>
              <a:t>6</a:t>
            </a:fld>
            <a:endParaRPr lang="en-US" dirty="0"/>
          </a:p>
        </p:txBody>
      </p:sp>
      <p:sp>
        <p:nvSpPr>
          <p:cNvPr id="3" name="Text Placeholder 2">
            <a:extLst>
              <a:ext uri="{FF2B5EF4-FFF2-40B4-BE49-F238E27FC236}">
                <a16:creationId xmlns:a16="http://schemas.microsoft.com/office/drawing/2014/main" id="{80EE7EF3-CDAB-4363-B8BF-82ED584D7DA1}"/>
              </a:ext>
            </a:extLst>
          </p:cNvPr>
          <p:cNvSpPr>
            <a:spLocks noGrp="1"/>
          </p:cNvSpPr>
          <p:nvPr>
            <p:ph type="body" sz="quarter" idx="11"/>
          </p:nvPr>
        </p:nvSpPr>
        <p:spPr>
          <a:xfrm>
            <a:off x="754189" y="1284652"/>
            <a:ext cx="10671048" cy="330540"/>
          </a:xfrm>
        </p:spPr>
        <p:txBody>
          <a:bodyPr/>
          <a:lstStyle/>
          <a:p>
            <a:pPr marL="342900" indent="-342900">
              <a:buFont typeface="Arial" panose="020B0604020202020204" pitchFamily="34" charset="0"/>
              <a:buChar char="•"/>
            </a:pPr>
            <a:endParaRPr lang="en-US" dirty="0"/>
          </a:p>
          <a:p>
            <a:r>
              <a:rPr lang="en-US" dirty="0"/>
              <a:t>Server Side  (source database)</a:t>
            </a:r>
          </a:p>
          <a:p>
            <a:pPr marL="342900" indent="-342900">
              <a:buFont typeface="Arial" panose="020B0604020202020204" pitchFamily="34" charset="0"/>
              <a:buChar char="•"/>
            </a:pPr>
            <a:r>
              <a:rPr lang="en-US" dirty="0"/>
              <a:t>Install and configure the </a:t>
            </a:r>
            <a:r>
              <a:rPr lang="en-US" dirty="0" err="1"/>
              <a:t>oci</a:t>
            </a:r>
            <a:r>
              <a:rPr lang="en-US" dirty="0"/>
              <a:t> cli</a:t>
            </a:r>
          </a:p>
          <a:p>
            <a:pPr marL="342900" indent="-342900">
              <a:buFont typeface="Arial" panose="020B0604020202020204" pitchFamily="34" charset="0"/>
              <a:buChar char="•"/>
            </a:pPr>
            <a:r>
              <a:rPr lang="en-US" dirty="0"/>
              <a:t>Download the wallet </a:t>
            </a:r>
            <a:r>
              <a:rPr lang="en-US" dirty="0" err="1"/>
              <a:t>Automomous</a:t>
            </a:r>
            <a:r>
              <a:rPr lang="en-US" dirty="0"/>
              <a:t> file</a:t>
            </a:r>
          </a:p>
          <a:p>
            <a:pPr marL="342900" indent="-342900">
              <a:buFont typeface="Arial" panose="020B0604020202020204" pitchFamily="34" charset="0"/>
              <a:buChar char="•"/>
            </a:pPr>
            <a:r>
              <a:rPr lang="en-US" dirty="0"/>
              <a:t>Create passwords to be used by the tool</a:t>
            </a:r>
          </a:p>
          <a:p>
            <a:pPr marL="342900" indent="-342900">
              <a:buFont typeface="Arial" panose="020B0604020202020204" pitchFamily="34" charset="0"/>
              <a:buChar char="•"/>
            </a:pPr>
            <a:r>
              <a:rPr lang="en-US" dirty="0"/>
              <a:t>Check connectivity from </a:t>
            </a:r>
            <a:r>
              <a:rPr lang="en-US" dirty="0" err="1"/>
              <a:t>sql</a:t>
            </a:r>
            <a:r>
              <a:rPr lang="en-US" dirty="0"/>
              <a:t>*net ( source, and autonomous)</a:t>
            </a:r>
          </a:p>
          <a:p>
            <a:pPr marL="342900" indent="-342900">
              <a:buFont typeface="Arial" panose="020B0604020202020204" pitchFamily="34" charset="0"/>
              <a:buChar char="•"/>
            </a:pPr>
            <a:r>
              <a:rPr lang="en-US" dirty="0"/>
              <a:t>Create mv2adb configuration file</a:t>
            </a:r>
          </a:p>
          <a:p>
            <a:pPr marL="342900" indent="-342900">
              <a:buFont typeface="Arial" panose="020B0604020202020204" pitchFamily="34" charset="0"/>
              <a:buChar char="•"/>
            </a:pPr>
            <a:endParaRPr lang="en-US" dirty="0"/>
          </a:p>
          <a:p>
            <a:r>
              <a:rPr lang="en-US" dirty="0"/>
              <a:t>Oracle Cloud</a:t>
            </a:r>
          </a:p>
          <a:p>
            <a:pPr marL="342900" indent="-342900">
              <a:buFont typeface="Arial" panose="020B0604020202020204" pitchFamily="34" charset="0"/>
              <a:buChar char="•"/>
            </a:pPr>
            <a:r>
              <a:rPr lang="en-US" dirty="0"/>
              <a:t>Create target bucket for the exported database dump</a:t>
            </a:r>
          </a:p>
          <a:p>
            <a:pPr marL="342900" indent="-342900">
              <a:buFont typeface="Arial" panose="020B0604020202020204" pitchFamily="34" charset="0"/>
              <a:buChar char="•"/>
            </a:pPr>
            <a:r>
              <a:rPr lang="en-US" dirty="0"/>
              <a:t>Create Auth token for the autonomous database access to the Storage bucket</a:t>
            </a:r>
          </a:p>
          <a:p>
            <a:pPr marL="342900" indent="-342900">
              <a:buFont typeface="Arial" panose="020B0604020202020204" pitchFamily="34" charset="0"/>
              <a:buChar char="•"/>
            </a:pPr>
            <a:r>
              <a:rPr lang="en-US" dirty="0"/>
              <a:t>Configure autonomous database to use the Auth Token as a credential </a:t>
            </a:r>
          </a:p>
        </p:txBody>
      </p:sp>
    </p:spTree>
    <p:extLst>
      <p:ext uri="{BB962C8B-B14F-4D97-AF65-F5344CB8AC3E}">
        <p14:creationId xmlns:p14="http://schemas.microsoft.com/office/powerpoint/2010/main" val="842581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BA6563D-CBE9-414C-A31E-ABC12B5207E5}"/>
              </a:ext>
            </a:extLst>
          </p:cNvPr>
          <p:cNvSpPr>
            <a:spLocks noGrp="1"/>
          </p:cNvSpPr>
          <p:nvPr>
            <p:ph type="body" sz="quarter" idx="11"/>
          </p:nvPr>
        </p:nvSpPr>
        <p:spPr/>
        <p:txBody>
          <a:bodyPr/>
          <a:lstStyle/>
          <a:p>
            <a:r>
              <a:rPr lang="en-US" dirty="0"/>
              <a:t>Configuration Flow for the Tooling</a:t>
            </a:r>
            <a:endParaRPr lang="en-GB" dirty="0"/>
          </a:p>
        </p:txBody>
      </p:sp>
      <p:sp>
        <p:nvSpPr>
          <p:cNvPr id="8" name="Title 7">
            <a:extLst>
              <a:ext uri="{FF2B5EF4-FFF2-40B4-BE49-F238E27FC236}">
                <a16:creationId xmlns:a16="http://schemas.microsoft.com/office/drawing/2014/main" id="{59285217-6C1C-4C48-B656-164BC1D695B7}"/>
              </a:ext>
            </a:extLst>
          </p:cNvPr>
          <p:cNvSpPr>
            <a:spLocks noGrp="1"/>
          </p:cNvSpPr>
          <p:nvPr>
            <p:ph type="title"/>
          </p:nvPr>
        </p:nvSpPr>
        <p:spPr/>
        <p:txBody>
          <a:bodyPr/>
          <a:lstStyle/>
          <a:p>
            <a:r>
              <a:rPr lang="en-US" dirty="0"/>
              <a:t>Oracle Mv2ADB </a:t>
            </a:r>
            <a:r>
              <a:rPr lang="en-US" b="1" dirty="0"/>
              <a:t>Tooling</a:t>
            </a:r>
            <a:endParaRPr lang="en-GB" dirty="0"/>
          </a:p>
        </p:txBody>
      </p:sp>
      <p:sp>
        <p:nvSpPr>
          <p:cNvPr id="5" name="Date Placeholder 4">
            <a:extLst>
              <a:ext uri="{FF2B5EF4-FFF2-40B4-BE49-F238E27FC236}">
                <a16:creationId xmlns:a16="http://schemas.microsoft.com/office/drawing/2014/main" id="{76A50916-ED52-4E4C-9869-E493049AC3C8}"/>
              </a:ext>
            </a:extLst>
          </p:cNvPr>
          <p:cNvSpPr>
            <a:spLocks noGrp="1"/>
          </p:cNvSpPr>
          <p:nvPr>
            <p:ph type="dt" sz="half" idx="15"/>
          </p:nvPr>
        </p:nvSpPr>
        <p:spPr/>
        <p:txBody>
          <a:bodyPr/>
          <a:lstStyle/>
          <a:p>
            <a:r>
              <a:rPr lang="en-US"/>
              <a:t>[Date]</a:t>
            </a:r>
            <a:endParaRPr lang="en-US" dirty="0"/>
          </a:p>
        </p:txBody>
      </p:sp>
      <p:sp>
        <p:nvSpPr>
          <p:cNvPr id="6" name="Footer Placeholder 5">
            <a:extLst>
              <a:ext uri="{FF2B5EF4-FFF2-40B4-BE49-F238E27FC236}">
                <a16:creationId xmlns:a16="http://schemas.microsoft.com/office/drawing/2014/main" id="{3A354766-9DB0-44AE-8569-506694CA9D7D}"/>
              </a:ext>
            </a:extLst>
          </p:cNvPr>
          <p:cNvSpPr>
            <a:spLocks noGrp="1"/>
          </p:cNvSpPr>
          <p:nvPr>
            <p:ph type="ftr" sz="quarter" idx="16"/>
          </p:nvPr>
        </p:nvSpPr>
        <p:spPr/>
        <p:txBody>
          <a:bodyPr/>
          <a:lstStyle/>
          <a:p>
            <a:r>
              <a:rPr lang="en-US"/>
              <a:t>Copyright © 2020, Oracle and/or its affiliates, Confidential: Internal/Restricted/Highly Restricted</a:t>
            </a:r>
            <a:endParaRPr lang="en-US" dirty="0"/>
          </a:p>
        </p:txBody>
      </p:sp>
      <p:sp>
        <p:nvSpPr>
          <p:cNvPr id="7" name="Slide Number Placeholder 6">
            <a:extLst>
              <a:ext uri="{FF2B5EF4-FFF2-40B4-BE49-F238E27FC236}">
                <a16:creationId xmlns:a16="http://schemas.microsoft.com/office/drawing/2014/main" id="{8C03EB64-BA73-48C9-9438-FB953F99FC3E}"/>
              </a:ext>
            </a:extLst>
          </p:cNvPr>
          <p:cNvSpPr>
            <a:spLocks noGrp="1"/>
          </p:cNvSpPr>
          <p:nvPr>
            <p:ph type="sldNum" sz="quarter" idx="17"/>
          </p:nvPr>
        </p:nvSpPr>
        <p:spPr/>
        <p:txBody>
          <a:bodyPr/>
          <a:lstStyle/>
          <a:p>
            <a:fld id="{345D60D9-5372-5F40-9443-0F9AE5BDC3C8}" type="slidenum">
              <a:rPr lang="en-US" smtClean="0"/>
              <a:pPr/>
              <a:t>7</a:t>
            </a:fld>
            <a:endParaRPr lang="en-US" dirty="0"/>
          </a:p>
        </p:txBody>
      </p:sp>
      <p:sp>
        <p:nvSpPr>
          <p:cNvPr id="11" name="Arrow: Chevron 10">
            <a:extLst>
              <a:ext uri="{FF2B5EF4-FFF2-40B4-BE49-F238E27FC236}">
                <a16:creationId xmlns:a16="http://schemas.microsoft.com/office/drawing/2014/main" id="{D74175EE-3445-47E2-AE5F-D401EA36EE0A}"/>
              </a:ext>
            </a:extLst>
          </p:cNvPr>
          <p:cNvSpPr/>
          <p:nvPr/>
        </p:nvSpPr>
        <p:spPr>
          <a:xfrm>
            <a:off x="882126" y="2484539"/>
            <a:ext cx="2250902" cy="1239983"/>
          </a:xfrm>
          <a:prstGeom prst="chevron">
            <a:avLst>
              <a:gd name="adj" fmla="val 22362"/>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rgbClr val="FFFF00"/>
                </a:solidFill>
              </a:rPr>
              <a:t>1-Install the tool</a:t>
            </a:r>
          </a:p>
        </p:txBody>
      </p:sp>
      <p:sp>
        <p:nvSpPr>
          <p:cNvPr id="12" name="Arrow: Chevron 11">
            <a:extLst>
              <a:ext uri="{FF2B5EF4-FFF2-40B4-BE49-F238E27FC236}">
                <a16:creationId xmlns:a16="http://schemas.microsoft.com/office/drawing/2014/main" id="{0CFD4E9F-12B0-4820-86D8-4AA49EEA1F47}"/>
              </a:ext>
            </a:extLst>
          </p:cNvPr>
          <p:cNvSpPr/>
          <p:nvPr/>
        </p:nvSpPr>
        <p:spPr>
          <a:xfrm>
            <a:off x="2971658" y="2471822"/>
            <a:ext cx="2250902" cy="1239983"/>
          </a:xfrm>
          <a:prstGeom prst="chevron">
            <a:avLst>
              <a:gd name="adj" fmla="val 22362"/>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FF00"/>
                </a:solidFill>
              </a:rPr>
              <a:t>2-Configure the tool</a:t>
            </a:r>
            <a:endParaRPr lang="en-GB" b="1" dirty="0">
              <a:solidFill>
                <a:srgbClr val="FFFF00"/>
              </a:solidFill>
            </a:endParaRPr>
          </a:p>
        </p:txBody>
      </p:sp>
      <p:sp>
        <p:nvSpPr>
          <p:cNvPr id="13" name="Arrow: Chevron 12">
            <a:extLst>
              <a:ext uri="{FF2B5EF4-FFF2-40B4-BE49-F238E27FC236}">
                <a16:creationId xmlns:a16="http://schemas.microsoft.com/office/drawing/2014/main" id="{80F67840-B2BE-480A-AC8B-ABBD5095ABBD}"/>
              </a:ext>
            </a:extLst>
          </p:cNvPr>
          <p:cNvSpPr/>
          <p:nvPr/>
        </p:nvSpPr>
        <p:spPr>
          <a:xfrm>
            <a:off x="7222446" y="2484538"/>
            <a:ext cx="2250902" cy="1239983"/>
          </a:xfrm>
          <a:prstGeom prst="chevron">
            <a:avLst>
              <a:gd name="adj" fmla="val 22362"/>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FF00"/>
                </a:solidFill>
              </a:rPr>
              <a:t>4-Verify the content of the Autonomous DB</a:t>
            </a:r>
            <a:endParaRPr lang="en-GB" b="1" dirty="0">
              <a:solidFill>
                <a:srgbClr val="FFFF00"/>
              </a:solidFill>
            </a:endParaRPr>
          </a:p>
        </p:txBody>
      </p:sp>
      <p:sp>
        <p:nvSpPr>
          <p:cNvPr id="2" name="Arrow: Chevron 1">
            <a:extLst>
              <a:ext uri="{FF2B5EF4-FFF2-40B4-BE49-F238E27FC236}">
                <a16:creationId xmlns:a16="http://schemas.microsoft.com/office/drawing/2014/main" id="{BE703EEC-D863-4AC7-9340-A74B9E46D604}"/>
              </a:ext>
            </a:extLst>
          </p:cNvPr>
          <p:cNvSpPr/>
          <p:nvPr/>
        </p:nvSpPr>
        <p:spPr>
          <a:xfrm>
            <a:off x="5097052" y="2464517"/>
            <a:ext cx="2250902" cy="1239983"/>
          </a:xfrm>
          <a:prstGeom prst="chevron">
            <a:avLst>
              <a:gd name="adj" fmla="val 22362"/>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FF00"/>
                </a:solidFill>
              </a:rPr>
              <a:t>3-Run the tool</a:t>
            </a:r>
            <a:endParaRPr lang="en-GB" b="1" dirty="0">
              <a:solidFill>
                <a:srgbClr val="FFFF00"/>
              </a:solidFill>
            </a:endParaRPr>
          </a:p>
        </p:txBody>
      </p:sp>
    </p:spTree>
    <p:extLst>
      <p:ext uri="{BB962C8B-B14F-4D97-AF65-F5344CB8AC3E}">
        <p14:creationId xmlns:p14="http://schemas.microsoft.com/office/powerpoint/2010/main" val="2398446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itle 5"/>
          <p:cNvSpPr txBox="1">
            <a:spLocks noGrp="1"/>
          </p:cNvSpPr>
          <p:nvPr>
            <p:ph type="title"/>
          </p:nvPr>
        </p:nvSpPr>
        <p:spPr>
          <a:xfrm>
            <a:off x="588326" y="159099"/>
            <a:ext cx="11125200" cy="530166"/>
          </a:xfrm>
          <a:prstGeom prst="rect">
            <a:avLst/>
          </a:prstGeom>
        </p:spPr>
        <p:txBody>
          <a:bodyPr>
            <a:normAutofit/>
          </a:bodyPr>
          <a:lstStyle/>
          <a:p>
            <a:r>
              <a:rPr lang="en-US" sz="2800" dirty="0"/>
              <a:t>Oracle Mv2ADB </a:t>
            </a:r>
            <a:r>
              <a:rPr lang="en-US" sz="2800" b="1" dirty="0"/>
              <a:t>Tooling</a:t>
            </a:r>
            <a:endParaRPr sz="2400" dirty="0"/>
          </a:p>
        </p:txBody>
      </p:sp>
      <p:sp>
        <p:nvSpPr>
          <p:cNvPr id="173" name="Content Placeholder 6"/>
          <p:cNvSpPr txBox="1">
            <a:spLocks noGrp="1"/>
          </p:cNvSpPr>
          <p:nvPr>
            <p:ph type="body" idx="1"/>
          </p:nvPr>
        </p:nvSpPr>
        <p:spPr>
          <a:xfrm>
            <a:off x="811920" y="784058"/>
            <a:ext cx="4766242" cy="4230862"/>
          </a:xfrm>
          <a:prstGeom prst="rect">
            <a:avLst/>
          </a:prstGeom>
        </p:spPr>
        <p:txBody>
          <a:bodyPr>
            <a:normAutofit/>
          </a:bodyPr>
          <a:lstStyle/>
          <a:p>
            <a:pPr marL="457200" indent="-457200">
              <a:buFont typeface="Arial" charset="0"/>
              <a:buChar char="•"/>
            </a:pPr>
            <a:r>
              <a:rPr lang="en-US" dirty="0">
                <a:hlinkClick r:id="rId3"/>
              </a:rPr>
              <a:t>Create and upload Keys in PEM format</a:t>
            </a:r>
            <a:endParaRPr lang="en-US" dirty="0"/>
          </a:p>
          <a:p>
            <a:pPr>
              <a:lnSpc>
                <a:spcPct val="120000"/>
              </a:lnSpc>
            </a:pPr>
            <a:endParaRPr lang="en-US" dirty="0"/>
          </a:p>
        </p:txBody>
      </p:sp>
      <p:pic>
        <p:nvPicPr>
          <p:cNvPr id="3" name="Picture 2">
            <a:extLst>
              <a:ext uri="{FF2B5EF4-FFF2-40B4-BE49-F238E27FC236}">
                <a16:creationId xmlns:a16="http://schemas.microsoft.com/office/drawing/2014/main" id="{D19513A4-CAFD-4811-8816-D17A920098C1}"/>
              </a:ext>
            </a:extLst>
          </p:cNvPr>
          <p:cNvPicPr>
            <a:picLocks noChangeAspect="1"/>
          </p:cNvPicPr>
          <p:nvPr/>
        </p:nvPicPr>
        <p:blipFill>
          <a:blip r:embed="rId4"/>
          <a:stretch>
            <a:fillRect/>
          </a:stretch>
        </p:blipFill>
        <p:spPr>
          <a:xfrm>
            <a:off x="733889" y="1116401"/>
            <a:ext cx="11125200" cy="5582500"/>
          </a:xfrm>
          <a:prstGeom prst="rect">
            <a:avLst/>
          </a:prstGeom>
        </p:spPr>
      </p:pic>
    </p:spTree>
    <p:extLst>
      <p:ext uri="{BB962C8B-B14F-4D97-AF65-F5344CB8AC3E}">
        <p14:creationId xmlns:p14="http://schemas.microsoft.com/office/powerpoint/2010/main" val="1658157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1DB62A7E-91B5-45EE-BD8A-F4DC83B358B7}"/>
              </a:ext>
            </a:extLst>
          </p:cNvPr>
          <p:cNvSpPr>
            <a:spLocks noGrp="1"/>
          </p:cNvSpPr>
          <p:nvPr>
            <p:ph sz="quarter" idx="14"/>
          </p:nvPr>
        </p:nvSpPr>
        <p:spPr>
          <a:xfrm>
            <a:off x="582706" y="1548472"/>
            <a:ext cx="10049435" cy="773387"/>
          </a:xfrm>
        </p:spPr>
        <p:style>
          <a:lnRef idx="2">
            <a:schemeClr val="dk1"/>
          </a:lnRef>
          <a:fillRef idx="1">
            <a:schemeClr val="lt1"/>
          </a:fillRef>
          <a:effectRef idx="0">
            <a:schemeClr val="dk1"/>
          </a:effectRef>
          <a:fontRef idx="minor">
            <a:schemeClr val="dk1"/>
          </a:fontRef>
        </p:style>
        <p:txBody>
          <a:bodyPr/>
          <a:lstStyle/>
          <a:p>
            <a:r>
              <a:rPr lang="en-US" b="1" dirty="0">
                <a:solidFill>
                  <a:schemeClr val="tx1">
                    <a:alpha val="50000"/>
                  </a:schemeClr>
                </a:solidFill>
                <a:hlinkClick r:id="rId2"/>
              </a:rPr>
              <a:t>Tool installation</a:t>
            </a:r>
            <a:r>
              <a:rPr lang="en-US" b="1" dirty="0">
                <a:solidFill>
                  <a:schemeClr val="tx1">
                    <a:alpha val="50000"/>
                  </a:schemeClr>
                </a:solidFill>
              </a:rPr>
              <a:t>:</a:t>
            </a:r>
          </a:p>
          <a:p>
            <a:r>
              <a:rPr lang="en-US" sz="1600" dirty="0">
                <a:solidFill>
                  <a:schemeClr val="tx1">
                    <a:alpha val="50000"/>
                  </a:schemeClr>
                </a:solidFill>
              </a:rPr>
              <a:t>bash -c "$(curl -L https://raw.githubusercontent.com/oracle/oci-cli/master/scripts/install/install.sh)"</a:t>
            </a:r>
            <a:endParaRPr lang="en-US" dirty="0">
              <a:solidFill>
                <a:schemeClr val="tx1">
                  <a:alpha val="50000"/>
                </a:schemeClr>
              </a:solidFill>
            </a:endParaRPr>
          </a:p>
          <a:p>
            <a:endParaRPr lang="en-US" sz="1400" dirty="0">
              <a:solidFill>
                <a:schemeClr val="tx1">
                  <a:alpha val="50000"/>
                </a:schemeClr>
              </a:solidFill>
            </a:endParaRPr>
          </a:p>
          <a:p>
            <a:pPr algn="ctr"/>
            <a:r>
              <a:rPr lang="en-US" sz="1400" dirty="0">
                <a:solidFill>
                  <a:schemeClr val="tx1">
                    <a:alpha val="50000"/>
                  </a:schemeClr>
                </a:solidFill>
              </a:rPr>
              <a:t>…</a:t>
            </a:r>
          </a:p>
          <a:p>
            <a:endParaRPr lang="en-US" sz="1400" dirty="0">
              <a:solidFill>
                <a:schemeClr val="tx1">
                  <a:alpha val="50000"/>
                </a:schemeClr>
              </a:solidFill>
            </a:endParaRPr>
          </a:p>
          <a:p>
            <a:endParaRPr lang="en-GB" sz="1400" dirty="0">
              <a:solidFill>
                <a:schemeClr val="tx1">
                  <a:alpha val="50000"/>
                </a:schemeClr>
              </a:solidFill>
            </a:endParaRPr>
          </a:p>
        </p:txBody>
      </p:sp>
      <p:sp>
        <p:nvSpPr>
          <p:cNvPr id="9" name="Text Placeholder 8">
            <a:extLst>
              <a:ext uri="{FF2B5EF4-FFF2-40B4-BE49-F238E27FC236}">
                <a16:creationId xmlns:a16="http://schemas.microsoft.com/office/drawing/2014/main" id="{83B51889-99EB-44E2-9F1A-F00BCA57BDC2}"/>
              </a:ext>
            </a:extLst>
          </p:cNvPr>
          <p:cNvSpPr>
            <a:spLocks noGrp="1"/>
          </p:cNvSpPr>
          <p:nvPr>
            <p:ph type="body" sz="quarter" idx="11"/>
          </p:nvPr>
        </p:nvSpPr>
        <p:spPr/>
        <p:txBody>
          <a:bodyPr/>
          <a:lstStyle/>
          <a:p>
            <a:r>
              <a:rPr lang="en-US" b="1" dirty="0" err="1"/>
              <a:t>Oci</a:t>
            </a:r>
            <a:r>
              <a:rPr lang="en-US" b="1" dirty="0"/>
              <a:t>  cli installation and configuration</a:t>
            </a:r>
            <a:endParaRPr lang="en-GB" b="1" dirty="0"/>
          </a:p>
        </p:txBody>
      </p:sp>
      <p:sp>
        <p:nvSpPr>
          <p:cNvPr id="8" name="Title 7">
            <a:extLst>
              <a:ext uri="{FF2B5EF4-FFF2-40B4-BE49-F238E27FC236}">
                <a16:creationId xmlns:a16="http://schemas.microsoft.com/office/drawing/2014/main" id="{89F8ADDB-A411-40CA-B187-A954DF314349}"/>
              </a:ext>
            </a:extLst>
          </p:cNvPr>
          <p:cNvSpPr>
            <a:spLocks noGrp="1"/>
          </p:cNvSpPr>
          <p:nvPr>
            <p:ph type="title"/>
          </p:nvPr>
        </p:nvSpPr>
        <p:spPr>
          <a:xfrm>
            <a:off x="466164" y="104500"/>
            <a:ext cx="10588276" cy="474751"/>
          </a:xfrm>
        </p:spPr>
        <p:txBody>
          <a:bodyPr/>
          <a:lstStyle/>
          <a:p>
            <a:r>
              <a:rPr lang="en-US" dirty="0"/>
              <a:t>Oracle Mv2ADB </a:t>
            </a:r>
            <a:r>
              <a:rPr lang="en-US" b="1" dirty="0"/>
              <a:t>Tooling</a:t>
            </a:r>
            <a:endParaRPr lang="en-GB" dirty="0"/>
          </a:p>
        </p:txBody>
      </p:sp>
      <p:sp>
        <p:nvSpPr>
          <p:cNvPr id="6" name="Footer Placeholder 5">
            <a:extLst>
              <a:ext uri="{FF2B5EF4-FFF2-40B4-BE49-F238E27FC236}">
                <a16:creationId xmlns:a16="http://schemas.microsoft.com/office/drawing/2014/main" id="{C6B257E8-3621-464F-98C5-53AFFAB41FF1}"/>
              </a:ext>
            </a:extLst>
          </p:cNvPr>
          <p:cNvSpPr>
            <a:spLocks noGrp="1"/>
          </p:cNvSpPr>
          <p:nvPr>
            <p:ph type="ftr" sz="quarter" idx="18"/>
          </p:nvPr>
        </p:nvSpPr>
        <p:spPr/>
        <p:txBody>
          <a:bodyPr/>
          <a:lstStyle/>
          <a:p>
            <a:r>
              <a:rPr lang="en-US"/>
              <a:t>Copyright © 2020, Oracle and/or its affiliates, Confidential: Internal/Restricted/Highly Restricted</a:t>
            </a:r>
            <a:endParaRPr lang="en-US" dirty="0"/>
          </a:p>
        </p:txBody>
      </p:sp>
      <p:sp>
        <p:nvSpPr>
          <p:cNvPr id="7" name="Slide Number Placeholder 6">
            <a:extLst>
              <a:ext uri="{FF2B5EF4-FFF2-40B4-BE49-F238E27FC236}">
                <a16:creationId xmlns:a16="http://schemas.microsoft.com/office/drawing/2014/main" id="{A0D15543-9A96-4A9A-BF7B-2113F0996E26}"/>
              </a:ext>
            </a:extLst>
          </p:cNvPr>
          <p:cNvSpPr>
            <a:spLocks noGrp="1"/>
          </p:cNvSpPr>
          <p:nvPr>
            <p:ph type="sldNum" sz="quarter" idx="19"/>
          </p:nvPr>
        </p:nvSpPr>
        <p:spPr/>
        <p:txBody>
          <a:bodyPr/>
          <a:lstStyle/>
          <a:p>
            <a:fld id="{345D60D9-5372-5F40-9443-0F9AE5BDC3C8}" type="slidenum">
              <a:rPr lang="en-US" smtClean="0"/>
              <a:pPr/>
              <a:t>9</a:t>
            </a:fld>
            <a:endParaRPr lang="en-US" dirty="0"/>
          </a:p>
        </p:txBody>
      </p:sp>
      <p:sp>
        <p:nvSpPr>
          <p:cNvPr id="15" name="TextBox 14">
            <a:extLst>
              <a:ext uri="{FF2B5EF4-FFF2-40B4-BE49-F238E27FC236}">
                <a16:creationId xmlns:a16="http://schemas.microsoft.com/office/drawing/2014/main" id="{82F38119-1A59-41E2-A6AA-96F502C1F193}"/>
              </a:ext>
            </a:extLst>
          </p:cNvPr>
          <p:cNvSpPr txBox="1"/>
          <p:nvPr/>
        </p:nvSpPr>
        <p:spPr>
          <a:xfrm>
            <a:off x="4456083" y="6117716"/>
            <a:ext cx="7963267" cy="276999"/>
          </a:xfrm>
          <a:prstGeom prst="rect">
            <a:avLst/>
          </a:prstGeom>
          <a:noFill/>
        </p:spPr>
        <p:txBody>
          <a:bodyPr wrap="square" rtlCol="0">
            <a:spAutoFit/>
          </a:bodyPr>
          <a:lstStyle/>
          <a:p>
            <a:r>
              <a:rPr lang="en-GB" sz="1200" dirty="0"/>
              <a:t>https://github.com/oracle/weblogic-deploy-tooling</a:t>
            </a:r>
          </a:p>
        </p:txBody>
      </p:sp>
      <p:sp>
        <p:nvSpPr>
          <p:cNvPr id="22" name="Content Placeholder 10">
            <a:extLst>
              <a:ext uri="{FF2B5EF4-FFF2-40B4-BE49-F238E27FC236}">
                <a16:creationId xmlns:a16="http://schemas.microsoft.com/office/drawing/2014/main" id="{74D6BC59-6D66-4E7A-99CA-C288F91FBCA9}"/>
              </a:ext>
            </a:extLst>
          </p:cNvPr>
          <p:cNvSpPr txBox="1">
            <a:spLocks/>
          </p:cNvSpPr>
          <p:nvPr/>
        </p:nvSpPr>
        <p:spPr>
          <a:xfrm>
            <a:off x="582706" y="2470065"/>
            <a:ext cx="10049435" cy="773387"/>
          </a:xfrm>
          <a:prstGeom prst="rect">
            <a:avLst/>
          </a:prstGeom>
        </p:spPr>
        <p:style>
          <a:lnRef idx="2">
            <a:schemeClr val="dk1"/>
          </a:lnRef>
          <a:fillRef idx="1">
            <a:schemeClr val="lt1"/>
          </a:fillRef>
          <a:effectRef idx="0">
            <a:schemeClr val="dk1"/>
          </a:effectRef>
          <a:fontRef idx="minor">
            <a:schemeClr val="dk1"/>
          </a:fontRef>
        </p:style>
        <p:txBody>
          <a:bodyPr vert="horz" lIns="0" tIns="0" rIns="0" bIns="0" rtlCol="0">
            <a:noAutofit/>
          </a:bodyPr>
          <a:lstStyle>
            <a:lvl1pPr marL="0" marR="0" indent="0" algn="l" defTabSz="914400" rtl="0" eaLnBrk="1" fontAlgn="auto" latinLnBrk="0" hangingPunct="1">
              <a:lnSpc>
                <a:spcPct val="95000"/>
              </a:lnSpc>
              <a:spcBef>
                <a:spcPts val="600"/>
              </a:spcBef>
              <a:spcAft>
                <a:spcPts val="0"/>
              </a:spcAft>
              <a:buClrTx/>
              <a:buSzTx/>
              <a:buFont typeface="System Font Regular"/>
              <a:buNone/>
              <a:tabLst/>
              <a:defRPr sz="1800" b="0" i="0" kern="1200">
                <a:solidFill>
                  <a:schemeClr val="dk1"/>
                </a:solidFill>
                <a:latin typeface="+mn-lt"/>
                <a:ea typeface="+mn-ea"/>
                <a:cs typeface="+mn-cs"/>
              </a:defRPr>
            </a:lvl1pPr>
            <a:lvl2pPr marL="365760" marR="0" indent="-182880" algn="l" defTabSz="914400" rtl="0" eaLnBrk="1" fontAlgn="auto" latinLnBrk="0" hangingPunct="1">
              <a:lnSpc>
                <a:spcPct val="95000"/>
              </a:lnSpc>
              <a:spcBef>
                <a:spcPts val="600"/>
              </a:spcBef>
              <a:spcAft>
                <a:spcPts val="0"/>
              </a:spcAft>
              <a:buClrTx/>
              <a:buSzPct val="100000"/>
              <a:buFont typeface="Arial" panose="020B0604020202020204" pitchFamily="34" charset="0"/>
              <a:buChar char="•"/>
              <a:tabLst/>
              <a:defRPr sz="1800" b="0" i="0" kern="1200">
                <a:solidFill>
                  <a:schemeClr val="dk1"/>
                </a:solidFill>
                <a:latin typeface="+mn-lt"/>
                <a:ea typeface="+mn-ea"/>
                <a:cs typeface="+mn-cs"/>
              </a:defRPr>
            </a:lvl2pPr>
            <a:lvl3pPr marL="731520" marR="0" indent="-182880" algn="l" defTabSz="914400" rtl="0" eaLnBrk="1" fontAlgn="auto" latinLnBrk="0" hangingPunct="1">
              <a:lnSpc>
                <a:spcPct val="95000"/>
              </a:lnSpc>
              <a:spcBef>
                <a:spcPts val="400"/>
              </a:spcBef>
              <a:spcAft>
                <a:spcPts val="0"/>
              </a:spcAft>
              <a:buClrTx/>
              <a:buSzPct val="100000"/>
              <a:buFont typeface="Arial" panose="020B0604020202020204" pitchFamily="34" charset="0"/>
              <a:buChar char="•"/>
              <a:tabLst/>
              <a:defRPr sz="1600" kern="1200">
                <a:solidFill>
                  <a:schemeClr val="dk1"/>
                </a:solidFill>
                <a:latin typeface="+mn-lt"/>
                <a:ea typeface="+mn-ea"/>
                <a:cs typeface="+mn-cs"/>
              </a:defRPr>
            </a:lvl3pPr>
            <a:lvl4pPr marL="1097280" marR="0" indent="-182880" algn="l" defTabSz="914400" rtl="0" eaLnBrk="1" fontAlgn="auto" latinLnBrk="0" hangingPunct="1">
              <a:lnSpc>
                <a:spcPct val="95000"/>
              </a:lnSpc>
              <a:spcBef>
                <a:spcPts val="400"/>
              </a:spcBef>
              <a:spcAft>
                <a:spcPts val="0"/>
              </a:spcAft>
              <a:buClrTx/>
              <a:buSzPct val="100000"/>
              <a:buFont typeface="Arial" panose="020B0604020202020204" pitchFamily="34" charset="0"/>
              <a:buChar char="•"/>
              <a:tabLst/>
              <a:defRPr sz="1400" kern="1200">
                <a:solidFill>
                  <a:schemeClr val="dk1"/>
                </a:solidFill>
                <a:latin typeface="+mn-lt"/>
                <a:ea typeface="+mn-ea"/>
                <a:cs typeface="+mn-cs"/>
              </a:defRPr>
            </a:lvl4pPr>
            <a:lvl5pPr marL="1463040" marR="0" indent="-182880" algn="l" defTabSz="914400" rtl="0" eaLnBrk="1" fontAlgn="auto" latinLnBrk="0" hangingPunct="1">
              <a:lnSpc>
                <a:spcPct val="95000"/>
              </a:lnSpc>
              <a:spcBef>
                <a:spcPts val="400"/>
              </a:spcBef>
              <a:spcAft>
                <a:spcPts val="0"/>
              </a:spcAft>
              <a:buClrTx/>
              <a:buSzTx/>
              <a:buFont typeface="System Font Regular"/>
              <a:buChar char="•"/>
              <a:tabLst/>
              <a:defRPr sz="1200" kern="1200">
                <a:solidFill>
                  <a:schemeClr val="dk1"/>
                </a:solidFill>
                <a:latin typeface="+mn-lt"/>
                <a:ea typeface="+mn-ea"/>
                <a:cs typeface="+mn-cs"/>
              </a:defRPr>
            </a:lvl5pPr>
            <a:lvl6pPr marL="1828800" indent="-182880" algn="l" defTabSz="914400" rtl="0" eaLnBrk="1" latinLnBrk="0" hangingPunct="1">
              <a:lnSpc>
                <a:spcPct val="95000"/>
              </a:lnSpc>
              <a:spcBef>
                <a:spcPts val="400"/>
              </a:spcBef>
              <a:spcAft>
                <a:spcPts val="0"/>
              </a:spcAft>
              <a:buSzPct val="100000"/>
              <a:buFont typeface="Arial" panose="020B0604020202020204" pitchFamily="34" charset="0"/>
              <a:buChar char="•"/>
              <a:defRPr sz="1200" b="0" i="0" kern="1200">
                <a:solidFill>
                  <a:schemeClr val="dk1"/>
                </a:solidFill>
                <a:latin typeface="+mn-lt"/>
                <a:ea typeface="+mn-ea"/>
                <a:cs typeface="+mn-cs"/>
              </a:defRPr>
            </a:lvl6pPr>
            <a:lvl7pPr marL="2194560" indent="-182880" algn="l" defTabSz="914400" rtl="0" eaLnBrk="1" latinLnBrk="0" hangingPunct="1">
              <a:lnSpc>
                <a:spcPct val="95000"/>
              </a:lnSpc>
              <a:spcBef>
                <a:spcPts val="400"/>
              </a:spcBef>
              <a:spcAft>
                <a:spcPts val="0"/>
              </a:spcAft>
              <a:buFont typeface="Arial" panose="020B0604020202020204" pitchFamily="34" charset="0"/>
              <a:buChar char="•"/>
              <a:defRPr sz="1200" b="0" i="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r>
              <a:rPr lang="en-US" b="1" dirty="0">
                <a:solidFill>
                  <a:schemeClr val="tx1">
                    <a:alpha val="50000"/>
                  </a:schemeClr>
                </a:solidFill>
              </a:rPr>
              <a:t>Tool Configuration:</a:t>
            </a:r>
          </a:p>
          <a:p>
            <a:r>
              <a:rPr lang="en-US" sz="1600" dirty="0">
                <a:solidFill>
                  <a:schemeClr val="tx1">
                    <a:alpha val="50000"/>
                  </a:schemeClr>
                </a:solidFill>
              </a:rPr>
              <a:t>Create a configuration file ~/.</a:t>
            </a:r>
            <a:r>
              <a:rPr lang="en-US" sz="1600" dirty="0" err="1">
                <a:solidFill>
                  <a:schemeClr val="tx1">
                    <a:alpha val="50000"/>
                  </a:schemeClr>
                </a:solidFill>
              </a:rPr>
              <a:t>oci</a:t>
            </a:r>
            <a:r>
              <a:rPr lang="en-US" sz="1600" dirty="0">
                <a:solidFill>
                  <a:schemeClr val="tx1">
                    <a:alpha val="50000"/>
                  </a:schemeClr>
                </a:solidFill>
              </a:rPr>
              <a:t>/config</a:t>
            </a:r>
            <a:br>
              <a:rPr lang="en-US" sz="1600" dirty="0">
                <a:solidFill>
                  <a:schemeClr val="tx1">
                    <a:alpha val="50000"/>
                  </a:schemeClr>
                </a:solidFill>
              </a:rPr>
            </a:br>
            <a:endParaRPr lang="en-GB" sz="1400" dirty="0">
              <a:solidFill>
                <a:schemeClr val="tx1">
                  <a:alpha val="50000"/>
                </a:schemeClr>
              </a:solidFill>
            </a:endParaRPr>
          </a:p>
        </p:txBody>
      </p:sp>
      <p:pic>
        <p:nvPicPr>
          <p:cNvPr id="3" name="Picture 2">
            <a:extLst>
              <a:ext uri="{FF2B5EF4-FFF2-40B4-BE49-F238E27FC236}">
                <a16:creationId xmlns:a16="http://schemas.microsoft.com/office/drawing/2014/main" id="{2C2401B1-B7F6-4938-BEB7-753DDFEEE058}"/>
              </a:ext>
            </a:extLst>
          </p:cNvPr>
          <p:cNvPicPr>
            <a:picLocks noChangeAspect="1"/>
          </p:cNvPicPr>
          <p:nvPr/>
        </p:nvPicPr>
        <p:blipFill>
          <a:blip r:embed="rId3"/>
          <a:stretch>
            <a:fillRect/>
          </a:stretch>
        </p:blipFill>
        <p:spPr>
          <a:xfrm>
            <a:off x="582706" y="3391658"/>
            <a:ext cx="10152381" cy="2981792"/>
          </a:xfrm>
          <a:prstGeom prst="rect">
            <a:avLst/>
          </a:prstGeom>
        </p:spPr>
      </p:pic>
    </p:spTree>
    <p:extLst>
      <p:ext uri="{BB962C8B-B14F-4D97-AF65-F5344CB8AC3E}">
        <p14:creationId xmlns:p14="http://schemas.microsoft.com/office/powerpoint/2010/main" val="780029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Parent Master">
  <a:themeElements>
    <a:clrScheme name="Oracle 1.13 original colors">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2C5967"/>
      </a:folHlink>
    </a:clrScheme>
    <a:fontScheme name="Oracle">
      <a:majorFont>
        <a:latin typeface="Georgia"/>
        <a:ea typeface=""/>
        <a:cs typeface=""/>
      </a:majorFont>
      <a:minorFont>
        <a:latin typeface="Oracl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Ocean">
      <a:srgbClr val="2C5967"/>
    </a:custClr>
    <a:custClr name="Surf">
      <a:srgbClr val="41817E"/>
    </a:custClr>
    <a:custClr name="Sand">
      <a:srgbClr val="E5DBBE"/>
    </a:custClr>
    <a:custClr name="Pebble">
      <a:srgbClr val="8B8580"/>
    </a:custClr>
    <a:custClr name="Granite">
      <a:srgbClr val="67605B"/>
    </a:custClr>
  </a:custClrLst>
  <a:extLst>
    <a:ext uri="{05A4C25C-085E-4340-85A3-A5531E510DB2}">
      <thm15:themeFamily xmlns:thm15="http://schemas.microsoft.com/office/thememl/2012/main" name="Presentation1" id="{A2B8A254-5658-4EF6-8883-18F1D2316C7A}" vid="{65F5B78C-C337-4FC1-A2F2-9100F83A3A9E}"/>
    </a:ext>
  </a:extLst>
</a:theme>
</file>

<file path=ppt/theme/theme2.xml><?xml version="1.0" encoding="utf-8"?>
<a:theme xmlns:a="http://schemas.openxmlformats.org/drawingml/2006/main" name="Office Theme">
  <a:themeElements>
    <a:clrScheme name="Oracle 1.13 original colors">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2C5967"/>
      </a:folHlink>
    </a:clrScheme>
    <a:fontScheme name="Oracle">
      <a:majorFont>
        <a:latin typeface="Georgia"/>
        <a:ea typeface=""/>
        <a:cs typeface=""/>
      </a:majorFont>
      <a:minorFont>
        <a:latin typeface="Oracl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racle 1.13 original colors">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2C5967"/>
      </a:folHlink>
    </a:clrScheme>
    <a:fontScheme name="Oracle">
      <a:majorFont>
        <a:latin typeface="Georgia"/>
        <a:ea typeface=""/>
        <a:cs typeface=""/>
      </a:majorFont>
      <a:minorFont>
        <a:latin typeface="Oracl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Redwood2020_Modern_1_0</Template>
  <TotalTime>5419</TotalTime>
  <Words>670</Words>
  <Application>Microsoft Office PowerPoint</Application>
  <PresentationFormat>Widescreen</PresentationFormat>
  <Paragraphs>119</Paragraphs>
  <Slides>16</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Courier New</vt:lpstr>
      <vt:lpstr>Georgia</vt:lpstr>
      <vt:lpstr>Oracle Sans</vt:lpstr>
      <vt:lpstr>Oracle Sans Light</vt:lpstr>
      <vt:lpstr>System Font Regular</vt:lpstr>
      <vt:lpstr>Parent Master</vt:lpstr>
      <vt:lpstr>Oracle Mv2Adb Tooling </vt:lpstr>
      <vt:lpstr>PowerPoint Presentation</vt:lpstr>
      <vt:lpstr>Oracle Mv2ADB Tooling</vt:lpstr>
      <vt:lpstr>Oracle Mv2ADB Tooling</vt:lpstr>
      <vt:lpstr>Oracle Mv2ADB Tooling</vt:lpstr>
      <vt:lpstr>Oracle Mv2ADB Tooling</vt:lpstr>
      <vt:lpstr>Oracle Mv2ADB Tooling</vt:lpstr>
      <vt:lpstr>Oracle Mv2ADB Tooling</vt:lpstr>
      <vt:lpstr>Oracle Mv2ADB Tooling</vt:lpstr>
      <vt:lpstr>Oracle Mv2ADB Tooling</vt:lpstr>
      <vt:lpstr>Oracle Mv2ADB Tooling</vt:lpstr>
      <vt:lpstr>Oracle Mv2ADB Tooling</vt:lpstr>
      <vt:lpstr>Oracle Mv2ADB Tooling</vt:lpstr>
      <vt:lpstr>Thank you</vt:lpstr>
      <vt:lpstr>PowerPoint Presentation</vt:lpstr>
      <vt:lpstr>   Our mission is to help people see data in new ways, discover insights, unlock endless possibilities.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What’s different about this template?</dc:title>
  <dc:creator>Bogdan Eremia</dc:creator>
  <cp:lastModifiedBy>root</cp:lastModifiedBy>
  <cp:revision>135</cp:revision>
  <dcterms:created xsi:type="dcterms:W3CDTF">2020-11-05T15:55:37Z</dcterms:created>
  <dcterms:modified xsi:type="dcterms:W3CDTF">2020-11-19T10:07:39Z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2231507</vt:lpwstr>
  </property>
  <property fmtid="{D5CDD505-2E9C-101B-9397-08002B2CF9AE}" pid="3" name="NXPowerLiteSettings">
    <vt:lpwstr>C700052003A000</vt:lpwstr>
  </property>
  <property fmtid="{D5CDD505-2E9C-101B-9397-08002B2CF9AE}" pid="4" name="NXPowerLiteVersion">
    <vt:lpwstr>D8.0.11</vt:lpwstr>
  </property>
</Properties>
</file>