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9" r:id="rId3"/>
    <p:sldId id="260" r:id="rId4"/>
    <p:sldId id="257" r:id="rId5"/>
    <p:sldId id="258" r:id="rId6"/>
    <p:sldId id="263" r:id="rId7"/>
    <p:sldId id="264" r:id="rId8"/>
    <p:sldId id="271" r:id="rId9"/>
    <p:sldId id="272" r:id="rId10"/>
    <p:sldId id="270" r:id="rId11"/>
  </p:sldIdLst>
  <p:sldSz cx="12192000" cy="6858000"/>
  <p:notesSz cx="6858000" cy="9144000"/>
  <p:embeddedFontLst>
    <p:embeddedFont>
      <p:font typeface="a타이틀고딕1" panose="02020600000000000000" pitchFamily="18" charset="-127"/>
      <p:regular r:id="rId12"/>
    </p:embeddedFont>
    <p:embeddedFont>
      <p:font typeface="a타이틀고딕2" panose="02020600000000000000" pitchFamily="18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167"/>
    <a:srgbClr val="308EDC"/>
    <a:srgbClr val="1B64A1"/>
    <a:srgbClr val="165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78" y="13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49:06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1047 101,'-9'-8,"-1"1,0 1,0-1,-1 1,0 1,0 0,-9-2,-5-3,5 2,0 1,-1 1,0 1,0 1,-1 1,-18-1,-35 2,-26 4,20 0,-58-3,29-1,-47 8,153-5,-1-1,1 1,0 0,-1 0,1 0,0 1,0-1,0 1,0 0,0 0,0 1,1-1,-1 1,1-1,0 1,-1 1,1-1,0 0,1 1,-1-1,1 1,-1 0,1 0,0-1,1 2,-1-1,1 0,0 0,0 0,-1 4,-1 15,1 0,0 0,2 0,1 0,2 13,0 2,-2 144,-1-73,6 29,-3-120,1 0,0 0,2 0,0 0,1-1,7 14,-4-11,-1 2,-1-1,-1 1,-1 0,15 64,-11-48,-1-1,-2 1,2 36,-8 329,-3-193,4-181,1-1,1 0,1 0,5 10,-2-5,-2 1,3 30,-5 441,-7-258,3 364,0-598,0 0,1 0,1 0,0 0,0 0,1 0,4 8,-5-16,0-1,0 1,1-1,-1 1,1-1,0 0,0 0,1-1,-1 1,1-1,0 1,0-1,0 0,0-1,0 1,1-1,-1 0,1 0,-1 0,1 0,3 0,153 24,-132-18,0-3,0 0,0-2,0-1,1-1,-1-1,0-2,1-1,-1-2,13-3,66-15,-74 18,0-2,24-9,-28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4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14,'4'0,"5"0,5 0,5 0,2 0,2 0,1 0,0 0,4 0,2 0,-1 0,-2 0,-4-4,-3-1,-5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49:11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1554 1186,'-3'-1,"-1"0,0 1,1-2,-1 1,1 0,-1-1,1 1,0-1,-3-2,-21-9,4 7,-1 2,0 1,0 0,-17 2,19 1,1-1,-1-1,1-1,-1-1,1-1,-6-3,23 6,-27-8,1-2,0-2,1-1,-12-8,34 18,0 0,0 0,0-1,1 0,-1 0,1-1,1 1,-1-1,1 0,1-1,-1 0,1 1,0-1,1 0,0-1,0 1,1-1,-1-6,-4-51,-6-35,-29-154,32 201,3-1,1-30,-1-4,6 81,-1 0,0 0,-1 0,1 1,-1-1,-1 1,1-1,-2 1,1 0,0 0,-1 1,-1 0,1 0,-1 0,0 0,0 1,0 0,-5-2,-1-2,0 2,-1 0,0 0,0 1,0 1,-1 0,0 1,0 1,0 0,-1 0,-51-2,0 3,0 2,1 3,-4 4,36-1,0 1,1 1,0 2,-21 10,-17 5,39-15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52:51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5601 2217,'-9'-1,"-1"0,1 0,0-1,-1 0,1-1,-4-1,7 1,-1 1,1 0,-1 0,1 0,-1 1,0 0,1 1,-1 0,0 0,0 0,0 0,1 1,-7 2,3 0,-1 1,1 1,0-1,0 2,0-1,1 2,-1-1,2 1,-1 0,1 1,0 0,0 0,1 1,0 0,-3 6,-8 16,1 2,1 0,2 1,0 3,5-12,-4 2,-2-1,0 0,-2-1,0 0,-2-2,-1 0,0-1,-2-2,-3 2,9-7,0-1,-1 0,-1-1,0-1,-1-1,0-1,-1 0,0-2,-1 0,1-1,-1-1,-1-1,1-1,-22 1,-14-4,30-1,-1 1,1 1,0 1,-23 6,-8 3,0-2,-12-1,-52 8,14-4,-1-4,1-5,-43-7,-155 7,247 2,-42 12,50-9,0-1,-30-1,-653-5,352-5,-668 3,1012-2,-1-2,1-2,-23-6,15 3,0 1,-11 2,-16 5,47 2,0-2,0 0,-5-3,22 3,0-1,1 0,-1-1,1 0,0 0,0-1,0 0,1 0,-1-1,1 0,-4-3,-20-18,10 10,0-1,1 0,1-2,1 0,1-1,0-1,2 0,-12-21,15 19,1 0,1-1,1 0,0 0,2-1,1 0,2 0,0-1,1-6,2-457,4 222,-5 149,0 20,7-60,0 125,1-1,5-12,-4 16,-1 0,-1-1,-1-2,0-410,-7 228,1 185,-1 0,-1 0,-2 1,-2-5,1 8,1 0,2 0,1 0,1-1,1-15,1 37,1 1,-1-1,1 1,0 0,0-1,0 1,1 0,-1 0,1 0,0 0,1 0,-1 1,0-1,1 0,0 1,0 0,0 0,0 0,1 0,-1 0,1 1,0-1,-1 1,1 0,0 0,0 0,1 1,-1 0,0-1,0 1,1 1,-1-1,0 1,1 0,4 0,5 0,1 0,0 1,0 1,0 1,-1 0,1 1,-1 0,0 1,0 1,3 2,21 11,2-1,0-2,0-1,2-2,-1-2,2-2,13 0,-14-6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52:57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4067 4,'-120'-2,"12"0,-33 7,137-5,-1 0,1 1,-1 0,1-1,-1 1,1 1,-1-1,1 1,0 0,0 0,0 0,0 0,0 1,0-1,1 1,-1 0,1 0,0 0,0 1,0-1,0 1,1 0,-1 0,1 0,-1 1,-1 6,1 1,0 0,0 0,1 0,1 0,0 1,1-1,1 11,9 757,-10 3,0-769,-1 0,0 0,-2-1,1 1,-2 0,1-1,-2 1,0-1,-1 0,0-1,-5 8,-4 11,2 2,-9 27,-15 40,-67 155,21-46,51-139,7-13,-13 41,35-87,0-1,-1 0,-1 0,1 0,-1-1,-1 0,0 0,0 0,-3 2,5-7,-1 0,0 0,-1 0,1 0,-1-1,1 0,-1 0,0 0,0-1,0 0,-1 0,1-1,0 1,-1-1,-5 0,-67 3,0-3,-38-6,-34 0,96 5,16-2,0 2,-1 2,1 1,0 2,-19 6,-185 39,83-23,104-20,-1 3,-33 11,77-17,-249 68,210-61,1-3,-2-2,1-2,-10-2,31-1,0 2,0 1,-28 8,22-4,0-2,-27 1,-25 2,0 3,1 4,1 3,-20 11,35-7,29-9,-37 6,48-14,0 1,0 2,1 1,-11 6,12-1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26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76,'33'0,"-1"-1,1-1,-1-2,1-1,-1-1,21-9,-11 4,-1 1,30-1,-7 4,-1 4,1 2,18 5,37-2,394-2,-493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28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72,'158'3,"-16"-1,40-7,-158 1,1 0,-1-1,13-5,-16 3,1 2,1 0,-1 1,7 1,142 5,-98 0,70-6,-74-7,-48 6,-1 2,1 0,11 1,14 2,-26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0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1,'3'0,"3"4,3 1,4 0,8-1,0 3,1 0,5 3,1 0,-4-2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1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0,'4'0,"5"0,6 0,3 0,3 0,2 0,5 0,1 0,1 0,-2 0,-1 0,-6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2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2,'4'0,"5"0,1 4,3 1,3 0,7-1,4-1,0-1,1-1,-2-1,0-4,-1-1,-1-1,0 2,-1 1,0 1,0 1,-4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EE5F-10AB-46A1-A57C-9F187C59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F3D7E-04CA-48C2-ACA0-5317B54F5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4AA3-7659-411C-925A-E648139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13AD5-FF10-4FF6-88AA-1579117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77C0D-094C-4944-BFB8-4741A65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D28D-EC60-430C-9E5B-E05B32D0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9D4CA-5CE0-4D5E-930D-BBDA8595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F460D-5FE8-4AEA-B6CD-7DD36F18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85DB-9C4F-492A-B0B6-21513817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4204F-33F4-419D-8028-F18689EC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F32733-8287-4E4D-B8A2-DE2BE818F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D0B18-8A26-4B8D-AECF-5EA811A0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C3B8A-062B-4F0B-A2BC-8084E96A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41371-5F61-4CD3-BD75-7AD441A4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B69B1-7F1D-469D-895B-7C69C3CE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63DFA-D2D2-42DD-A431-08F563B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6E501-AA3B-492B-8982-5A069B57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B659B-8459-4C41-A463-0478F0B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1AA1B-BF81-48C3-9779-CDE0F372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3280-7A72-4A4A-B89F-A611BCFC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4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95D9-41BD-41BD-86E7-EC1FE818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82365-80A5-4C77-9547-A60BBCC2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CC38F-7A5A-4877-867A-B1D4DC24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4EBC0-B075-4581-830F-0E3560E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FFC94-590D-448E-AF71-F297476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6ADD-D715-410F-8089-D5628BB0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43FB9-38A5-45B9-86F5-7B1323259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A304B-6780-4D24-9BCD-A6915F3A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EFDA1-5626-40EA-B3E8-27B9B39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3EFD6-7A1F-4791-AB90-6341E044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F77BD-1528-4171-9903-B27F3002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78658-43A9-4CBB-9E7D-36635520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81E24-88DB-4656-BEBD-182D4599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D4002-218A-4B6C-B65F-4060D032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C9496-AE26-4310-AFC1-D34499244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EAB611-5389-4591-A0AA-A7AA3621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9CB6C5-31ED-4186-A07D-4F1E8DA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AAF34-C140-436A-B954-FD4E694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FD9DD-A725-4AC5-91E2-9CDB7177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A809-342C-42D6-A982-337CCCB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DC5D1-8B63-4741-AE58-1C9E7637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B48EE-AD13-4181-8B0B-F8C09FEF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5744E-7FC5-4DEC-B6BB-011BD6B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54FAC5-27E4-4130-80FB-C193CA74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AACC1-023E-4771-866A-CDC50FDC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C57EB-C716-4934-BDB8-5FEDC938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52955-2DA1-426B-8CDE-52073F01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3728A-3D7B-4014-A2C9-79976C5C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E9404-BB2C-4059-8A61-453B245B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37C8B-7532-4BE2-86F3-C365C06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303D3-F690-4B37-9F72-E2500A1D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BDDEB-AD06-4731-91CD-57A05688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7239-3519-4AD2-BF21-08397B37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8B3A99-0258-4EC2-AE3C-80B93EA6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F0438-7AA4-4EE4-9D9B-C8D39F4A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8AD10-6511-497B-8D1D-192D01B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E7E75-FEA6-4336-9930-0CF9D47C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7ED7F-37C5-4C7F-81CF-FC1ED626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3EE32-D70F-401F-B2E6-35E19210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48CD1-06A2-4674-8BB9-6CFFEA54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2D45C-D14A-403A-88FB-A58861DE9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9A26-0240-43E6-9804-F0B245EFF89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CDAF9-BBA4-4149-A793-B966E897A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39E87-FD8C-426D-A018-DA58F150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33.png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300529" y="127141"/>
            <a:ext cx="11590942" cy="6367072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5B89A6-A106-4C48-A8CB-865A8EB7C4B9}"/>
              </a:ext>
            </a:extLst>
          </p:cNvPr>
          <p:cNvSpPr/>
          <p:nvPr/>
        </p:nvSpPr>
        <p:spPr>
          <a:xfrm>
            <a:off x="7711889" y="2240641"/>
            <a:ext cx="3234018" cy="65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6550-8F68-4509-A7D7-1A004D59671B}"/>
              </a:ext>
            </a:extLst>
          </p:cNvPr>
          <p:cNvSpPr txBox="1"/>
          <p:nvPr/>
        </p:nvSpPr>
        <p:spPr>
          <a:xfrm>
            <a:off x="5846164" y="2244170"/>
            <a:ext cx="7000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충무스포츠센터 </a:t>
            </a:r>
            <a:r>
              <a:rPr lang="en-US" altLang="ko-KR" sz="32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DB</a:t>
            </a:r>
            <a:endParaRPr lang="ko-KR" altLang="en-US" sz="3200" dirty="0">
              <a:solidFill>
                <a:srgbClr val="114167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38D21-08FC-462C-A382-E230CB08B152}"/>
              </a:ext>
            </a:extLst>
          </p:cNvPr>
          <p:cNvSpPr txBox="1"/>
          <p:nvPr/>
        </p:nvSpPr>
        <p:spPr>
          <a:xfrm>
            <a:off x="6161270" y="2910567"/>
            <a:ext cx="700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데이터베이스 </a:t>
            </a:r>
            <a:r>
              <a:rPr lang="ko-KR" altLang="en-US" sz="2000" dirty="0" err="1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텀프로젝트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5401A-A16B-4320-8EB7-22644D77C0E8}"/>
              </a:ext>
            </a:extLst>
          </p:cNvPr>
          <p:cNvSpPr txBox="1"/>
          <p:nvPr/>
        </p:nvSpPr>
        <p:spPr>
          <a:xfrm>
            <a:off x="6096000" y="6048003"/>
            <a:ext cx="700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발표자 </a:t>
            </a:r>
            <a:r>
              <a:rPr lang="en-US" altLang="ko-KR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: 2017112085 </a:t>
            </a:r>
            <a:r>
              <a:rPr lang="ko-KR" altLang="en-US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이유경</a:t>
            </a:r>
          </a:p>
        </p:txBody>
      </p:sp>
    </p:spTree>
    <p:extLst>
      <p:ext uri="{BB962C8B-B14F-4D97-AF65-F5344CB8AC3E}">
        <p14:creationId xmlns:p14="http://schemas.microsoft.com/office/powerpoint/2010/main" val="414778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BCAAD-6C6D-4839-B831-8A8F8B26FE02}"/>
              </a:ext>
            </a:extLst>
          </p:cNvPr>
          <p:cNvGrpSpPr/>
          <p:nvPr/>
        </p:nvGrpSpPr>
        <p:grpSpPr>
          <a:xfrm>
            <a:off x="2595797" y="3063693"/>
            <a:ext cx="7000406" cy="659567"/>
            <a:chOff x="5846164" y="2240641"/>
            <a:chExt cx="7000406" cy="65956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5B89A6-A106-4C48-A8CB-865A8EB7C4B9}"/>
                </a:ext>
              </a:extLst>
            </p:cNvPr>
            <p:cNvSpPr/>
            <p:nvPr/>
          </p:nvSpPr>
          <p:spPr>
            <a:xfrm>
              <a:off x="7711889" y="2240641"/>
              <a:ext cx="3234018" cy="659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D36550-8F68-4509-A7D7-1A004D59671B}"/>
                </a:ext>
              </a:extLst>
            </p:cNvPr>
            <p:cNvSpPr txBox="1"/>
            <p:nvPr/>
          </p:nvSpPr>
          <p:spPr>
            <a:xfrm>
              <a:off x="5846164" y="2244170"/>
              <a:ext cx="7000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114167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301451" y="245464"/>
            <a:ext cx="11590942" cy="6367072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6550-8F68-4509-A7D7-1A004D59671B}"/>
              </a:ext>
            </a:extLst>
          </p:cNvPr>
          <p:cNvSpPr txBox="1"/>
          <p:nvPr/>
        </p:nvSpPr>
        <p:spPr>
          <a:xfrm>
            <a:off x="2610787" y="2013339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EDD636-A3CD-4576-9EA8-DC4D5B29E825}"/>
              </a:ext>
            </a:extLst>
          </p:cNvPr>
          <p:cNvGrpSpPr/>
          <p:nvPr/>
        </p:nvGrpSpPr>
        <p:grpSpPr>
          <a:xfrm>
            <a:off x="4141065" y="3429000"/>
            <a:ext cx="4515583" cy="374435"/>
            <a:chOff x="3838208" y="3244334"/>
            <a:chExt cx="4515583" cy="3744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60FAE96-54DB-4D7A-821F-1666B5481D60}"/>
                </a:ext>
              </a:extLst>
            </p:cNvPr>
            <p:cNvGrpSpPr/>
            <p:nvPr/>
          </p:nvGrpSpPr>
          <p:grpSpPr>
            <a:xfrm>
              <a:off x="3838208" y="3244334"/>
              <a:ext cx="4515583" cy="374435"/>
              <a:chOff x="-7997633" y="-34869"/>
              <a:chExt cx="4515583" cy="37443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B19574-C894-43FF-8111-35B2FE4472DD}"/>
                  </a:ext>
                </a:extLst>
              </p:cNvPr>
              <p:cNvSpPr txBox="1"/>
              <p:nvPr/>
            </p:nvSpPr>
            <p:spPr>
              <a:xfrm>
                <a:off x="-7997633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C9CEF8-E41B-427C-85BE-54B125A7DCFE}"/>
                  </a:ext>
                </a:extLst>
              </p:cNvPr>
              <p:cNvSpPr txBox="1"/>
              <p:nvPr/>
            </p:nvSpPr>
            <p:spPr>
              <a:xfrm>
                <a:off x="-7130498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다이어그램</a:t>
                </a:r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C48FDD-24DD-4F3C-AE79-83EC166E6D63}"/>
                  </a:ext>
                </a:extLst>
              </p:cNvPr>
              <p:cNvSpPr txBox="1"/>
              <p:nvPr/>
            </p:nvSpPr>
            <p:spPr>
              <a:xfrm>
                <a:off x="-4930316" y="-34869"/>
                <a:ext cx="1448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시스템구형</a:t>
                </a: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7F319D-A00E-42EB-A723-956F5703E92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168" y="3280699"/>
              <a:ext cx="0" cy="269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2E4A643-0A34-4BD4-9090-7D4CAD3831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748" y="3280698"/>
              <a:ext cx="0" cy="269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3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F70AE3-DA84-413F-9F32-23FBEBC46B96}"/>
              </a:ext>
            </a:extLst>
          </p:cNvPr>
          <p:cNvGrpSpPr/>
          <p:nvPr/>
        </p:nvGrpSpPr>
        <p:grpSpPr>
          <a:xfrm>
            <a:off x="172006" y="309882"/>
            <a:ext cx="4416227" cy="379538"/>
            <a:chOff x="172006" y="309882"/>
            <a:chExt cx="4416227" cy="3795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C6312E-17C6-4FE5-9EB4-489A5A39C5B2}"/>
                </a:ext>
              </a:extLst>
            </p:cNvPr>
            <p:cNvSpPr/>
            <p:nvPr/>
          </p:nvSpPr>
          <p:spPr>
            <a:xfrm>
              <a:off x="243145" y="387323"/>
              <a:ext cx="1241121" cy="190901"/>
            </a:xfrm>
            <a:prstGeom prst="rect">
              <a:avLst/>
            </a:prstGeom>
            <a:solidFill>
              <a:srgbClr val="114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2F6190-B018-4754-8148-B980D519DE3F}"/>
                </a:ext>
              </a:extLst>
            </p:cNvPr>
            <p:cNvGrpSpPr/>
            <p:nvPr/>
          </p:nvGrpSpPr>
          <p:grpSpPr>
            <a:xfrm>
              <a:off x="172006" y="309882"/>
              <a:ext cx="4416227" cy="379538"/>
              <a:chOff x="-7712820" y="-39972"/>
              <a:chExt cx="4416227" cy="37953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165FB2-194B-4698-B497-19535A10DCB2}"/>
                  </a:ext>
                </a:extLst>
              </p:cNvPr>
              <p:cNvSpPr txBox="1"/>
              <p:nvPr/>
            </p:nvSpPr>
            <p:spPr>
              <a:xfrm>
                <a:off x="-771282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31825" algn="l"/>
                  </a:tabLst>
                </a:pPr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SITUATION</a:t>
                </a:r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039A-33A7-4D75-AC93-BB8ACF758D17}"/>
                  </a:ext>
                </a:extLst>
              </p:cNvPr>
              <p:cNvSpPr txBox="1"/>
              <p:nvPr/>
            </p:nvSpPr>
            <p:spPr>
              <a:xfrm>
                <a:off x="-640056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PROBLEM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9E430-0205-4980-891F-1DAB6D7CBB2C}"/>
                  </a:ext>
                </a:extLst>
              </p:cNvPr>
              <p:cNvSpPr txBox="1"/>
              <p:nvPr/>
            </p:nvSpPr>
            <p:spPr>
              <a:xfrm>
                <a:off x="-5249379" y="-39972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SOLUTION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8E5D79-2A69-49C0-8C82-0506A7A778BA}"/>
              </a:ext>
            </a:extLst>
          </p:cNvPr>
          <p:cNvSpPr txBox="1"/>
          <p:nvPr/>
        </p:nvSpPr>
        <p:spPr>
          <a:xfrm>
            <a:off x="2605467" y="679214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충무스포츠센터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DB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C7CD2C-692C-4901-B51E-0F3FDEE02588}"/>
              </a:ext>
            </a:extLst>
          </p:cNvPr>
          <p:cNvSpPr/>
          <p:nvPr/>
        </p:nvSpPr>
        <p:spPr>
          <a:xfrm>
            <a:off x="737016" y="1379095"/>
            <a:ext cx="10747947" cy="4076416"/>
          </a:xfrm>
          <a:prstGeom prst="roundRect">
            <a:avLst>
              <a:gd name="adj" fmla="val 9925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40E049F4-C247-4007-9376-988A66858244}"/>
              </a:ext>
            </a:extLst>
          </p:cNvPr>
          <p:cNvSpPr/>
          <p:nvPr/>
        </p:nvSpPr>
        <p:spPr>
          <a:xfrm>
            <a:off x="2349880" y="3846414"/>
            <a:ext cx="164892" cy="1195865"/>
          </a:xfrm>
          <a:prstGeom prst="leftBracket">
            <a:avLst/>
          </a:prstGeom>
          <a:ln>
            <a:solidFill>
              <a:srgbClr val="11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1675491C-A3B8-4EC2-8375-8D01CB705FD3}"/>
              </a:ext>
            </a:extLst>
          </p:cNvPr>
          <p:cNvSpPr/>
          <p:nvPr/>
        </p:nvSpPr>
        <p:spPr>
          <a:xfrm flipH="1">
            <a:off x="9816414" y="3846414"/>
            <a:ext cx="164892" cy="1195865"/>
          </a:xfrm>
          <a:prstGeom prst="leftBracket">
            <a:avLst/>
          </a:prstGeom>
          <a:ln>
            <a:solidFill>
              <a:srgbClr val="11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E8CADF-4DF3-45D8-9479-6F16D506D376}"/>
              </a:ext>
            </a:extLst>
          </p:cNvPr>
          <p:cNvGrpSpPr/>
          <p:nvPr/>
        </p:nvGrpSpPr>
        <p:grpSpPr>
          <a:xfrm>
            <a:off x="1331765" y="1924845"/>
            <a:ext cx="1804299" cy="1512347"/>
            <a:chOff x="1331765" y="1924845"/>
            <a:chExt cx="1804299" cy="15123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30B797-E261-4A5B-8569-32AAF68019BC}"/>
                </a:ext>
              </a:extLst>
            </p:cNvPr>
            <p:cNvSpPr txBox="1"/>
            <p:nvPr/>
          </p:nvSpPr>
          <p:spPr>
            <a:xfrm>
              <a:off x="1331765" y="3098638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강사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CA97F0B-C492-4A70-9171-951C36C0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993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76453E-7DB1-47BD-9B3E-A21B55A39786}"/>
              </a:ext>
            </a:extLst>
          </p:cNvPr>
          <p:cNvGrpSpPr/>
          <p:nvPr/>
        </p:nvGrpSpPr>
        <p:grpSpPr>
          <a:xfrm>
            <a:off x="7000713" y="1966015"/>
            <a:ext cx="1804299" cy="1492458"/>
            <a:chOff x="6543152" y="1924845"/>
            <a:chExt cx="1804299" cy="14924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52B57E-B344-46C1-92C0-204B95678631}"/>
                </a:ext>
              </a:extLst>
            </p:cNvPr>
            <p:cNvSpPr txBox="1"/>
            <p:nvPr/>
          </p:nvSpPr>
          <p:spPr>
            <a:xfrm>
              <a:off x="6543152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강의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DC5FC2E-C056-4441-9D4B-E8B04E99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953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787CD0-1E16-45B3-9015-B799EBAAECE0}"/>
              </a:ext>
            </a:extLst>
          </p:cNvPr>
          <p:cNvGrpSpPr/>
          <p:nvPr/>
        </p:nvGrpSpPr>
        <p:grpSpPr>
          <a:xfrm>
            <a:off x="8831797" y="1924845"/>
            <a:ext cx="1804299" cy="1529580"/>
            <a:chOff x="8084918" y="1887723"/>
            <a:chExt cx="1804299" cy="15295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04D1AA-11F0-4C65-BBC7-3BCD8DEB0E06}"/>
                </a:ext>
              </a:extLst>
            </p:cNvPr>
            <p:cNvSpPr txBox="1"/>
            <p:nvPr/>
          </p:nvSpPr>
          <p:spPr>
            <a:xfrm>
              <a:off x="8084918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신청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4F1215-DD19-4E3D-B1C6-DEB7528F1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378" y="1887723"/>
              <a:ext cx="1062663" cy="106266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183166-901D-4D2C-B0A0-B33EAF4B3BB2}"/>
              </a:ext>
            </a:extLst>
          </p:cNvPr>
          <p:cNvGrpSpPr/>
          <p:nvPr/>
        </p:nvGrpSpPr>
        <p:grpSpPr>
          <a:xfrm>
            <a:off x="3288693" y="1924845"/>
            <a:ext cx="1804299" cy="1492458"/>
            <a:chOff x="2953822" y="1924845"/>
            <a:chExt cx="1804299" cy="14924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112D5-2191-4839-B199-DEC5595C0082}"/>
                </a:ext>
              </a:extLst>
            </p:cNvPr>
            <p:cNvSpPr txBox="1"/>
            <p:nvPr/>
          </p:nvSpPr>
          <p:spPr>
            <a:xfrm>
              <a:off x="2953822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고객센터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FF1A6FA-B4E5-4929-A0E1-A6057BF75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691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2EEF58-6588-4443-8A2C-594E188AD105}"/>
              </a:ext>
            </a:extLst>
          </p:cNvPr>
          <p:cNvGrpSpPr/>
          <p:nvPr/>
        </p:nvGrpSpPr>
        <p:grpSpPr>
          <a:xfrm>
            <a:off x="5199557" y="1961967"/>
            <a:ext cx="1804299" cy="1492458"/>
            <a:chOff x="4875979" y="1924845"/>
            <a:chExt cx="1804299" cy="14924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09B91E-EEFF-41BB-ABA8-B3457EE21D83}"/>
                </a:ext>
              </a:extLst>
            </p:cNvPr>
            <p:cNvSpPr txBox="1"/>
            <p:nvPr/>
          </p:nvSpPr>
          <p:spPr>
            <a:xfrm>
              <a:off x="4875979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회원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098D36E-AA42-4736-B629-EE327EE6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848" y="1924845"/>
              <a:ext cx="1062562" cy="1062562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364C95-D5D3-43A4-BCF6-5E872A613275}"/>
              </a:ext>
            </a:extLst>
          </p:cNvPr>
          <p:cNvSpPr txBox="1"/>
          <p:nvPr/>
        </p:nvSpPr>
        <p:spPr>
          <a:xfrm>
            <a:off x="1327124" y="3078749"/>
            <a:ext cx="1804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77DE9B-773B-4F0D-BE72-8A3EC309568B}"/>
              </a:ext>
            </a:extLst>
          </p:cNvPr>
          <p:cNvSpPr txBox="1"/>
          <p:nvPr/>
        </p:nvSpPr>
        <p:spPr>
          <a:xfrm>
            <a:off x="1697993" y="4209871"/>
            <a:ext cx="91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고객센터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회원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수강신청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조회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버스운행 등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다양한 데이터와 시스템이 존재</a:t>
            </a:r>
          </a:p>
        </p:txBody>
      </p:sp>
    </p:spTree>
    <p:extLst>
      <p:ext uri="{BB962C8B-B14F-4D97-AF65-F5344CB8AC3E}">
        <p14:creationId xmlns:p14="http://schemas.microsoft.com/office/powerpoint/2010/main" val="7686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8E5D79-2A69-49C0-8C82-0506A7A778BA}"/>
              </a:ext>
            </a:extLst>
          </p:cNvPr>
          <p:cNvSpPr txBox="1"/>
          <p:nvPr/>
        </p:nvSpPr>
        <p:spPr>
          <a:xfrm>
            <a:off x="2605467" y="679214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03. E-R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19BD3-69D3-4E4B-A3E1-7F3DF59A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7" b="4518"/>
          <a:stretch/>
        </p:blipFill>
        <p:spPr>
          <a:xfrm>
            <a:off x="829138" y="1427739"/>
            <a:ext cx="4961362" cy="5110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D9ED5-2D26-43E8-9649-505B82951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47" b="7902"/>
          <a:stretch/>
        </p:blipFill>
        <p:spPr>
          <a:xfrm>
            <a:off x="7031621" y="1427738"/>
            <a:ext cx="4476556" cy="51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5A5B5B8-59C5-4E0D-88F7-687D82C782FF}"/>
              </a:ext>
            </a:extLst>
          </p:cNvPr>
          <p:cNvGrpSpPr/>
          <p:nvPr/>
        </p:nvGrpSpPr>
        <p:grpSpPr>
          <a:xfrm>
            <a:off x="172006" y="309882"/>
            <a:ext cx="4416227" cy="379538"/>
            <a:chOff x="172006" y="309882"/>
            <a:chExt cx="4416227" cy="3795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C6312E-17C6-4FE5-9EB4-489A5A39C5B2}"/>
                </a:ext>
              </a:extLst>
            </p:cNvPr>
            <p:cNvSpPr/>
            <p:nvPr/>
          </p:nvSpPr>
          <p:spPr>
            <a:xfrm>
              <a:off x="1560946" y="394677"/>
              <a:ext cx="1074502" cy="183546"/>
            </a:xfrm>
            <a:prstGeom prst="rect">
              <a:avLst/>
            </a:prstGeom>
            <a:solidFill>
              <a:srgbClr val="114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2F6190-B018-4754-8148-B980D519DE3F}"/>
                </a:ext>
              </a:extLst>
            </p:cNvPr>
            <p:cNvGrpSpPr/>
            <p:nvPr/>
          </p:nvGrpSpPr>
          <p:grpSpPr>
            <a:xfrm>
              <a:off x="172006" y="309882"/>
              <a:ext cx="4416227" cy="379538"/>
              <a:chOff x="-7712820" y="-39972"/>
              <a:chExt cx="4416227" cy="37953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165FB2-194B-4698-B497-19535A10DCB2}"/>
                  </a:ext>
                </a:extLst>
              </p:cNvPr>
              <p:cNvSpPr txBox="1"/>
              <p:nvPr/>
            </p:nvSpPr>
            <p:spPr>
              <a:xfrm>
                <a:off x="-771282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SITUATION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039A-33A7-4D75-AC93-BB8ACF758D17}"/>
                  </a:ext>
                </a:extLst>
              </p:cNvPr>
              <p:cNvSpPr txBox="1"/>
              <p:nvPr/>
            </p:nvSpPr>
            <p:spPr>
              <a:xfrm>
                <a:off x="-640056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PROBLEM</a:t>
                </a:r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9E430-0205-4980-891F-1DAB6D7CBB2C}"/>
                  </a:ext>
                </a:extLst>
              </p:cNvPr>
              <p:cNvSpPr txBox="1"/>
              <p:nvPr/>
            </p:nvSpPr>
            <p:spPr>
              <a:xfrm>
                <a:off x="-5249379" y="-39972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SOLUTION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BA511E-BE68-4789-BC1A-2529A5A4BE65}"/>
              </a:ext>
            </a:extLst>
          </p:cNvPr>
          <p:cNvGrpSpPr/>
          <p:nvPr/>
        </p:nvGrpSpPr>
        <p:grpSpPr>
          <a:xfrm>
            <a:off x="3023004" y="691301"/>
            <a:ext cx="6145992" cy="808819"/>
            <a:chOff x="3034476" y="861313"/>
            <a:chExt cx="6145992" cy="808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153A22-D438-4A80-9606-F56F854ADC70}"/>
                </a:ext>
              </a:extLst>
            </p:cNvPr>
            <p:cNvSpPr txBox="1"/>
            <p:nvPr/>
          </p:nvSpPr>
          <p:spPr>
            <a:xfrm>
              <a:off x="3034476" y="861313"/>
              <a:ext cx="6145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rgbClr val="114167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다중값</a:t>
              </a:r>
              <a:endParaRPr lang="ko-KR" altLang="en-US" sz="28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470E6E-ED1A-4769-AA43-992EA7D46064}"/>
                </a:ext>
              </a:extLst>
            </p:cNvPr>
            <p:cNvSpPr txBox="1"/>
            <p:nvPr/>
          </p:nvSpPr>
          <p:spPr>
            <a:xfrm>
              <a:off x="4066025" y="1331578"/>
              <a:ext cx="392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테이블을 추가하여 </a:t>
              </a:r>
              <a:r>
                <a:rPr lang="ko-KR" altLang="en-US" sz="1600" dirty="0" err="1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다중값을</a:t>
              </a:r>
              <a:r>
                <a:rPr lang="ko-KR" altLang="en-US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표현한다</a:t>
              </a:r>
              <a:r>
                <a:rPr lang="en-US" altLang="ko-KR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..</a:t>
              </a:r>
              <a:endParaRPr lang="ko-KR" altLang="en-US" sz="1600" dirty="0">
                <a:solidFill>
                  <a:srgbClr val="114167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E45BE3-E45B-4E0B-910D-01A2160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4" y="1702613"/>
            <a:ext cx="2657475" cy="2790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D754D-AEA3-416B-A32B-16F0DBE7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03" y="1718162"/>
            <a:ext cx="6924675" cy="1133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EE9B97-CB6C-40D5-8961-8335FB62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03" y="2969390"/>
            <a:ext cx="1924050" cy="16478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57DC03-88F3-4425-97DB-CAC5B6811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445" y="3289007"/>
            <a:ext cx="5133975" cy="1285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B762AEE-44D7-480B-BD24-FE006B07FD75}"/>
                  </a:ext>
                </a:extLst>
              </p14:cNvPr>
              <p14:cNvContentPartPr/>
              <p14:nvPr/>
            </p14:nvContentPartPr>
            <p14:xfrm>
              <a:off x="3771257" y="2012445"/>
              <a:ext cx="381600" cy="13406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B762AEE-44D7-480B-BD24-FE006B07F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7257" y="1904805"/>
                <a:ext cx="489240" cy="15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F28ECAE-AE40-4EA7-AA22-7BA75384BBE2}"/>
                  </a:ext>
                </a:extLst>
              </p14:cNvPr>
              <p14:cNvContentPartPr/>
              <p14:nvPr/>
            </p14:nvContentPartPr>
            <p14:xfrm>
              <a:off x="6111617" y="3264165"/>
              <a:ext cx="559800" cy="4269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F28ECAE-AE40-4EA7-AA22-7BA75384BB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7617" y="3156525"/>
                <a:ext cx="667440" cy="6426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0F79AFD-E889-4CBC-BD3E-87C7EAA67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94" y="4617215"/>
            <a:ext cx="2400300" cy="21029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11D81F-7612-4B4C-B762-1162C49264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728" y="5616356"/>
            <a:ext cx="6905625" cy="10953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0C6D34-85F1-4677-848E-E911640471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2928" y="4937042"/>
            <a:ext cx="1771650" cy="1123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BDD2876-DD83-457E-BF13-407E945D9E88}"/>
                  </a:ext>
                </a:extLst>
              </p14:cNvPr>
              <p14:cNvContentPartPr/>
              <p14:nvPr/>
            </p14:nvContentPartPr>
            <p14:xfrm>
              <a:off x="3181507" y="5179240"/>
              <a:ext cx="2016720" cy="10872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BDD2876-DD83-457E-BF13-407E945D9E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7867" y="5071600"/>
                <a:ext cx="212436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EEBA537-3971-43B1-B614-AFCC53710FFE}"/>
                  </a:ext>
                </a:extLst>
              </p14:cNvPr>
              <p14:cNvContentPartPr/>
              <p14:nvPr/>
            </p14:nvContentPartPr>
            <p14:xfrm>
              <a:off x="5190307" y="4011760"/>
              <a:ext cx="1464480" cy="12434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EEBA537-3971-43B1-B614-AFCC53710F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6667" y="3903760"/>
                <a:ext cx="1572120" cy="14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64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3670DAE-2374-427D-994C-9A25CCFB5BC7}"/>
              </a:ext>
            </a:extLst>
          </p:cNvPr>
          <p:cNvSpPr txBox="1"/>
          <p:nvPr/>
        </p:nvSpPr>
        <p:spPr>
          <a:xfrm>
            <a:off x="364490" y="338977"/>
            <a:ext cx="43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5A0F1F-5BA0-41A8-8639-D096DFC83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172210"/>
            <a:ext cx="5731510" cy="9575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D86E2E-28C3-403D-AD15-C869012561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378" y="2460377"/>
            <a:ext cx="4660516" cy="1062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A63D02-2C4E-4117-8E6B-16396734F2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378" y="3865614"/>
            <a:ext cx="5193982" cy="12310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8DAE21-BD47-4E44-9AB5-62AADCCB3C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0934" y="5391150"/>
            <a:ext cx="4991100" cy="14668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C40C10-B6FE-4294-B446-7B288C3CC8D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01412" y="1172210"/>
            <a:ext cx="5731510" cy="701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3407AE-28FE-4116-A3DB-B2C9D5759B5E}"/>
              </a:ext>
            </a:extLst>
          </p:cNvPr>
          <p:cNvSpPr txBox="1"/>
          <p:nvPr/>
        </p:nvSpPr>
        <p:spPr>
          <a:xfrm>
            <a:off x="6146093" y="81919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6CCACCE-AE6D-4246-9AA8-123BB962244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43002" y="5433963"/>
            <a:ext cx="4867275" cy="120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F6B950-1EEB-42A7-BE71-7CE31D863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29" y="3798408"/>
            <a:ext cx="4533900" cy="1228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0BD412-061F-4B31-87B1-378F4532D6B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163112" y="2248122"/>
            <a:ext cx="5731510" cy="1216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0927E2-996E-45F0-9EB4-8CD6FF0B4D9B}"/>
              </a:ext>
            </a:extLst>
          </p:cNvPr>
          <p:cNvSpPr txBox="1"/>
          <p:nvPr/>
        </p:nvSpPr>
        <p:spPr>
          <a:xfrm>
            <a:off x="364490" y="826043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BC2F0-98A4-4AD1-BEE8-CBBB2D7323C2}"/>
              </a:ext>
            </a:extLst>
          </p:cNvPr>
          <p:cNvSpPr txBox="1"/>
          <p:nvPr/>
        </p:nvSpPr>
        <p:spPr>
          <a:xfrm>
            <a:off x="191966" y="2117140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담당프로그램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397FD-87F2-4F1D-94A9-317947F90E47}"/>
              </a:ext>
            </a:extLst>
          </p:cNvPr>
          <p:cNvSpPr txBox="1"/>
          <p:nvPr/>
        </p:nvSpPr>
        <p:spPr>
          <a:xfrm>
            <a:off x="6196727" y="1914496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고객센터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0FF7D-D0C8-4868-967B-F89CF1245E67}"/>
              </a:ext>
            </a:extLst>
          </p:cNvPr>
          <p:cNvSpPr txBox="1"/>
          <p:nvPr/>
        </p:nvSpPr>
        <p:spPr>
          <a:xfrm>
            <a:off x="6557454" y="3472682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6E707A-C988-46A1-8A73-418E336D2ACC}"/>
              </a:ext>
            </a:extLst>
          </p:cNvPr>
          <p:cNvSpPr txBox="1"/>
          <p:nvPr/>
        </p:nvSpPr>
        <p:spPr>
          <a:xfrm>
            <a:off x="6633529" y="508876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셔틀버스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2706DC-7E6F-4DAA-9531-A7BFD5AC7C44}"/>
              </a:ext>
            </a:extLst>
          </p:cNvPr>
          <p:cNvSpPr txBox="1"/>
          <p:nvPr/>
        </p:nvSpPr>
        <p:spPr>
          <a:xfrm>
            <a:off x="297378" y="3527158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회원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3255F-3B49-4CED-9FDC-96A40DC0C559}"/>
              </a:ext>
            </a:extLst>
          </p:cNvPr>
          <p:cNvSpPr txBox="1"/>
          <p:nvPr/>
        </p:nvSpPr>
        <p:spPr>
          <a:xfrm>
            <a:off x="297378" y="505925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수강프로그램</a:t>
            </a:r>
          </a:p>
        </p:txBody>
      </p:sp>
    </p:spTree>
    <p:extLst>
      <p:ext uri="{BB962C8B-B14F-4D97-AF65-F5344CB8AC3E}">
        <p14:creationId xmlns:p14="http://schemas.microsoft.com/office/powerpoint/2010/main" val="10494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64490" y="338977"/>
            <a:ext cx="43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C6BD9EC-3365-415D-901C-EAEFE52CF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230040"/>
            <a:ext cx="5731510" cy="74168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FA878E0-EA57-4217-9717-8514D769AD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90" y="2316692"/>
            <a:ext cx="4362450" cy="12477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025BD31-D523-4570-8311-4B34D497EC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490" y="4310813"/>
            <a:ext cx="4819650" cy="13239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C43B81-58A5-4BA7-B961-5A5DDA2FD8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72538" y="2405502"/>
            <a:ext cx="5362575" cy="12954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4554C88-A90D-48A1-A768-F82F074A1AF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72538" y="4495479"/>
            <a:ext cx="5019675" cy="1295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B7DDBA-4D8A-4CEE-822E-DA927CF22927}"/>
              </a:ext>
            </a:extLst>
          </p:cNvPr>
          <p:cNvSpPr txBox="1"/>
          <p:nvPr/>
        </p:nvSpPr>
        <p:spPr>
          <a:xfrm>
            <a:off x="280600" y="886336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강의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491B89-62F0-49D8-9757-291CD3C9290A}"/>
              </a:ext>
            </a:extLst>
          </p:cNvPr>
          <p:cNvSpPr txBox="1"/>
          <p:nvPr/>
        </p:nvSpPr>
        <p:spPr>
          <a:xfrm>
            <a:off x="364490" y="1949698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지도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6C5525-49BF-43F5-ABB6-C0C176BFDC39}"/>
              </a:ext>
            </a:extLst>
          </p:cNvPr>
          <p:cNvSpPr txBox="1"/>
          <p:nvPr/>
        </p:nvSpPr>
        <p:spPr>
          <a:xfrm>
            <a:off x="280600" y="390943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수강료 조회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396FD-3497-423B-9065-0681C978A586}"/>
              </a:ext>
            </a:extLst>
          </p:cNvPr>
          <p:cNvSpPr txBox="1"/>
          <p:nvPr/>
        </p:nvSpPr>
        <p:spPr>
          <a:xfrm>
            <a:off x="6272538" y="2036170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 대여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708BA-A886-4DB1-B323-3073C9D9E56F}"/>
              </a:ext>
            </a:extLst>
          </p:cNvPr>
          <p:cNvSpPr txBox="1"/>
          <p:nvPr/>
        </p:nvSpPr>
        <p:spPr>
          <a:xfrm>
            <a:off x="6272538" y="4126147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버스운행</a:t>
            </a:r>
          </a:p>
        </p:txBody>
      </p:sp>
    </p:spTree>
    <p:extLst>
      <p:ext uri="{BB962C8B-B14F-4D97-AF65-F5344CB8AC3E}">
        <p14:creationId xmlns:p14="http://schemas.microsoft.com/office/powerpoint/2010/main" val="35309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72879" y="297032"/>
            <a:ext cx="433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D4D0A-E425-4967-B36A-4F6A1F81DE46}"/>
              </a:ext>
            </a:extLst>
          </p:cNvPr>
          <p:cNvPicPr/>
          <p:nvPr/>
        </p:nvPicPr>
        <p:blipFill rotWithShape="1">
          <a:blip r:embed="rId2"/>
          <a:srcRect t="16395"/>
          <a:stretch/>
        </p:blipFill>
        <p:spPr>
          <a:xfrm>
            <a:off x="3230245" y="2508308"/>
            <a:ext cx="5731510" cy="834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74171E-7A40-450B-A23D-9C15ECCB83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6175" y="4103079"/>
            <a:ext cx="4819650" cy="1323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95A975-A0F1-4989-9C14-84931C3631A9}"/>
                  </a:ext>
                </a:extLst>
              </p14:cNvPr>
              <p14:cNvContentPartPr/>
              <p14:nvPr/>
            </p14:nvContentPartPr>
            <p14:xfrm>
              <a:off x="6232792" y="2891785"/>
              <a:ext cx="478080" cy="27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95A975-A0F1-4989-9C14-84931C363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8792" y="2783785"/>
                <a:ext cx="585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5F52DBA-5411-4255-8D8B-A4E9292688A5}"/>
                  </a:ext>
                </a:extLst>
              </p14:cNvPr>
              <p14:cNvContentPartPr/>
              <p14:nvPr/>
            </p14:nvContentPartPr>
            <p14:xfrm>
              <a:off x="6803032" y="4914985"/>
              <a:ext cx="477360" cy="27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5F52DBA-5411-4255-8D8B-A4E929268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9392" y="4807345"/>
                <a:ext cx="585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FE2C481-1492-47D1-ACDE-EEF56173F2A3}"/>
                  </a:ext>
                </a:extLst>
              </p14:cNvPr>
              <p14:cNvContentPartPr/>
              <p14:nvPr/>
            </p14:nvContentPartPr>
            <p14:xfrm>
              <a:off x="4160632" y="2935705"/>
              <a:ext cx="63000" cy="21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FE2C481-1492-47D1-ACDE-EEF56173F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992" y="2828065"/>
                <a:ext cx="170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414D7BC-7B39-4A07-B4FF-5263490B09E7}"/>
                  </a:ext>
                </a:extLst>
              </p14:cNvPr>
              <p14:cNvContentPartPr/>
              <p14:nvPr/>
            </p14:nvContentPartPr>
            <p14:xfrm>
              <a:off x="4815112" y="4907425"/>
              <a:ext cx="914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414D7BC-7B39-4A07-B4FF-5263490B09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1112" y="4799425"/>
                <a:ext cx="19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B6C49DD-789A-4007-B1D0-B4DAE49B6C00}"/>
                  </a:ext>
                </a:extLst>
              </p14:cNvPr>
              <p14:cNvContentPartPr/>
              <p14:nvPr/>
            </p14:nvContentPartPr>
            <p14:xfrm>
              <a:off x="5444032" y="2935345"/>
              <a:ext cx="133920" cy="97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B6C49DD-789A-4007-B1D0-B4DAE49B6C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0392" y="2827705"/>
                <a:ext cx="241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35749BE-1682-4FBA-BDAB-68C42B88F1CB}"/>
                  </a:ext>
                </a:extLst>
              </p14:cNvPr>
              <p14:cNvContentPartPr/>
              <p14:nvPr/>
            </p14:nvContentPartPr>
            <p14:xfrm>
              <a:off x="6417112" y="4944145"/>
              <a:ext cx="112320" cy="54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35749BE-1682-4FBA-BDAB-68C42B88F1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3472" y="4836145"/>
                <a:ext cx="21996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344629B-2321-4B35-BE7F-98E3ECEB9448}"/>
              </a:ext>
            </a:extLst>
          </p:cNvPr>
          <p:cNvSpPr txBox="1"/>
          <p:nvPr/>
        </p:nvSpPr>
        <p:spPr>
          <a:xfrm>
            <a:off x="3898247" y="1385878"/>
            <a:ext cx="43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중구 구민이면서 수강 프로그램이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 이상인 회원은 수강료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10%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할인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BFADFBB-B960-4C80-B780-E2806AE3CA01}"/>
              </a:ext>
            </a:extLst>
          </p:cNvPr>
          <p:cNvSpPr/>
          <p:nvPr/>
        </p:nvSpPr>
        <p:spPr>
          <a:xfrm>
            <a:off x="5444032" y="3399809"/>
            <a:ext cx="1552386" cy="533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F73E-93F4-4BE4-AFDD-54E72F32ECD9}"/>
              </a:ext>
            </a:extLst>
          </p:cNvPr>
          <p:cNvSpPr/>
          <p:nvPr/>
        </p:nvSpPr>
        <p:spPr>
          <a:xfrm>
            <a:off x="0" y="31319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update checking</a:t>
            </a:r>
            <a:endParaRPr lang="ko-KR" altLang="ko-KR" kern="150" dirty="0">
              <a:latin typeface="Noto Sans CJK JP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    -&gt; set </a:t>
            </a:r>
            <a:r>
              <a:rPr lang="en-US" altLang="ko-KR" kern="150" dirty="0" err="1">
                <a:latin typeface="Noto Sans CJK JP"/>
                <a:cs typeface="Lohit Devanagari"/>
              </a:rPr>
              <a:t>total_tuition</a:t>
            </a:r>
            <a:r>
              <a:rPr lang="en-US" altLang="ko-KR" kern="150" dirty="0">
                <a:latin typeface="Noto Sans CJK JP"/>
                <a:cs typeface="Lohit Devanagari"/>
              </a:rPr>
              <a:t>=</a:t>
            </a:r>
            <a:r>
              <a:rPr lang="en-US" altLang="ko-KR" kern="150" dirty="0" err="1">
                <a:latin typeface="Noto Sans CJK JP"/>
                <a:cs typeface="Lohit Devanagari"/>
              </a:rPr>
              <a:t>total_tuition</a:t>
            </a:r>
            <a:r>
              <a:rPr lang="en-US" altLang="ko-KR" kern="150" dirty="0">
                <a:latin typeface="Noto Sans CJK JP"/>
                <a:cs typeface="Lohit Devanagari"/>
              </a:rPr>
              <a:t>*0.9</a:t>
            </a:r>
            <a:endParaRPr lang="ko-KR" altLang="ko-KR" kern="150" dirty="0">
              <a:latin typeface="Noto Sans CJK JP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    -&gt; where </a:t>
            </a:r>
            <a:r>
              <a:rPr lang="en-US" altLang="ko-KR" kern="150" dirty="0" err="1">
                <a:latin typeface="Noto Sans CJK JP"/>
                <a:cs typeface="Lohit Devanagari"/>
              </a:rPr>
              <a:t>jung_gu</a:t>
            </a:r>
            <a:r>
              <a:rPr lang="en-US" altLang="ko-KR" kern="150" dirty="0">
                <a:latin typeface="Noto Sans CJK JP"/>
                <a:cs typeface="Lohit Devanagari"/>
              </a:rPr>
              <a:t>="O" AND </a:t>
            </a:r>
            <a:r>
              <a:rPr lang="en-US" altLang="ko-KR" kern="150" dirty="0" err="1">
                <a:latin typeface="Noto Sans CJK JP"/>
                <a:cs typeface="Lohit Devanagari"/>
              </a:rPr>
              <a:t>numpro_cus</a:t>
            </a:r>
            <a:r>
              <a:rPr lang="en-US" altLang="ko-KR" kern="150" dirty="0">
                <a:latin typeface="Noto Sans CJK JP"/>
                <a:cs typeface="Lohit Devanagari"/>
              </a:rPr>
              <a:t>&gt;=2;</a:t>
            </a:r>
            <a:endParaRPr lang="ko-KR" altLang="ko-KR" kern="150" dirty="0">
              <a:latin typeface="Noto Sans CJK JP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0233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72879" y="297032"/>
            <a:ext cx="433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19E16-FEF2-43B9-81D0-473CDD0CCC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750" y="3643905"/>
            <a:ext cx="5524500" cy="223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34778-32F7-4408-9F53-C6BCF25698E2}"/>
              </a:ext>
            </a:extLst>
          </p:cNvPr>
          <p:cNvSpPr txBox="1"/>
          <p:nvPr/>
        </p:nvSpPr>
        <p:spPr>
          <a:xfrm>
            <a:off x="3898247" y="975720"/>
            <a:ext cx="43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 운행에서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A01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셔틀버스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명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3A2DA3-1DB0-48BD-8436-0DC85199A1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3939" y="1497361"/>
            <a:ext cx="5019675" cy="129540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35116E9-6C77-4CDC-91CD-6ECA84CE22E1}"/>
              </a:ext>
            </a:extLst>
          </p:cNvPr>
          <p:cNvSpPr/>
          <p:nvPr/>
        </p:nvSpPr>
        <p:spPr>
          <a:xfrm>
            <a:off x="5433658" y="2977673"/>
            <a:ext cx="1040235" cy="48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133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a타이틀고딕2</vt:lpstr>
      <vt:lpstr>a타이틀고딕1</vt:lpstr>
      <vt:lpstr>Noto Sans CJK JP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성지</dc:creator>
  <cp:lastModifiedBy>이 유경</cp:lastModifiedBy>
  <cp:revision>61</cp:revision>
  <dcterms:created xsi:type="dcterms:W3CDTF">2018-06-11T15:26:34Z</dcterms:created>
  <dcterms:modified xsi:type="dcterms:W3CDTF">2020-12-14T14:16:01Z</dcterms:modified>
</cp:coreProperties>
</file>