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"/>
  </p:notesMasterIdLst>
  <p:sldIdLst>
    <p:sldId id="364" r:id="rId2"/>
    <p:sldId id="361" r:id="rId3"/>
    <p:sldId id="363" r:id="rId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 autoAdjust="0"/>
    <p:restoredTop sz="94660"/>
  </p:normalViewPr>
  <p:slideViewPr>
    <p:cSldViewPr>
      <p:cViewPr varScale="1">
        <p:scale>
          <a:sx n="101" d="100"/>
          <a:sy n="101" d="100"/>
        </p:scale>
        <p:origin x="8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3050E-6A89-41C5-AEE1-E5F2E04CB31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A5BD7-FEB6-4100-82E5-3E2F8FC79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A5BD7-FEB6-4100-82E5-3E2F8FC791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8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A5BD7-FEB6-4100-82E5-3E2F8FC791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5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A5BD7-FEB6-4100-82E5-3E2F8FC791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3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" y="188649"/>
            <a:ext cx="3131840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692" b="1" spc="-277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692" b="1" spc="-138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CONTENTS</a:t>
            </a:r>
          </a:p>
          <a:p>
            <a:pPr algn="ctr">
              <a:defRPr/>
            </a:pPr>
            <a:endParaRPr lang="en-US" altLang="ko-KR" sz="3692" spc="-277" dirty="0">
              <a:solidFill>
                <a:prstClr val="black">
                  <a:lumMod val="75000"/>
                  <a:lumOff val="25000"/>
                </a:prstClr>
              </a:solidFill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-1" y="0"/>
            <a:ext cx="3131841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5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79545" y="0"/>
            <a:ext cx="8764465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/>
          </p:nvSpPr>
          <p:spPr bwMode="auto">
            <a:xfrm>
              <a:off x="719138" y="650875"/>
              <a:ext cx="846968" cy="255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662" dirty="0"/>
                <a:t>Chapter</a:t>
              </a:r>
            </a:p>
          </p:txBody>
        </p:sp>
      </p:grpSp>
      <p:sp>
        <p:nvSpPr>
          <p:cNvPr id="2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6263" y="6573072"/>
            <a:ext cx="411972" cy="1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292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</a:lstStyle>
          <a:p>
            <a:pPr>
              <a:defRPr/>
            </a:pPr>
            <a:fld id="{08DE9E8E-2973-425E-8766-8E83FA6B17F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7" name="Picture 11" descr="한국표준협회 로고-칼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" y="6674400"/>
            <a:ext cx="1120818" cy="1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" descr="Future Valu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77" y="53435"/>
            <a:ext cx="1257377" cy="16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52052" y="92078"/>
            <a:ext cx="8891954" cy="6765923"/>
            <a:chOff x="273050" y="92077"/>
            <a:chExt cx="9632950" cy="6765923"/>
          </a:xfrm>
        </p:grpSpPr>
        <p:pic>
          <p:nvPicPr>
            <p:cNvPr id="22" name="Picture 42" descr="한국표준협회 로고-칼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6562725"/>
              <a:ext cx="1295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직사각형 27"/>
            <p:cNvSpPr>
              <a:spLocks noChangeArrowheads="1"/>
            </p:cNvSpPr>
            <p:nvPr/>
          </p:nvSpPr>
          <p:spPr bwMode="auto">
            <a:xfrm>
              <a:off x="7597776" y="92077"/>
              <a:ext cx="1800225" cy="1825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9pPr>
            </a:lstStyle>
            <a:p>
              <a:pPr algn="dist"/>
              <a:r>
                <a:rPr kumimoji="0" lang="en-US" altLang="ko-KR" sz="1108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K</a:t>
              </a:r>
              <a:r>
                <a:rPr kumimoji="0" lang="en-US" altLang="ko-KR" sz="923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orean </a:t>
              </a:r>
              <a:r>
                <a:rPr kumimoji="0" lang="en-US" altLang="ko-KR" sz="1108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</a:t>
              </a:r>
              <a:r>
                <a:rPr kumimoji="0" lang="en-US" altLang="ko-KR" sz="923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tandards </a:t>
              </a:r>
              <a:r>
                <a:rPr kumimoji="0" lang="en-US" altLang="ko-KR" sz="1108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</a:t>
              </a:r>
              <a:r>
                <a:rPr kumimoji="0" lang="en-US" altLang="ko-KR" sz="923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ssociation</a:t>
              </a:r>
            </a:p>
          </p:txBody>
        </p:sp>
        <p:sp>
          <p:nvSpPr>
            <p:cNvPr id="25" name="AutoShape 34"/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38"/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6263" y="6573072"/>
            <a:ext cx="411972" cy="1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292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</a:lstStyle>
          <a:p>
            <a:pPr>
              <a:defRPr/>
            </a:pPr>
            <a:fld id="{08DE9E8E-2973-425E-8766-8E83FA6B17F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5" name="직사각형 3"/>
          <p:cNvSpPr>
            <a:spLocks noChangeArrowheads="1"/>
          </p:cNvSpPr>
          <p:nvPr/>
        </p:nvSpPr>
        <p:spPr bwMode="auto">
          <a:xfrm>
            <a:off x="7004540" y="242889"/>
            <a:ext cx="1661746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9pPr>
          </a:lstStyle>
          <a:p>
            <a:pPr algn="dist"/>
            <a:r>
              <a:rPr kumimoji="0" lang="ko-KR" altLang="en-US" sz="831" dirty="0" err="1">
                <a:solidFill>
                  <a:srgbClr val="80808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산업융합형</a:t>
            </a:r>
            <a:r>
              <a:rPr kumimoji="0" lang="ko-KR" altLang="en-US" sz="831" dirty="0">
                <a:solidFill>
                  <a:srgbClr val="80808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인공지능 </a:t>
            </a:r>
            <a:r>
              <a:rPr kumimoji="0" lang="ko-KR" altLang="en-US" sz="831" dirty="0" err="1">
                <a:solidFill>
                  <a:srgbClr val="80808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청년혁신가</a:t>
            </a:r>
            <a:endParaRPr kumimoji="0" lang="en-US" altLang="ko-KR" sz="831" dirty="0">
              <a:solidFill>
                <a:srgbClr val="80808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84" y="476709"/>
            <a:ext cx="8250114" cy="712143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lang="ko-KR" altLang="en-US" sz="2585" kern="1200" dirty="0">
                <a:solidFill>
                  <a:srgbClr val="000099"/>
                </a:solidFill>
                <a:latin typeface="HY견고딕" panose="02030600000101010101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/>
        </p:nvSpPr>
        <p:spPr bwMode="auto">
          <a:xfrm>
            <a:off x="445484" y="1212018"/>
            <a:ext cx="825011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408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8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060" y="1364348"/>
            <a:ext cx="8248655" cy="50943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78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0"/>
          </p:nvPr>
        </p:nvSpPr>
        <p:spPr>
          <a:xfrm>
            <a:off x="684232" y="115888"/>
            <a:ext cx="4535859" cy="3603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846" b="1">
                <a:latin typeface="맑은 고딕" pitchFamily="50" charset="-127"/>
                <a:ea typeface="맑은 고딕" pitchFamily="50" charset="-127"/>
              </a:defRPr>
            </a:lvl1pPr>
            <a:lvl2pPr>
              <a:defRPr sz="1846">
                <a:latin typeface="나눔고딕" pitchFamily="50" charset="-127"/>
                <a:ea typeface="나눔고딕" pitchFamily="50" charset="-127"/>
              </a:defRPr>
            </a:lvl2pPr>
            <a:lvl3pPr>
              <a:defRPr sz="1846">
                <a:latin typeface="나눔고딕" pitchFamily="50" charset="-127"/>
                <a:ea typeface="나눔고딕" pitchFamily="50" charset="-127"/>
              </a:defRPr>
            </a:lvl3pPr>
            <a:lvl4pPr>
              <a:defRPr sz="1846">
                <a:latin typeface="나눔고딕" pitchFamily="50" charset="-127"/>
                <a:ea typeface="나눔고딕" pitchFamily="50" charset="-127"/>
              </a:defRPr>
            </a:lvl4pPr>
            <a:lvl5pPr>
              <a:defRPr sz="1846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-929" y="2"/>
            <a:ext cx="9144935" cy="6857999"/>
            <a:chOff x="-1013" y="1"/>
            <a:chExt cx="9907013" cy="6857999"/>
          </a:xfrm>
        </p:grpSpPr>
        <p:sp>
          <p:nvSpPr>
            <p:cNvPr id="19" name="AutoShape 128"/>
            <p:cNvSpPr>
              <a:spLocks noChangeArrowheads="1"/>
            </p:cNvSpPr>
            <p:nvPr/>
          </p:nvSpPr>
          <p:spPr bwMode="auto">
            <a:xfrm rot="10800000" flipH="1">
              <a:off x="3" y="1"/>
              <a:ext cx="3439920" cy="491607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50800" dir="12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AutoShape 130"/>
            <p:cNvSpPr>
              <a:spLocks noChangeArrowheads="1"/>
            </p:cNvSpPr>
            <p:nvPr/>
          </p:nvSpPr>
          <p:spPr bwMode="auto">
            <a:xfrm rot="10800000" flipH="1">
              <a:off x="-1013" y="6"/>
              <a:ext cx="1355452" cy="12810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131"/>
            <p:cNvSpPr>
              <a:spLocks noChangeArrowheads="1"/>
            </p:cNvSpPr>
            <p:nvPr/>
          </p:nvSpPr>
          <p:spPr bwMode="auto">
            <a:xfrm rot="10800000" flipH="1">
              <a:off x="1048" y="6"/>
              <a:ext cx="1237824" cy="117036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2" name="Picture 42" descr="한국표준협회 로고-칼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6562725"/>
              <a:ext cx="1295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직사각형 27"/>
            <p:cNvSpPr>
              <a:spLocks noChangeArrowheads="1"/>
            </p:cNvSpPr>
            <p:nvPr/>
          </p:nvSpPr>
          <p:spPr bwMode="auto">
            <a:xfrm>
              <a:off x="7597776" y="92077"/>
              <a:ext cx="1800225" cy="1825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defRPr>
              </a:lvl9pPr>
            </a:lstStyle>
            <a:p>
              <a:pPr algn="dist"/>
              <a:r>
                <a:rPr kumimoji="0" lang="en-US" altLang="ko-KR" sz="1108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K</a:t>
              </a:r>
              <a:r>
                <a:rPr kumimoji="0" lang="en-US" altLang="ko-KR" sz="923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orean </a:t>
              </a:r>
              <a:r>
                <a:rPr kumimoji="0" lang="en-US" altLang="ko-KR" sz="1108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</a:t>
              </a:r>
              <a:r>
                <a:rPr kumimoji="0" lang="en-US" altLang="ko-KR" sz="923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tandards </a:t>
              </a:r>
              <a:r>
                <a:rPr kumimoji="0" lang="en-US" altLang="ko-KR" sz="1108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A</a:t>
              </a:r>
              <a:r>
                <a:rPr kumimoji="0" lang="en-US" altLang="ko-KR" sz="923" dirty="0">
                  <a:solidFill>
                    <a:srgbClr val="808080"/>
                  </a:solidFill>
                  <a:latin typeface="Arial" panose="020B0604020202020204" pitchFamily="34" charset="0"/>
                  <a:ea typeface="-윤고딕330" pitchFamily="18" charset="-127"/>
                  <a:cs typeface="Arial" panose="020B0604020202020204" pitchFamily="34" charset="0"/>
                </a:rPr>
                <a:t>ssociation</a:t>
              </a:r>
            </a:p>
          </p:txBody>
        </p:sp>
        <p:sp>
          <p:nvSpPr>
            <p:cNvPr id="25" name="AutoShape 34"/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38"/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69776" y="6573072"/>
            <a:ext cx="458459" cy="1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292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</a:lstStyle>
          <a:p>
            <a:pPr>
              <a:defRPr/>
            </a:pPr>
            <a:r>
              <a:rPr lang="ko-KR" altLang="en-US" dirty="0"/>
              <a:t> </a:t>
            </a:r>
            <a:fld id="{08DE9E8E-2973-425E-8766-8E83FA6B17F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5" name="직사각형 3"/>
          <p:cNvSpPr>
            <a:spLocks noChangeArrowheads="1"/>
          </p:cNvSpPr>
          <p:nvPr/>
        </p:nvSpPr>
        <p:spPr bwMode="auto">
          <a:xfrm>
            <a:off x="7004540" y="242889"/>
            <a:ext cx="1661746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9pPr>
          </a:lstStyle>
          <a:p>
            <a:pPr algn="dist"/>
            <a:r>
              <a:rPr kumimoji="0" lang="ko-KR" altLang="en-US" sz="923" dirty="0">
                <a:solidFill>
                  <a:srgbClr val="80808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창의융합개발센터</a:t>
            </a:r>
            <a:endParaRPr kumimoji="0" lang="en-US" altLang="ko-KR" sz="923" dirty="0">
              <a:solidFill>
                <a:srgbClr val="80808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5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/>
        </p:nvSpPr>
        <p:spPr>
          <a:xfrm>
            <a:off x="6759575" y="659290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923">
                <a:solidFill>
                  <a:srgbClr val="000000">
                    <a:tint val="75000"/>
                  </a:srgbClr>
                </a:solidFill>
                <a:latin typeface="HY헤드라인M"/>
                <a:ea typeface="HY헤드라인M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369" dirty="0">
              <a:solidFill>
                <a:srgbClr val="000000">
                  <a:tint val="75000"/>
                </a:srgbClr>
              </a:solidFill>
              <a:latin typeface="HY헤드라인M"/>
              <a:ea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19744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159D5AF-D8A2-4D0C-8C9E-979EC06FC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DE9E8E-2973-425E-8766-8E83FA6B17F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484785"/>
            <a:ext cx="78867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330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ko-KR" altLang="en-US" sz="2585" kern="1200" dirty="0">
          <a:solidFill>
            <a:srgbClr val="000099"/>
          </a:solidFill>
          <a:latin typeface="HY견고딕" panose="02030600000101010101" pitchFamily="18" charset="-127"/>
          <a:ea typeface="HY견고딕" pitchFamily="18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eaLnBrk="1" fontAlgn="base" latinLnBrk="1" hangingPunct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eaLnBrk="1" fontAlgn="base" latinLnBrk="1" hangingPunct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eaLnBrk="1" fontAlgn="base" latinLnBrk="1" hangingPunct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eaLnBrk="1" fontAlgn="base" latinLnBrk="1" hangingPunct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1" fontAlgn="base" latinLnBrk="1" hangingPunct="1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031" b="1" kern="1200" dirty="0" smtClean="0">
          <a:solidFill>
            <a:srgbClr val="000099"/>
          </a:solidFill>
          <a:latin typeface="+mj-lt"/>
          <a:ea typeface="+mn-ea"/>
          <a:cs typeface="+mn-cs"/>
        </a:defRPr>
      </a:lvl1pPr>
      <a:lvl2pPr marL="493847" marR="0" indent="-165593" algn="l" defTabSz="844083" rtl="0" eaLnBrk="1" fontAlgn="base" latinLnBrk="1" hangingPunct="1">
        <a:lnSpc>
          <a:spcPct val="110000"/>
        </a:lnSpc>
        <a:spcBef>
          <a:spcPct val="20000"/>
        </a:spcBef>
        <a:spcAft>
          <a:spcPts val="92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754" kern="1200" dirty="0" smtClean="0">
          <a:solidFill>
            <a:schemeClr val="tx1"/>
          </a:solidFill>
          <a:latin typeface="+mj-ea"/>
          <a:ea typeface="+mj-ea"/>
          <a:cs typeface="+mn-cs"/>
        </a:defRPr>
      </a:lvl2pPr>
      <a:lvl3pPr marL="660905" indent="-167058" algn="l" rtl="0" eaLnBrk="1" fontAlgn="base" latinLnBrk="1" hangingPunct="1">
        <a:lnSpc>
          <a:spcPct val="110000"/>
        </a:lnSpc>
        <a:spcBef>
          <a:spcPct val="20000"/>
        </a:spcBef>
        <a:spcAft>
          <a:spcPts val="92"/>
        </a:spcAft>
        <a:buChar char="•"/>
        <a:defRPr kumimoji="1" lang="ko-KR" altLang="en-US" sz="1569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829428" indent="-164127" algn="l" rtl="0" eaLnBrk="1" fontAlgn="base" latinLnBrk="1" hangingPunct="1">
        <a:lnSpc>
          <a:spcPct val="110000"/>
        </a:lnSpc>
        <a:spcBef>
          <a:spcPct val="20000"/>
        </a:spcBef>
        <a:spcAft>
          <a:spcPts val="92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29428" algn="l"/>
        </a:tabLst>
        <a:defRPr kumimoji="1" lang="ko-KR" altLang="en-US" sz="1292" b="0" kern="1200" dirty="0" smtClean="0">
          <a:solidFill>
            <a:schemeClr val="tx1"/>
          </a:solidFill>
          <a:latin typeface="+mj-lt"/>
          <a:ea typeface="맑은 고딕" pitchFamily="50" charset="-127"/>
          <a:cs typeface="+mn-cs"/>
        </a:defRPr>
      </a:lvl4pPr>
      <a:lvl5pPr marL="995021" indent="-130423" algn="l" rtl="0" eaLnBrk="1" fontAlgn="base" latinLnBrk="1" hangingPunct="1">
        <a:lnSpc>
          <a:spcPct val="110000"/>
        </a:lnSpc>
        <a:spcBef>
          <a:spcPct val="20000"/>
        </a:spcBef>
        <a:spcAft>
          <a:spcPts val="92"/>
        </a:spcAft>
        <a:buChar char="»"/>
        <a:defRPr kumimoji="1" sz="1108">
          <a:solidFill>
            <a:schemeClr val="tx1"/>
          </a:solidFill>
          <a:latin typeface="+mj-lt"/>
          <a:ea typeface="+mj-ea"/>
          <a:cs typeface="태-신헤드라인디D"/>
        </a:defRPr>
      </a:lvl5pPr>
      <a:lvl6pPr marL="2321227" indent="-211021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j-lt"/>
          <a:ea typeface="+mj-ea"/>
        </a:defRPr>
      </a:lvl6pPr>
      <a:lvl7pPr marL="2743269" indent="-211021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j-lt"/>
          <a:ea typeface="+mj-ea"/>
        </a:defRPr>
      </a:lvl7pPr>
      <a:lvl8pPr marL="3165310" indent="-211021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j-lt"/>
          <a:ea typeface="+mj-ea"/>
        </a:defRPr>
      </a:lvl8pPr>
      <a:lvl9pPr marL="3587351" indent="-211021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214853" y="1052736"/>
            <a:ext cx="8929147" cy="5805264"/>
            <a:chOff x="976853" y="1052736"/>
            <a:chExt cx="8929147" cy="5805264"/>
          </a:xfrm>
        </p:grpSpPr>
        <p:sp>
          <p:nvSpPr>
            <p:cNvPr id="51" name="AutoShape 34"/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AutoShape 37"/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38"/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69"/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Rectangle 69"/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AutoShape 130"/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AutoShape 45"/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Text Box 66"/>
            <p:cNvSpPr txBox="1">
              <a:spLocks noChangeArrowheads="1"/>
            </p:cNvSpPr>
            <p:nvPr/>
          </p:nvSpPr>
          <p:spPr bwMode="auto">
            <a:xfrm>
              <a:off x="976853" y="2186481"/>
              <a:ext cx="880562" cy="1000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6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60" name="Text Box 70"/>
            <p:cNvSpPr txBox="1">
              <a:spLocks noChangeArrowheads="1"/>
            </p:cNvSpPr>
            <p:nvPr/>
          </p:nvSpPr>
          <p:spPr bwMode="auto">
            <a:xfrm>
              <a:off x="2344832" y="2866343"/>
              <a:ext cx="6249170" cy="563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800" b="1" dirty="0">
                  <a:latin typeface="+mn-ea"/>
                  <a:ea typeface="+mn-ea"/>
                </a:rPr>
                <a:t>모듈</a:t>
              </a:r>
              <a:r>
                <a:rPr kumimoji="0" lang="en-US" altLang="ko-KR" sz="2800" b="1" dirty="0">
                  <a:latin typeface="+mn-ea"/>
                  <a:ea typeface="+mn-ea"/>
                </a:rPr>
                <a:t>3. </a:t>
              </a:r>
              <a:r>
                <a:rPr kumimoji="0" lang="ko-KR" altLang="en-US" sz="2800" b="1" dirty="0">
                  <a:latin typeface="+mn-ea"/>
                  <a:ea typeface="+mn-ea"/>
                </a:rPr>
                <a:t>실기평가</a:t>
              </a:r>
              <a:endParaRPr kumimoji="0" lang="en-US" altLang="ko-KR" sz="20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33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ko-KR" altLang="en-US" sz="2800" b="1" dirty="0">
                <a:latin typeface="+mn-ea"/>
              </a:rPr>
              <a:t>모듈</a:t>
            </a:r>
            <a:r>
              <a:rPr kumimoji="0" lang="en-US" altLang="ko-KR" sz="2800" b="1" dirty="0">
                <a:latin typeface="+mn-ea"/>
              </a:rPr>
              <a:t>3. </a:t>
            </a:r>
            <a:r>
              <a:rPr kumimoji="0" lang="ko-KR" altLang="en-US" sz="2800" b="1" dirty="0">
                <a:latin typeface="+mn-ea"/>
              </a:rPr>
              <a:t>실기평가 </a:t>
            </a:r>
            <a:r>
              <a:rPr kumimoji="0" lang="en-US" altLang="ko-KR" sz="2800" b="1" dirty="0">
                <a:latin typeface="+mn-ea"/>
              </a:rPr>
              <a:t>- </a:t>
            </a:r>
            <a:r>
              <a:rPr kumimoji="0" lang="ko-KR" altLang="en-US" sz="2800" b="1" dirty="0">
                <a:latin typeface="+mn-ea"/>
              </a:rPr>
              <a:t>개인과제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8DE9E8E-2973-425E-8766-8E83FA6B17F3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262171"/>
            <a:ext cx="8582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800"/>
              </a:spcAft>
            </a:pP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 나만의 정제기에 대해 이전과 이후의 코드를 고려하여</a:t>
            </a: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 별로 주석을 명시하기 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A05E5B-DA44-435E-BBF3-0FCCF520B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35"/>
          <a:stretch/>
        </p:blipFill>
        <p:spPr>
          <a:xfrm>
            <a:off x="445484" y="1661667"/>
            <a:ext cx="6835492" cy="44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ko-KR" altLang="en-US" sz="2800" b="1" dirty="0">
                <a:latin typeface="+mn-ea"/>
              </a:rPr>
              <a:t>모듈</a:t>
            </a:r>
            <a:r>
              <a:rPr kumimoji="0" lang="en-US" altLang="ko-KR" sz="2800" b="1" dirty="0">
                <a:latin typeface="+mn-ea"/>
              </a:rPr>
              <a:t>3</a:t>
            </a:r>
            <a:r>
              <a:rPr kumimoji="0" lang="en-US" altLang="ko-KR" sz="2800" b="1">
                <a:latin typeface="+mn-ea"/>
              </a:rPr>
              <a:t>. </a:t>
            </a:r>
            <a:r>
              <a:rPr kumimoji="0" lang="ko-KR" altLang="en-US" sz="2800" b="1" dirty="0">
                <a:latin typeface="+mn-ea"/>
              </a:rPr>
              <a:t>실기평가 </a:t>
            </a:r>
            <a:r>
              <a:rPr kumimoji="0" lang="en-US" altLang="ko-KR" sz="2800" b="1" dirty="0">
                <a:latin typeface="+mn-ea"/>
              </a:rPr>
              <a:t>- </a:t>
            </a:r>
            <a:r>
              <a:rPr kumimoji="0" lang="ko-KR" altLang="en-US" sz="2800" b="1" dirty="0">
                <a:latin typeface="+mn-ea"/>
              </a:rPr>
              <a:t>팀 과제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8DE9E8E-2973-425E-8766-8E83FA6B17F3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262171"/>
            <a:ext cx="8582751" cy="285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800"/>
              </a:spcAft>
            </a:pP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관심주제를 선정하여 모델을 학습하고</a:t>
            </a: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개선을 한 후 그 과정을 정리하여 발표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관심 주제 선정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데이터 검색 및 데이터 수집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분석 및 </a:t>
            </a:r>
            <a:r>
              <a:rPr lang="ko-KR" altLang="en-US" sz="1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선정 및 학습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개선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평가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800"/>
              </a:spcAft>
            </a:pP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발표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2651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71A8E794-C6F3-43F8-AF30-3090FA95B6B0}" vid="{EB7F68C2-0B9B-4530-B41D-01BFEDB825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1773</TotalTime>
  <Words>86</Words>
  <Application>Microsoft Office PowerPoint</Application>
  <PresentationFormat>화면 슬라이드 쇼(4:3)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08서울남산체 EB</vt:lpstr>
      <vt:lpstr>HY견고딕</vt:lpstr>
      <vt:lpstr>HY울릉도M</vt:lpstr>
      <vt:lpstr>HY헤드라인M</vt:lpstr>
      <vt:lpstr>굴림</vt:lpstr>
      <vt:lpstr>나눔고딕</vt:lpstr>
      <vt:lpstr>나눔고딕 ExtraBold</vt:lpstr>
      <vt:lpstr>나눔바른고딕</vt:lpstr>
      <vt:lpstr>맑은 고딕</vt:lpstr>
      <vt:lpstr>Arial</vt:lpstr>
      <vt:lpstr>Wingdings</vt:lpstr>
      <vt:lpstr>테마1</vt:lpstr>
      <vt:lpstr>PowerPoint 프레젠테이션</vt:lpstr>
      <vt:lpstr>모듈3. 실기평가 - 개인과제</vt:lpstr>
      <vt:lpstr>모듈3. 실기평가 - 팀 과제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</dc:creator>
  <cp:lastModifiedBy>우 진철</cp:lastModifiedBy>
  <cp:revision>137</cp:revision>
  <dcterms:created xsi:type="dcterms:W3CDTF">2012-03-30T06:01:15Z</dcterms:created>
  <dcterms:modified xsi:type="dcterms:W3CDTF">2021-04-22T03:10:18Z</dcterms:modified>
</cp:coreProperties>
</file>