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i Kim" initials="EK" lastIdx="1" clrIdx="0">
    <p:extLst>
      <p:ext uri="{19B8F6BF-5375-455C-9EA6-DF929625EA0E}">
        <p15:presenceInfo xmlns:p15="http://schemas.microsoft.com/office/powerpoint/2012/main" userId="25971ea1190336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6T02:00:51.45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2013182012 </a:t>
            </a:r>
            <a:r>
              <a:rPr lang="ko-KR" altLang="en-US" sz="2800" dirty="0" err="1" smtClean="0"/>
              <a:t>깁의정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4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4400" dirty="0" smtClean="0"/>
              <a:t>1.</a:t>
            </a:r>
            <a:r>
              <a:rPr lang="ko-KR" altLang="en-US" sz="4400" dirty="0"/>
              <a:t> </a:t>
            </a:r>
            <a:r>
              <a:rPr lang="ko-KR" altLang="en-US" sz="4400" dirty="0" smtClean="0"/>
              <a:t>게임 컨셉</a:t>
            </a:r>
            <a:endParaRPr lang="en-US" altLang="ko-KR" sz="4400" dirty="0" smtClean="0"/>
          </a:p>
          <a:p>
            <a:r>
              <a:rPr lang="en-US" altLang="ko-KR" sz="4400" dirty="0" smtClean="0"/>
              <a:t>2. </a:t>
            </a:r>
            <a:r>
              <a:rPr lang="ko-KR" altLang="en-US" sz="4400" dirty="0" smtClean="0"/>
              <a:t>개발 범위</a:t>
            </a:r>
            <a:endParaRPr lang="en-US" altLang="ko-KR" sz="4400" dirty="0" smtClean="0"/>
          </a:p>
          <a:p>
            <a:r>
              <a:rPr lang="en-US" altLang="ko-KR" sz="4400" dirty="0" smtClean="0"/>
              <a:t>3. </a:t>
            </a:r>
            <a:r>
              <a:rPr lang="ko-KR" altLang="en-US" sz="4400" dirty="0" smtClean="0"/>
              <a:t>게임 진행 흐름</a:t>
            </a:r>
            <a:endParaRPr lang="en-US" altLang="ko-KR" sz="4400" dirty="0" smtClean="0"/>
          </a:p>
          <a:p>
            <a:r>
              <a:rPr lang="en-US" altLang="ko-KR" sz="4400" dirty="0" smtClean="0"/>
              <a:t>4. </a:t>
            </a:r>
            <a:r>
              <a:rPr lang="ko-KR" altLang="en-US" sz="4400" dirty="0" smtClean="0"/>
              <a:t>개발 계획</a:t>
            </a:r>
            <a:endParaRPr lang="en-US" altLang="ko-KR" sz="4400" dirty="0" smtClean="0"/>
          </a:p>
          <a:p>
            <a:r>
              <a:rPr lang="en-US" altLang="ko-KR" sz="4400" dirty="0" smtClean="0"/>
              <a:t>5. </a:t>
            </a:r>
            <a:r>
              <a:rPr lang="ko-KR" altLang="en-US" sz="4400" dirty="0" smtClean="0"/>
              <a:t>자체 평가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54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5" y="2035878"/>
            <a:ext cx="6123566" cy="268050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4" y="2035878"/>
            <a:ext cx="4968876" cy="3276352"/>
          </a:xfrm>
        </p:spPr>
      </p:pic>
      <p:sp>
        <p:nvSpPr>
          <p:cNvPr id="8" name="TextBox 7"/>
          <p:cNvSpPr txBox="1"/>
          <p:nvPr/>
        </p:nvSpPr>
        <p:spPr>
          <a:xfrm>
            <a:off x="385011" y="5312230"/>
            <a:ext cx="741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러닝 게임</a:t>
            </a:r>
            <a:endParaRPr lang="en-US" altLang="ko-KR" dirty="0" smtClean="0"/>
          </a:p>
          <a:p>
            <a:r>
              <a:rPr lang="ko-KR" altLang="en-US" dirty="0" smtClean="0"/>
              <a:t>기본적으론 장애물을 피하며 전진하는 </a:t>
            </a:r>
            <a:r>
              <a:rPr lang="ko-KR" altLang="en-US" dirty="0" smtClean="0"/>
              <a:t>게임 여기에 추가로 적을 처치 및 동료를 구출하는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90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288771"/>
              </p:ext>
            </p:extLst>
          </p:nvPr>
        </p:nvGraphicFramePr>
        <p:xfrm>
          <a:off x="677334" y="1508947"/>
          <a:ext cx="8596312" cy="47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16">
                  <a:extLst>
                    <a:ext uri="{9D8B030D-6E8A-4147-A177-3AD203B41FA5}">
                      <a16:colId xmlns:a16="http://schemas.microsoft.com/office/drawing/2014/main" val="1287342519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697228606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3926369080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76066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스테이지 맵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보너스 스테이지 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출현 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7231"/>
                  </a:ext>
                </a:extLst>
              </a:tr>
              <a:tr h="671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방향 혹은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ko-KR" altLang="en-US" baseline="0" dirty="0" smtClean="0"/>
                        <a:t> 키보드를 이용한 </a:t>
                      </a:r>
                      <a:r>
                        <a:rPr lang="ko-KR" altLang="en-US" baseline="0" dirty="0" smtClean="0"/>
                        <a:t>이동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Z</a:t>
                      </a:r>
                      <a:r>
                        <a:rPr lang="ko-KR" altLang="en-US" baseline="0" dirty="0" smtClean="0"/>
                        <a:t>키 를 이용한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55981"/>
                  </a:ext>
                </a:extLst>
              </a:tr>
              <a:tr h="87669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시 체력 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smtClean="0"/>
                        <a:t>획득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획득 코인 수를 이용한 점수 제도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구출한 동료의 수</a:t>
                      </a:r>
                      <a:r>
                        <a:rPr lang="ko-KR" altLang="en-US" baseline="0" dirty="0" smtClean="0"/>
                        <a:t> 및 처치한 적들의 수에 따른 점수 제도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1455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스테이지를 진행할수록 장애물이 많아짐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증가에 따라 적 출현이 늘어남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90812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충돌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먹는 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데미지</a:t>
                      </a:r>
                      <a:r>
                        <a:rPr lang="ko-KR" altLang="en-US" dirty="0" smtClean="0"/>
                        <a:t> 입고 입히는 소리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4395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게임 진행 흐름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 smtClean="0"/>
              <a:t>장애물이 나오면 점프 버튼을 눌러서 피하고 여러가지 효과의 아이템이 등장한다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" y="2967828"/>
            <a:ext cx="4317777" cy="2430585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5146480" cy="576262"/>
          </a:xfrm>
        </p:spPr>
        <p:txBody>
          <a:bodyPr/>
          <a:lstStyle/>
          <a:p>
            <a:pPr algn="ctr"/>
            <a:r>
              <a:rPr lang="ko-KR" altLang="en-US" sz="1800" dirty="0" smtClean="0"/>
              <a:t>적이 나타나면 어택 버튼을 눌러 공격한다</a:t>
            </a:r>
            <a:endParaRPr lang="ko-KR" altLang="en-US" sz="18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2841763"/>
            <a:ext cx="4999915" cy="3116144"/>
          </a:xfrm>
        </p:spPr>
      </p:pic>
    </p:spTree>
    <p:extLst>
      <p:ext uri="{BB962C8B-B14F-4D97-AF65-F5344CB8AC3E}">
        <p14:creationId xmlns:p14="http://schemas.microsoft.com/office/powerpoint/2010/main" val="13543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2869"/>
              </p:ext>
            </p:extLst>
          </p:nvPr>
        </p:nvGraphicFramePr>
        <p:xfrm>
          <a:off x="677334" y="1732546"/>
          <a:ext cx="9653254" cy="393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676">
                  <a:extLst>
                    <a:ext uri="{9D8B030D-6E8A-4147-A177-3AD203B41FA5}">
                      <a16:colId xmlns:a16="http://schemas.microsoft.com/office/drawing/2014/main" val="2167319634"/>
                    </a:ext>
                  </a:extLst>
                </a:gridCol>
                <a:gridCol w="7459578">
                  <a:extLst>
                    <a:ext uri="{9D8B030D-6E8A-4147-A177-3AD203B41FA5}">
                      <a16:colId xmlns:a16="http://schemas.microsoft.com/office/drawing/2014/main" val="805382909"/>
                    </a:ext>
                  </a:extLst>
                </a:gridCol>
              </a:tblGrid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7531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개발 계획 정리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3092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스테이지 맵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6023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장애물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78829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처리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9312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998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보너스 스테이지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69455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점수 측정 기능 구현</a:t>
                      </a:r>
                      <a:r>
                        <a:rPr lang="en-US" altLang="ko-KR" dirty="0" smtClean="0"/>
                        <a:t>, UI</a:t>
                      </a:r>
                      <a:r>
                        <a:rPr lang="ko-KR" altLang="en-US" baseline="0" dirty="0" smtClean="0"/>
                        <a:t>작업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마무리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3458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0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72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473109"/>
              </p:ext>
            </p:extLst>
          </p:nvPr>
        </p:nvGraphicFramePr>
        <p:xfrm>
          <a:off x="677863" y="2160588"/>
          <a:ext cx="8596312" cy="356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34915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75445986"/>
                    </a:ext>
                  </a:extLst>
                </a:gridCol>
              </a:tblGrid>
              <a:tr h="736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smtClean="0"/>
                        <a:t>매우 잘함</a:t>
                      </a:r>
                      <a:r>
                        <a:rPr lang="en-US" altLang="ko-KR" sz="1400" dirty="0" smtClean="0"/>
                        <a:t>, 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 C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보통</a:t>
                      </a:r>
                      <a:r>
                        <a:rPr lang="en-US" altLang="ko-KR" sz="1400" baseline="0" dirty="0" smtClean="0"/>
                        <a:t>, D:</a:t>
                      </a:r>
                      <a:r>
                        <a:rPr lang="ko-KR" altLang="en-US" sz="1400" baseline="0" dirty="0" smtClean="0"/>
                        <a:t>못함</a:t>
                      </a:r>
                      <a:r>
                        <a:rPr lang="en-US" altLang="ko-KR" sz="1400" baseline="0" dirty="0" smtClean="0"/>
                        <a:t>,E:</a:t>
                      </a:r>
                      <a:r>
                        <a:rPr lang="ko-KR" altLang="en-US" sz="1400" baseline="0" dirty="0" smtClean="0"/>
                        <a:t>매우 못함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35714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37183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컨셉이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83966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61215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07574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589"/>
                  </a:ext>
                </a:extLst>
              </a:tr>
              <a:tr h="471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6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024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296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1차 발표</vt:lpstr>
      <vt:lpstr>목차</vt:lpstr>
      <vt:lpstr>1. 게임 컨셉</vt:lpstr>
      <vt:lpstr>2. 개발 범위</vt:lpstr>
      <vt:lpstr>3. 게임 진행 흐름</vt:lpstr>
      <vt:lpstr>4. 개발 계획</vt:lpstr>
      <vt:lpstr>5. 자체 평가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Eui Kim</dc:creator>
  <cp:lastModifiedBy>Eui Kim</cp:lastModifiedBy>
  <cp:revision>9</cp:revision>
  <dcterms:created xsi:type="dcterms:W3CDTF">2017-10-15T16:16:19Z</dcterms:created>
  <dcterms:modified xsi:type="dcterms:W3CDTF">2017-10-17T12:56:02Z</dcterms:modified>
</cp:coreProperties>
</file>