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ui Kim" initials="EK" lastIdx="1" clrIdx="0">
    <p:extLst>
      <p:ext uri="{19B8F6BF-5375-455C-9EA6-DF929625EA0E}">
        <p15:presenceInfo xmlns:p15="http://schemas.microsoft.com/office/powerpoint/2012/main" userId="25971ea1190336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16T02:00:51.456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2D </a:t>
            </a:r>
            <a:r>
              <a:rPr lang="ko-KR" altLang="en-US" dirty="0" smtClean="0"/>
              <a:t>게임 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 smtClean="0"/>
              <a:t>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2013182012 </a:t>
            </a:r>
            <a:r>
              <a:rPr lang="ko-KR" altLang="en-US" sz="2800" dirty="0" err="1" smtClean="0"/>
              <a:t>깁의정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4046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4000" dirty="0" smtClean="0"/>
              <a:t>1.</a:t>
            </a:r>
            <a:r>
              <a:rPr lang="ko-KR" altLang="en-US" sz="4000" dirty="0"/>
              <a:t> </a:t>
            </a:r>
            <a:r>
              <a:rPr lang="ko-KR" altLang="en-US" sz="4000" dirty="0" smtClean="0"/>
              <a:t>게임 컨셉</a:t>
            </a:r>
            <a:endParaRPr lang="en-US" altLang="ko-KR" sz="4000" dirty="0" smtClean="0"/>
          </a:p>
          <a:p>
            <a:pPr algn="ctr"/>
            <a:r>
              <a:rPr lang="en-US" altLang="ko-KR" sz="4000" dirty="0" smtClean="0"/>
              <a:t>2. </a:t>
            </a:r>
            <a:r>
              <a:rPr lang="ko-KR" altLang="en-US" sz="4000" dirty="0" smtClean="0"/>
              <a:t>개발 범위</a:t>
            </a:r>
            <a:endParaRPr lang="en-US" altLang="ko-KR" sz="4000" dirty="0" smtClean="0"/>
          </a:p>
          <a:p>
            <a:pPr algn="ctr"/>
            <a:r>
              <a:rPr lang="en-US" altLang="ko-KR" sz="4000" dirty="0" smtClean="0"/>
              <a:t>3. </a:t>
            </a:r>
            <a:r>
              <a:rPr lang="ko-KR" altLang="en-US" sz="4000" dirty="0" smtClean="0"/>
              <a:t>개발 계획 대비 현재 진행상황</a:t>
            </a:r>
            <a:endParaRPr lang="en-US" altLang="ko-KR" sz="4000" dirty="0" smtClean="0"/>
          </a:p>
          <a:p>
            <a:pPr algn="ctr"/>
            <a:r>
              <a:rPr lang="en-US" altLang="ko-KR" sz="4000" dirty="0" smtClean="0"/>
              <a:t>4. </a:t>
            </a:r>
            <a:r>
              <a:rPr lang="en-US" altLang="ko-KR" sz="4000" dirty="0" err="1" smtClean="0"/>
              <a:t>Github</a:t>
            </a:r>
            <a:r>
              <a:rPr lang="en-US" altLang="ko-KR" sz="4000" dirty="0" smtClean="0"/>
              <a:t> commits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8542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1. </a:t>
            </a:r>
            <a:r>
              <a:rPr lang="ko-KR" altLang="en-US" dirty="0" smtClean="0"/>
              <a:t>게임 컨셉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85" y="2035878"/>
            <a:ext cx="6123566" cy="2680501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14" y="2035878"/>
            <a:ext cx="4968876" cy="3276352"/>
          </a:xfrm>
        </p:spPr>
      </p:pic>
      <p:sp>
        <p:nvSpPr>
          <p:cNvPr id="8" name="TextBox 7"/>
          <p:cNvSpPr txBox="1"/>
          <p:nvPr/>
        </p:nvSpPr>
        <p:spPr>
          <a:xfrm>
            <a:off x="385011" y="5312230"/>
            <a:ext cx="7411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러닝 게임</a:t>
            </a:r>
            <a:endParaRPr lang="en-US" altLang="ko-KR" dirty="0" smtClean="0"/>
          </a:p>
          <a:p>
            <a:r>
              <a:rPr lang="ko-KR" altLang="en-US" dirty="0" smtClean="0"/>
              <a:t>기본적으론 장애물을 피하며 전진하는 </a:t>
            </a:r>
            <a:r>
              <a:rPr lang="ko-KR" altLang="en-US" dirty="0" smtClean="0"/>
              <a:t>게임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90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2. </a:t>
            </a:r>
            <a:r>
              <a:rPr lang="ko-KR" altLang="en-US" dirty="0" smtClean="0"/>
              <a:t>개발 범위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288771"/>
              </p:ext>
            </p:extLst>
          </p:nvPr>
        </p:nvGraphicFramePr>
        <p:xfrm>
          <a:off x="677334" y="1508947"/>
          <a:ext cx="8596312" cy="47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916">
                  <a:extLst>
                    <a:ext uri="{9D8B030D-6E8A-4147-A177-3AD203B41FA5}">
                      <a16:colId xmlns:a16="http://schemas.microsoft.com/office/drawing/2014/main" val="1287342519"/>
                    </a:ext>
                  </a:extLst>
                </a:gridCol>
                <a:gridCol w="3345698">
                  <a:extLst>
                    <a:ext uri="{9D8B030D-6E8A-4147-A177-3AD203B41FA5}">
                      <a16:colId xmlns:a16="http://schemas.microsoft.com/office/drawing/2014/main" val="697228606"/>
                    </a:ext>
                  </a:extLst>
                </a:gridCol>
                <a:gridCol w="3345698">
                  <a:extLst>
                    <a:ext uri="{9D8B030D-6E8A-4147-A177-3AD203B41FA5}">
                      <a16:colId xmlns:a16="http://schemas.microsoft.com/office/drawing/2014/main" val="3926369080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 최소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376066"/>
                  </a:ext>
                </a:extLst>
              </a:tr>
              <a:tr h="6115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일반 스테이지 맵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보너스 스테이지 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 출현 맵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17231"/>
                  </a:ext>
                </a:extLst>
              </a:tr>
              <a:tr h="6714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캐릭터 컨트롤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방향 혹은 </a:t>
                      </a:r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방향</a:t>
                      </a:r>
                      <a:r>
                        <a:rPr lang="ko-KR" altLang="en-US" baseline="0" dirty="0" smtClean="0"/>
                        <a:t> 키보드를 이용한 이동</a:t>
                      </a:r>
                      <a:endParaRPr lang="en-US" altLang="ko-KR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Z</a:t>
                      </a:r>
                      <a:r>
                        <a:rPr lang="ko-KR" altLang="en-US" baseline="0" dirty="0" smtClean="0"/>
                        <a:t>키 를 이용한 공격</a:t>
                      </a:r>
                      <a:endParaRPr lang="en-US" altLang="ko-KR" baseline="0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55981"/>
                  </a:ext>
                </a:extLst>
              </a:tr>
              <a:tr h="876693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게임 기능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충돌 시 체력 감소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아이템 획득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획득 코인 수를 이용한 점수 제도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구출한 동료의 수</a:t>
                      </a:r>
                      <a:r>
                        <a:rPr lang="ko-KR" altLang="en-US" baseline="0" dirty="0" smtClean="0"/>
                        <a:t> 및 처치한 적들의 수에 따른 점수 제도</a:t>
                      </a:r>
                      <a:endParaRPr lang="en-US" altLang="ko-KR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771455"/>
                  </a:ext>
                </a:extLst>
              </a:tr>
              <a:tr h="6115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난이도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스테이지를 진행할수록 장애물이 많아짐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난이도 증가에 따라 적 출현이 늘어남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390812"/>
                  </a:ext>
                </a:extLst>
              </a:tr>
              <a:tr h="6115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사운드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배경음악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충돌 소리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아이템 먹는 소리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데미지</a:t>
                      </a:r>
                      <a:r>
                        <a:rPr lang="ko-KR" altLang="en-US" dirty="0" smtClean="0"/>
                        <a:t> 입고 입히는 소리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143956"/>
                  </a:ext>
                </a:extLst>
              </a:tr>
              <a:tr h="6030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애니메이션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달리기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점프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어택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240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14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/>
              <a:t>개발 계획 대비 현재 진행상황</a:t>
            </a:r>
            <a:endParaRPr lang="ko-KR" altLang="en-US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763144"/>
              </p:ext>
            </p:extLst>
          </p:nvPr>
        </p:nvGraphicFramePr>
        <p:xfrm>
          <a:off x="677334" y="1732546"/>
          <a:ext cx="9653254" cy="4747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3676">
                  <a:extLst>
                    <a:ext uri="{9D8B030D-6E8A-4147-A177-3AD203B41FA5}">
                      <a16:colId xmlns:a16="http://schemas.microsoft.com/office/drawing/2014/main" val="2167319634"/>
                    </a:ext>
                  </a:extLst>
                </a:gridCol>
                <a:gridCol w="7459578">
                  <a:extLst>
                    <a:ext uri="{9D8B030D-6E8A-4147-A177-3AD203B41FA5}">
                      <a16:colId xmlns:a16="http://schemas.microsoft.com/office/drawing/2014/main" val="805382909"/>
                    </a:ext>
                  </a:extLst>
                </a:gridCol>
              </a:tblGrid>
              <a:tr h="437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475317"/>
                  </a:ext>
                </a:extLst>
              </a:tr>
              <a:tr h="437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리소스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수집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 개발 계획 </a:t>
                      </a:r>
                      <a:r>
                        <a:rPr lang="ko-KR" altLang="en-US" baseline="0" dirty="0" smtClean="0"/>
                        <a:t>정리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리소스 수집 완료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330922"/>
                  </a:ext>
                </a:extLst>
              </a:tr>
              <a:tr h="437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스테이지 맵</a:t>
                      </a:r>
                      <a:r>
                        <a:rPr lang="ko-KR" altLang="en-US" baseline="0" dirty="0" smtClean="0"/>
                        <a:t> 구현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dirty="0" smtClean="0"/>
                        <a:t>캐릭터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캐릭터 기능 </a:t>
                      </a:r>
                      <a:r>
                        <a:rPr lang="ko-KR" altLang="en-US" baseline="0" dirty="0" smtClean="0"/>
                        <a:t>구현</a:t>
                      </a:r>
                      <a:endParaRPr lang="en-US" altLang="ko-KR" baseline="0" dirty="0" smtClean="0"/>
                    </a:p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smtClean="0"/>
                        <a:t>맵 과 기능 구현 완료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366023"/>
                  </a:ext>
                </a:extLst>
              </a:tr>
              <a:tr h="437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아이템</a:t>
                      </a:r>
                      <a:r>
                        <a:rPr lang="en-US" altLang="ko-KR" dirty="0" smtClean="0"/>
                        <a:t>,  </a:t>
                      </a:r>
                      <a:r>
                        <a:rPr lang="ko-KR" altLang="en-US" dirty="0" smtClean="0"/>
                        <a:t>장애물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적 </a:t>
                      </a:r>
                      <a:r>
                        <a:rPr lang="ko-KR" altLang="en-US" dirty="0" smtClean="0"/>
                        <a:t>구현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구현하지 못함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778829"/>
                  </a:ext>
                </a:extLst>
              </a:tr>
              <a:tr h="437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충돌 처리 </a:t>
                      </a:r>
                      <a:r>
                        <a:rPr lang="ko-KR" altLang="en-US" dirty="0" smtClean="0"/>
                        <a:t>구현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구현하지 못함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493127"/>
                  </a:ext>
                </a:extLst>
              </a:tr>
              <a:tr h="437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중간 점검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03998"/>
                  </a:ext>
                </a:extLst>
              </a:tr>
              <a:tr h="437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보너스 스테이지 추가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569455"/>
                  </a:ext>
                </a:extLst>
              </a:tr>
              <a:tr h="437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점수 측정 기능 구현</a:t>
                      </a:r>
                      <a:r>
                        <a:rPr lang="en-US" altLang="ko-KR" dirty="0" smtClean="0"/>
                        <a:t>, UI</a:t>
                      </a:r>
                      <a:r>
                        <a:rPr lang="ko-KR" altLang="en-US" baseline="0" dirty="0" smtClean="0"/>
                        <a:t>작업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마무리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034582"/>
                  </a:ext>
                </a:extLst>
              </a:tr>
              <a:tr h="437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최종 점검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000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72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commits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11116"/>
            <a:ext cx="10322865" cy="1924465"/>
          </a:xfrm>
        </p:spPr>
      </p:pic>
    </p:spTree>
    <p:extLst>
      <p:ext uri="{BB962C8B-B14F-4D97-AF65-F5344CB8AC3E}">
        <p14:creationId xmlns:p14="http://schemas.microsoft.com/office/powerpoint/2010/main" val="2635295209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</TotalTime>
  <Words>208</Words>
  <Application>Microsoft Office PowerPoint</Application>
  <PresentationFormat>와이드스크린</PresentationFormat>
  <Paragraphs>60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HY그래픽M</vt:lpstr>
      <vt:lpstr>맑은 고딕</vt:lpstr>
      <vt:lpstr>Arial</vt:lpstr>
      <vt:lpstr>Trebuchet MS</vt:lpstr>
      <vt:lpstr>Wingdings 3</vt:lpstr>
      <vt:lpstr>패싯</vt:lpstr>
      <vt:lpstr>2D 게임 프로그래밍 2차 발표</vt:lpstr>
      <vt:lpstr>목차</vt:lpstr>
      <vt:lpstr>1. 게임 컨셉</vt:lpstr>
      <vt:lpstr>2. 개발 범위</vt:lpstr>
      <vt:lpstr>3. 개발 계획 대비 현재 진행상황</vt:lpstr>
      <vt:lpstr>4. Github commits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</dc:title>
  <dc:creator>Eui Kim</dc:creator>
  <cp:lastModifiedBy>Eui Kim</cp:lastModifiedBy>
  <cp:revision>11</cp:revision>
  <dcterms:created xsi:type="dcterms:W3CDTF">2017-10-15T16:16:19Z</dcterms:created>
  <dcterms:modified xsi:type="dcterms:W3CDTF">2017-11-22T15:11:03Z</dcterms:modified>
</cp:coreProperties>
</file>