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0" r:id="rId4"/>
    <p:sldMasterId id="2147483693" r:id="rId5"/>
  </p:sldMasterIdLst>
  <p:notesMasterIdLst>
    <p:notesMasterId r:id="rId14"/>
  </p:notesMasterIdLst>
  <p:handoutMasterIdLst>
    <p:handoutMasterId r:id="rId15"/>
  </p:handoutMasterIdLst>
  <p:sldIdLst>
    <p:sldId id="271" r:id="rId6"/>
    <p:sldId id="278" r:id="rId7"/>
    <p:sldId id="279" r:id="rId8"/>
    <p:sldId id="280" r:id="rId9"/>
    <p:sldId id="273" r:id="rId10"/>
    <p:sldId id="277" r:id="rId11"/>
    <p:sldId id="275" r:id="rId12"/>
    <p:sldId id="276"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E75"/>
    <a:srgbClr val="309EB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7C1D6-7397-4056-8A27-4CFA52C2E06B}" v="6" dt="2024-01-17T17:00:46.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51" autoAdjust="0"/>
  </p:normalViewPr>
  <p:slideViewPr>
    <p:cSldViewPr snapToGrid="0" snapToObjects="1">
      <p:cViewPr>
        <p:scale>
          <a:sx n="93" d="100"/>
          <a:sy n="93" d="100"/>
        </p:scale>
        <p:origin x="281" y="6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1" d="100"/>
          <a:sy n="101"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7AFE930-651F-344E-8314-180208C21109}" type="datetime1">
              <a:rPr lang="en-US" smtClean="0"/>
              <a:pPr/>
              <a:t>8/19/2025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F22795-F49E-234E-94D2-EFBA1D25E604}" type="slidenum">
              <a:rPr lang="en-US" smtClean="0"/>
              <a:pPr/>
              <a:t>‹#›</a:t>
            </a:fld>
            <a:endParaRPr lang="en-US"/>
          </a:p>
        </p:txBody>
      </p:sp>
    </p:spTree>
    <p:extLst>
      <p:ext uri="{BB962C8B-B14F-4D97-AF65-F5344CB8AC3E}">
        <p14:creationId xmlns:p14="http://schemas.microsoft.com/office/powerpoint/2010/main" val="3850648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8CB54-21F8-FC40-B512-B346BF09AF08}" type="datetime1">
              <a:rPr lang="en-US" smtClean="0"/>
              <a:pPr/>
              <a:t>8/19/2025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FEB767-81C4-2B41-AC6B-7B72DAF6DCF5}" type="slidenum">
              <a:rPr lang="en-US" smtClean="0"/>
              <a:pPr/>
              <a:t>‹#›</a:t>
            </a:fld>
            <a:endParaRPr lang="en-US"/>
          </a:p>
        </p:txBody>
      </p:sp>
    </p:spTree>
    <p:extLst>
      <p:ext uri="{BB962C8B-B14F-4D97-AF65-F5344CB8AC3E}">
        <p14:creationId xmlns:p14="http://schemas.microsoft.com/office/powerpoint/2010/main" val="25610597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3482" y="1776221"/>
            <a:ext cx="5756165" cy="933758"/>
          </a:xfrm>
          <a:prstGeom prst="rect">
            <a:avLst/>
          </a:prstGeom>
        </p:spPr>
        <p:txBody>
          <a:bodyPr lIns="0" anchor="t" anchorCtr="0">
            <a:normAutofit/>
          </a:bodyPr>
          <a:lstStyle>
            <a:lvl1pPr>
              <a:defRPr sz="2800" b="1" i="0" baseline="0">
                <a:solidFill>
                  <a:srgbClr val="FFDE75"/>
                </a:solidFill>
                <a:latin typeface="Segoe UI" panose="020B0502040204020203" pitchFamily="34" charset="0"/>
                <a:ea typeface="Segoe UI Symbol" panose="020B0502040204020203" pitchFamily="34" charset="0"/>
                <a:cs typeface="Segoe UI" panose="020B0502040204020203" pitchFamily="34" charset="0"/>
              </a:defRPr>
            </a:lvl1pPr>
          </a:lstStyle>
          <a:p>
            <a:r>
              <a:rPr lang="en-GB" dirty="0"/>
              <a:t>CLICK TO ADD TITLE</a:t>
            </a:r>
            <a:endParaRPr lang="en-US" dirty="0"/>
          </a:p>
        </p:txBody>
      </p:sp>
      <p:sp>
        <p:nvSpPr>
          <p:cNvPr id="3" name="Subtitle 2"/>
          <p:cNvSpPr>
            <a:spLocks noGrp="1"/>
          </p:cNvSpPr>
          <p:nvPr>
            <p:ph type="subTitle" idx="1" hasCustomPrompt="1"/>
          </p:nvPr>
        </p:nvSpPr>
        <p:spPr>
          <a:xfrm>
            <a:off x="643482" y="2803936"/>
            <a:ext cx="5756165" cy="697655"/>
          </a:xfrm>
          <a:prstGeom prst="rect">
            <a:avLst/>
          </a:prstGeom>
        </p:spPr>
        <p:txBody>
          <a:bodyPr lIns="0">
            <a:normAutofit/>
          </a:bodyPr>
          <a:lstStyle>
            <a:lvl1pPr marL="0" indent="0" algn="l">
              <a:buNone/>
              <a:defRPr sz="2000" b="0" i="0">
                <a:solidFill>
                  <a:schemeClr val="bg1"/>
                </a:solidFill>
                <a:latin typeface="Segoe UI" panose="020B0502040204020203" pitchFamily="34" charset="0"/>
                <a:cs typeface="Segoe UI" panose="020B0502040204020203" pitchFamily="34"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GB" dirty="0"/>
              <a:t>CLICK TO ADD SUBTITLE</a:t>
            </a:r>
            <a:endParaRPr lang="en-US" dirty="0"/>
          </a:p>
        </p:txBody>
      </p:sp>
    </p:spTree>
    <p:extLst>
      <p:ext uri="{BB962C8B-B14F-4D97-AF65-F5344CB8AC3E}">
        <p14:creationId xmlns:p14="http://schemas.microsoft.com/office/powerpoint/2010/main" val="258170151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4" y="440124"/>
            <a:ext cx="6796885" cy="416303"/>
          </a:xfrm>
          <a:prstGeom prst="rect">
            <a:avLst/>
          </a:prstGeom>
        </p:spPr>
        <p:txBody>
          <a:bodyPr>
            <a:normAutofit/>
          </a:bodyPr>
          <a:lstStyle>
            <a:lvl1pPr>
              <a:defRPr sz="2400"/>
            </a:lvl1pPr>
          </a:lstStyle>
          <a:p>
            <a:r>
              <a:rPr lang="en-US"/>
              <a:t>Click to edit Master title style</a:t>
            </a:r>
            <a:endParaRPr lang="en-US" dirty="0"/>
          </a:p>
        </p:txBody>
      </p:sp>
      <p:sp>
        <p:nvSpPr>
          <p:cNvPr id="3" name="Footer Placeholder 2"/>
          <p:cNvSpPr>
            <a:spLocks noGrp="1"/>
          </p:cNvSpPr>
          <p:nvPr>
            <p:ph type="ftr" sz="quarter" idx="10"/>
          </p:nvPr>
        </p:nvSpPr>
        <p:spPr>
          <a:xfrm>
            <a:off x="457204" y="4810375"/>
            <a:ext cx="4920593" cy="166934"/>
          </a:xfrm>
          <a:prstGeom prst="rect">
            <a:avLst/>
          </a:prstGeom>
        </p:spPr>
        <p:txBody>
          <a:bodyPr/>
          <a:lstStyle/>
          <a:p>
            <a:r>
              <a:rPr lang="en-US">
                <a:solidFill>
                  <a:srgbClr val="000000">
                    <a:tint val="75000"/>
                  </a:srgbClr>
                </a:solidFill>
              </a:rPr>
              <a:t>PRESENTATION TITLE</a:t>
            </a:r>
            <a:endParaRPr lang="en-US" dirty="0">
              <a:solidFill>
                <a:srgbClr val="000000">
                  <a:tint val="75000"/>
                </a:srgbClr>
              </a:solidFill>
            </a:endParaRPr>
          </a:p>
        </p:txBody>
      </p:sp>
      <p:sp>
        <p:nvSpPr>
          <p:cNvPr id="4" name="Slide Number Placeholder 3"/>
          <p:cNvSpPr>
            <a:spLocks noGrp="1"/>
          </p:cNvSpPr>
          <p:nvPr>
            <p:ph type="sldNum" sz="quarter" idx="11"/>
          </p:nvPr>
        </p:nvSpPr>
        <p:spPr>
          <a:xfrm>
            <a:off x="7767933" y="4810375"/>
            <a:ext cx="918867" cy="166934"/>
          </a:xfrm>
          <a:prstGeom prst="rect">
            <a:avLst/>
          </a:prstGeom>
        </p:spPr>
        <p:txBody>
          <a:bodyPr/>
          <a:lstStyle/>
          <a:p>
            <a:fld id="{03930D90-B5AE-694C-AF4D-B5392C99196C}" type="slidenum">
              <a:rPr lang="en-US" smtClean="0">
                <a:solidFill>
                  <a:srgbClr val="2F5773"/>
                </a:solidFill>
              </a:rPr>
              <a:pPr/>
              <a:t>‹#›</a:t>
            </a:fld>
            <a:endParaRPr lang="en-US" dirty="0">
              <a:solidFill>
                <a:srgbClr val="2F5773"/>
              </a:solidFill>
            </a:endParaRPr>
          </a:p>
        </p:txBody>
      </p:sp>
    </p:spTree>
    <p:extLst>
      <p:ext uri="{BB962C8B-B14F-4D97-AF65-F5344CB8AC3E}">
        <p14:creationId xmlns:p14="http://schemas.microsoft.com/office/powerpoint/2010/main" val="19437376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BA Contac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2D902F-35D2-9D4E-812A-2EF9E84787C7}"/>
              </a:ext>
            </a:extLst>
          </p:cNvPr>
          <p:cNvSpPr>
            <a:spLocks noGrp="1"/>
          </p:cNvSpPr>
          <p:nvPr>
            <p:ph type="body" sz="quarter" idx="10" hasCustomPrompt="1"/>
          </p:nvPr>
        </p:nvSpPr>
        <p:spPr>
          <a:xfrm>
            <a:off x="2180240" y="722620"/>
            <a:ext cx="3773488" cy="725180"/>
          </a:xfrm>
          <a:prstGeom prst="rect">
            <a:avLst/>
          </a:prstGeom>
        </p:spPr>
        <p:txBody>
          <a:bodyPr>
            <a:noAutofit/>
          </a:bodyPr>
          <a:lstStyle>
            <a:lvl1pPr>
              <a:defRPr sz="6000" b="1">
                <a:solidFill>
                  <a:schemeClr val="bg1"/>
                </a:solidFill>
              </a:defRPr>
            </a:lvl1pPr>
          </a:lstStyle>
          <a:p>
            <a:pPr lvl="0"/>
            <a:r>
              <a:rPr lang="en-GB" dirty="0"/>
              <a:t>Thanks!</a:t>
            </a:r>
            <a:endParaRPr lang="en-LU" dirty="0"/>
          </a:p>
        </p:txBody>
      </p:sp>
    </p:spTree>
    <p:extLst>
      <p:ext uri="{BB962C8B-B14F-4D97-AF65-F5344CB8AC3E}">
        <p14:creationId xmlns:p14="http://schemas.microsoft.com/office/powerpoint/2010/main" val="169140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EBA Contac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1079715"/>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71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4" y="440124"/>
            <a:ext cx="6801352" cy="416303"/>
          </a:xfrm>
          <a:prstGeom prst="rect">
            <a:avLst/>
          </a:prstGeom>
        </p:spPr>
        <p:txBody>
          <a:bodyPr>
            <a:normAutofit/>
          </a:bodyPr>
          <a:lstStyle>
            <a:lvl1pPr>
              <a:defRPr sz="2400">
                <a:solidFill>
                  <a:srgbClr val="309EBE"/>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027763"/>
            <a:ext cx="6801356" cy="3675619"/>
          </a:xfrm>
          <a:prstGeom prst="rect">
            <a:avLst/>
          </a:prstGeo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5">
            <a:extLst>
              <a:ext uri="{FF2B5EF4-FFF2-40B4-BE49-F238E27FC236}">
                <a16:creationId xmlns:a16="http://schemas.microsoft.com/office/drawing/2014/main" id="{5FCDFD3A-6781-944F-95F2-19378F5D58DB}"/>
              </a:ext>
            </a:extLst>
          </p:cNvPr>
          <p:cNvSpPr>
            <a:spLocks noGrp="1"/>
          </p:cNvSpPr>
          <p:nvPr>
            <p:ph type="sldNum" sz="quarter" idx="4"/>
          </p:nvPr>
        </p:nvSpPr>
        <p:spPr>
          <a:xfrm>
            <a:off x="7767933" y="4810375"/>
            <a:ext cx="918867" cy="166934"/>
          </a:xfrm>
          <a:prstGeom prst="rect">
            <a:avLst/>
          </a:prstGeom>
        </p:spPr>
        <p:txBody>
          <a:bodyPr vert="horz" lIns="0" tIns="45720" rIns="0" bIns="45720" rtlCol="0" anchor="t"/>
          <a:lstStyle>
            <a:lvl1pPr algn="r">
              <a:defRPr sz="1051">
                <a:solidFill>
                  <a:schemeClr val="tx2"/>
                </a:solidFill>
                <a:latin typeface="Segoe UI" panose="020B0502040204020203" pitchFamily="34" charset="0"/>
                <a:cs typeface="Segoe UI" panose="020B0502040204020203" pitchFamily="34" charset="0"/>
              </a:defRPr>
            </a:lvl1pPr>
          </a:lstStyle>
          <a:p>
            <a:fld id="{03930D90-B5AE-694C-AF4D-B5392C99196C}" type="slidenum">
              <a:rPr lang="en-US" smtClean="0">
                <a:solidFill>
                  <a:srgbClr val="2F5773"/>
                </a:solidFill>
              </a:rPr>
              <a:pPr/>
              <a:t>‹#›</a:t>
            </a:fld>
            <a:endParaRPr lang="en-US" dirty="0">
              <a:solidFill>
                <a:srgbClr val="2F5773"/>
              </a:solidFill>
            </a:endParaRPr>
          </a:p>
        </p:txBody>
      </p:sp>
    </p:spTree>
    <p:extLst>
      <p:ext uri="{BB962C8B-B14F-4D97-AF65-F5344CB8AC3E}">
        <p14:creationId xmlns:p14="http://schemas.microsoft.com/office/powerpoint/2010/main" val="85468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3" y="2530039"/>
            <a:ext cx="6801353" cy="1021556"/>
          </a:xfrm>
          <a:prstGeom prst="rect">
            <a:avLst/>
          </a:prstGeom>
        </p:spPr>
        <p:txBody>
          <a:bodyPr anchor="t">
            <a:normAutofit/>
          </a:bodyPr>
          <a:lstStyle>
            <a:lvl1pPr algn="l">
              <a:defRPr sz="2000" b="1" i="0" cap="all">
                <a:solidFill>
                  <a:srgbClr val="309EBE"/>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457203" y="1404898"/>
            <a:ext cx="6801353" cy="1125140"/>
          </a:xfrm>
          <a:prstGeom prst="rect">
            <a:avLst/>
          </a:prstGeom>
        </p:spPr>
        <p:txBody>
          <a:bodyPr anchor="b">
            <a:normAutofit/>
          </a:bodyPr>
          <a:lstStyle>
            <a:lvl1pPr marL="0" indent="0">
              <a:buNone/>
              <a:defRPr sz="1800">
                <a:solidFill>
                  <a:schemeClr val="tx2"/>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7767933" y="4810375"/>
            <a:ext cx="918867" cy="166934"/>
          </a:xfrm>
          <a:prstGeom prst="rect">
            <a:avLst/>
          </a:prstGeom>
        </p:spPr>
        <p:txBody>
          <a:bodyPr/>
          <a:lstStyle/>
          <a:p>
            <a:fld id="{03930D90-B5AE-694C-AF4D-B5392C99196C}" type="slidenum">
              <a:rPr lang="en-US" smtClean="0">
                <a:solidFill>
                  <a:srgbClr val="2F5773"/>
                </a:solidFill>
              </a:rPr>
              <a:pPr/>
              <a:t>‹#›</a:t>
            </a:fld>
            <a:endParaRPr lang="en-US">
              <a:solidFill>
                <a:srgbClr val="2F5773"/>
              </a:solidFill>
            </a:endParaRPr>
          </a:p>
        </p:txBody>
      </p:sp>
    </p:spTree>
    <p:extLst>
      <p:ext uri="{BB962C8B-B14F-4D97-AF65-F5344CB8AC3E}">
        <p14:creationId xmlns:p14="http://schemas.microsoft.com/office/powerpoint/2010/main" val="407063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4" y="440124"/>
            <a:ext cx="6796885" cy="416303"/>
          </a:xfrm>
          <a:prstGeom prst="rect">
            <a:avLst/>
          </a:prstGeom>
        </p:spPr>
        <p:txBody>
          <a:bodyPr>
            <a:normAutofit/>
          </a:bodyPr>
          <a:lstStyle>
            <a:lvl1pPr>
              <a:defRPr sz="2400">
                <a:solidFill>
                  <a:srgbClr val="309EBE"/>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024761"/>
            <a:ext cx="3276600" cy="3665483"/>
          </a:xfrm>
          <a:prstGeom prst="rect">
            <a:avLst/>
          </a:prstGeo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p:cNvSpPr>
            <a:spLocks noGrp="1"/>
          </p:cNvSpPr>
          <p:nvPr>
            <p:ph type="ftr" sz="quarter" idx="11"/>
          </p:nvPr>
        </p:nvSpPr>
        <p:spPr>
          <a:xfrm>
            <a:off x="457204" y="4810375"/>
            <a:ext cx="4920593" cy="166934"/>
          </a:xfrm>
          <a:prstGeom prst="rect">
            <a:avLst/>
          </a:prstGeom>
        </p:spPr>
        <p:txBody>
          <a:bodyPr/>
          <a:lstStyle/>
          <a:p>
            <a:r>
              <a:rPr lang="en-US">
                <a:solidFill>
                  <a:srgbClr val="000000">
                    <a:tint val="75000"/>
                  </a:srgbClr>
                </a:solidFill>
              </a:rPr>
              <a:t>PRESENTATION TITLE</a:t>
            </a:r>
          </a:p>
        </p:txBody>
      </p:sp>
      <p:sp>
        <p:nvSpPr>
          <p:cNvPr id="7" name="Slide Number Placeholder 6"/>
          <p:cNvSpPr>
            <a:spLocks noGrp="1"/>
          </p:cNvSpPr>
          <p:nvPr>
            <p:ph type="sldNum" sz="quarter" idx="12"/>
          </p:nvPr>
        </p:nvSpPr>
        <p:spPr>
          <a:xfrm>
            <a:off x="7767933" y="4810375"/>
            <a:ext cx="918867" cy="166934"/>
          </a:xfrm>
          <a:prstGeom prst="rect">
            <a:avLst/>
          </a:prstGeom>
        </p:spPr>
        <p:txBody>
          <a:bodyPr/>
          <a:lstStyle/>
          <a:p>
            <a:fld id="{03930D90-B5AE-694C-AF4D-B5392C99196C}" type="slidenum">
              <a:rPr lang="en-US" smtClean="0">
                <a:solidFill>
                  <a:srgbClr val="2F5773"/>
                </a:solidFill>
              </a:rPr>
              <a:pPr/>
              <a:t>‹#›</a:t>
            </a:fld>
            <a:endParaRPr lang="en-US">
              <a:solidFill>
                <a:srgbClr val="2F5773"/>
              </a:solidFill>
            </a:endParaRPr>
          </a:p>
        </p:txBody>
      </p:sp>
      <p:sp>
        <p:nvSpPr>
          <p:cNvPr id="10" name="Content Placeholder 2">
            <a:extLst>
              <a:ext uri="{FF2B5EF4-FFF2-40B4-BE49-F238E27FC236}">
                <a16:creationId xmlns:a16="http://schemas.microsoft.com/office/drawing/2014/main" id="{99A1F014-24DE-F946-8B7E-56F22A9FED49}"/>
              </a:ext>
            </a:extLst>
          </p:cNvPr>
          <p:cNvSpPr>
            <a:spLocks noGrp="1"/>
          </p:cNvSpPr>
          <p:nvPr>
            <p:ph sz="half" idx="13"/>
          </p:nvPr>
        </p:nvSpPr>
        <p:spPr>
          <a:xfrm>
            <a:off x="3991046" y="1024761"/>
            <a:ext cx="3276600" cy="3665483"/>
          </a:xfrm>
          <a:prstGeom prst="rect">
            <a:avLst/>
          </a:prstGeo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74676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4" y="440124"/>
            <a:ext cx="6796885" cy="416303"/>
          </a:xfrm>
          <a:prstGeom prst="rect">
            <a:avLst/>
          </a:prstGeom>
        </p:spPr>
        <p:txBody>
          <a:bodyPr>
            <a:normAutofit/>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457200" y="1003881"/>
            <a:ext cx="3276600" cy="294911"/>
          </a:xfrm>
          <a:prstGeom prst="rect">
            <a:avLst/>
          </a:prstGeom>
        </p:spPr>
        <p:txBody>
          <a:bodyPr anchor="b">
            <a:normAutofit/>
          </a:bodyPr>
          <a:lstStyle>
            <a:lvl1pPr marL="0" indent="0">
              <a:buNone/>
              <a:defRPr sz="1600" b="1" i="0">
                <a:solidFill>
                  <a:schemeClr val="bg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3977490" y="1017735"/>
            <a:ext cx="3276600" cy="294911"/>
          </a:xfrm>
          <a:prstGeom prst="rect">
            <a:avLst/>
          </a:prstGeom>
        </p:spPr>
        <p:txBody>
          <a:bodyPr anchor="b">
            <a:normAutofit/>
          </a:bodyPr>
          <a:lstStyle>
            <a:lvl1pPr marL="0" indent="0">
              <a:buNone/>
              <a:defRPr sz="1600" b="1" i="0">
                <a:solidFill>
                  <a:schemeClr val="bg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Footer Placeholder 7"/>
          <p:cNvSpPr>
            <a:spLocks noGrp="1"/>
          </p:cNvSpPr>
          <p:nvPr>
            <p:ph type="ftr" sz="quarter" idx="11"/>
          </p:nvPr>
        </p:nvSpPr>
        <p:spPr>
          <a:xfrm>
            <a:off x="457204" y="4810375"/>
            <a:ext cx="4920593" cy="166934"/>
          </a:xfrm>
          <a:prstGeom prst="rect">
            <a:avLst/>
          </a:prstGeom>
        </p:spPr>
        <p:txBody>
          <a:bodyPr/>
          <a:lstStyle/>
          <a:p>
            <a:r>
              <a:rPr lang="en-US">
                <a:solidFill>
                  <a:srgbClr val="000000">
                    <a:tint val="75000"/>
                  </a:srgbClr>
                </a:solidFill>
              </a:rPr>
              <a:t>PRESENTATION TITLE</a:t>
            </a:r>
          </a:p>
        </p:txBody>
      </p:sp>
      <p:sp>
        <p:nvSpPr>
          <p:cNvPr id="9" name="Slide Number Placeholder 8"/>
          <p:cNvSpPr>
            <a:spLocks noGrp="1"/>
          </p:cNvSpPr>
          <p:nvPr>
            <p:ph type="sldNum" sz="quarter" idx="12"/>
          </p:nvPr>
        </p:nvSpPr>
        <p:spPr>
          <a:xfrm>
            <a:off x="7767933" y="4810375"/>
            <a:ext cx="918867" cy="166934"/>
          </a:xfrm>
          <a:prstGeom prst="rect">
            <a:avLst/>
          </a:prstGeom>
        </p:spPr>
        <p:txBody>
          <a:bodyPr/>
          <a:lstStyle/>
          <a:p>
            <a:fld id="{03930D90-B5AE-694C-AF4D-B5392C99196C}" type="slidenum">
              <a:rPr lang="en-US" smtClean="0">
                <a:solidFill>
                  <a:srgbClr val="2F5773"/>
                </a:solidFill>
              </a:rPr>
              <a:pPr/>
              <a:t>‹#›</a:t>
            </a:fld>
            <a:endParaRPr lang="en-US">
              <a:solidFill>
                <a:srgbClr val="2F5773"/>
              </a:solidFill>
            </a:endParaRPr>
          </a:p>
        </p:txBody>
      </p:sp>
      <p:sp>
        <p:nvSpPr>
          <p:cNvPr id="10" name="Content Placeholder 2">
            <a:extLst>
              <a:ext uri="{FF2B5EF4-FFF2-40B4-BE49-F238E27FC236}">
                <a16:creationId xmlns:a16="http://schemas.microsoft.com/office/drawing/2014/main" id="{1ABC443F-179B-DC4F-96C4-9DC884491072}"/>
              </a:ext>
            </a:extLst>
          </p:cNvPr>
          <p:cNvSpPr>
            <a:spLocks noGrp="1"/>
          </p:cNvSpPr>
          <p:nvPr>
            <p:ph sz="half" idx="13"/>
          </p:nvPr>
        </p:nvSpPr>
        <p:spPr>
          <a:xfrm>
            <a:off x="443643" y="1446246"/>
            <a:ext cx="3276600" cy="3167005"/>
          </a:xfrm>
          <a:prstGeom prst="rect">
            <a:avLst/>
          </a:prstGeo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a:extLst>
              <a:ext uri="{FF2B5EF4-FFF2-40B4-BE49-F238E27FC236}">
                <a16:creationId xmlns:a16="http://schemas.microsoft.com/office/drawing/2014/main" id="{B6C6F38F-43D6-E942-A2BD-D9D7149D8397}"/>
              </a:ext>
            </a:extLst>
          </p:cNvPr>
          <p:cNvSpPr>
            <a:spLocks noGrp="1"/>
          </p:cNvSpPr>
          <p:nvPr>
            <p:ph sz="half" idx="14"/>
          </p:nvPr>
        </p:nvSpPr>
        <p:spPr>
          <a:xfrm>
            <a:off x="3977489" y="1446246"/>
            <a:ext cx="3276600" cy="3167005"/>
          </a:xfrm>
          <a:prstGeom prst="rect">
            <a:avLst/>
          </a:prstGeo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558125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4" y="440124"/>
            <a:ext cx="6796885" cy="416303"/>
          </a:xfrm>
          <a:prstGeom prst="rect">
            <a:avLst/>
          </a:prstGeom>
        </p:spPr>
        <p:txBody>
          <a:bodyPr>
            <a:normAutofit/>
          </a:bodyPr>
          <a:lstStyle>
            <a:lvl1pPr>
              <a:defRPr sz="2400"/>
            </a:lvl1pPr>
          </a:lstStyle>
          <a:p>
            <a:r>
              <a:rPr lang="en-US"/>
              <a:t>Click to edit Master title style</a:t>
            </a:r>
            <a:endParaRPr lang="en-US" dirty="0"/>
          </a:p>
        </p:txBody>
      </p:sp>
      <p:sp>
        <p:nvSpPr>
          <p:cNvPr id="4" name="Footer Placeholder 3"/>
          <p:cNvSpPr>
            <a:spLocks noGrp="1"/>
          </p:cNvSpPr>
          <p:nvPr>
            <p:ph type="ftr" sz="quarter" idx="11"/>
          </p:nvPr>
        </p:nvSpPr>
        <p:spPr>
          <a:xfrm>
            <a:off x="457204" y="4810375"/>
            <a:ext cx="4920593" cy="166934"/>
          </a:xfrm>
          <a:prstGeom prst="rect">
            <a:avLst/>
          </a:prstGeom>
        </p:spPr>
        <p:txBody>
          <a:bodyPr/>
          <a:lstStyle/>
          <a:p>
            <a:r>
              <a:rPr lang="en-US">
                <a:solidFill>
                  <a:srgbClr val="000000">
                    <a:tint val="75000"/>
                  </a:srgbClr>
                </a:solidFill>
              </a:rPr>
              <a:t>PRESENTATION TITLE</a:t>
            </a:r>
          </a:p>
        </p:txBody>
      </p:sp>
      <p:sp>
        <p:nvSpPr>
          <p:cNvPr id="5" name="Slide Number Placeholder 4"/>
          <p:cNvSpPr>
            <a:spLocks noGrp="1"/>
          </p:cNvSpPr>
          <p:nvPr>
            <p:ph type="sldNum" sz="quarter" idx="12"/>
          </p:nvPr>
        </p:nvSpPr>
        <p:spPr>
          <a:xfrm>
            <a:off x="7767933" y="4810375"/>
            <a:ext cx="918867" cy="166934"/>
          </a:xfrm>
          <a:prstGeom prst="rect">
            <a:avLst/>
          </a:prstGeom>
        </p:spPr>
        <p:txBody>
          <a:bodyPr/>
          <a:lstStyle/>
          <a:p>
            <a:fld id="{03930D90-B5AE-694C-AF4D-B5392C99196C}" type="slidenum">
              <a:rPr lang="en-US" smtClean="0">
                <a:solidFill>
                  <a:srgbClr val="2F5773"/>
                </a:solidFill>
              </a:rPr>
              <a:pPr/>
              <a:t>‹#›</a:t>
            </a:fld>
            <a:endParaRPr lang="en-US">
              <a:solidFill>
                <a:srgbClr val="2F5773"/>
              </a:solidFill>
            </a:endParaRPr>
          </a:p>
        </p:txBody>
      </p:sp>
    </p:spTree>
    <p:extLst>
      <p:ext uri="{BB962C8B-B14F-4D97-AF65-F5344CB8AC3E}">
        <p14:creationId xmlns:p14="http://schemas.microsoft.com/office/powerpoint/2010/main" val="180830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4" y="4810375"/>
            <a:ext cx="4920593" cy="166934"/>
          </a:xfrm>
          <a:prstGeom prst="rect">
            <a:avLst/>
          </a:prstGeom>
        </p:spPr>
        <p:txBody>
          <a:bodyPr/>
          <a:lstStyle/>
          <a:p>
            <a:r>
              <a:rPr lang="en-US">
                <a:solidFill>
                  <a:srgbClr val="000000">
                    <a:tint val="75000"/>
                  </a:srgbClr>
                </a:solidFill>
              </a:rPr>
              <a:t>PRESENTATION TITLE</a:t>
            </a:r>
          </a:p>
        </p:txBody>
      </p:sp>
      <p:sp>
        <p:nvSpPr>
          <p:cNvPr id="4" name="Slide Number Placeholder 3"/>
          <p:cNvSpPr>
            <a:spLocks noGrp="1"/>
          </p:cNvSpPr>
          <p:nvPr>
            <p:ph type="sldNum" sz="quarter" idx="12"/>
          </p:nvPr>
        </p:nvSpPr>
        <p:spPr>
          <a:xfrm>
            <a:off x="7767933" y="4810375"/>
            <a:ext cx="918867" cy="166934"/>
          </a:xfrm>
          <a:prstGeom prst="rect">
            <a:avLst/>
          </a:prstGeom>
        </p:spPr>
        <p:txBody>
          <a:bodyPr/>
          <a:lstStyle/>
          <a:p>
            <a:fld id="{03930D90-B5AE-694C-AF4D-B5392C99196C}" type="slidenum">
              <a:rPr lang="en-US" smtClean="0">
                <a:solidFill>
                  <a:srgbClr val="2F5773"/>
                </a:solidFill>
              </a:rPr>
              <a:pPr/>
              <a:t>‹#›</a:t>
            </a:fld>
            <a:endParaRPr lang="en-US">
              <a:solidFill>
                <a:srgbClr val="2F5773"/>
              </a:solidFill>
            </a:endParaRPr>
          </a:p>
        </p:txBody>
      </p:sp>
    </p:spTree>
    <p:extLst>
      <p:ext uri="{BB962C8B-B14F-4D97-AF65-F5344CB8AC3E}">
        <p14:creationId xmlns:p14="http://schemas.microsoft.com/office/powerpoint/2010/main" val="241976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499242"/>
            <a:ext cx="3008313" cy="577084"/>
          </a:xfrm>
          <a:prstGeom prst="rect">
            <a:avLst/>
          </a:prstGeom>
        </p:spPr>
        <p:txBody>
          <a:bodyPr anchor="b">
            <a:normAutofit/>
          </a:bodyPr>
          <a:lstStyle>
            <a:lvl1pPr algn="l">
              <a:defRPr sz="1800" b="1"/>
            </a:lvl1pPr>
          </a:lstStyle>
          <a:p>
            <a:r>
              <a:rPr lang="en-US"/>
              <a:t>Click to edit Master title style</a:t>
            </a:r>
            <a:endParaRPr lang="en-US" dirty="0"/>
          </a:p>
        </p:txBody>
      </p:sp>
      <p:sp>
        <p:nvSpPr>
          <p:cNvPr id="3" name="Content Placeholder 2"/>
          <p:cNvSpPr>
            <a:spLocks noGrp="1"/>
          </p:cNvSpPr>
          <p:nvPr>
            <p:ph idx="1"/>
          </p:nvPr>
        </p:nvSpPr>
        <p:spPr>
          <a:xfrm>
            <a:off x="3575050" y="1175845"/>
            <a:ext cx="3683506" cy="3534104"/>
          </a:xfrm>
          <a:prstGeom prst="rect">
            <a:avLst/>
          </a:prstGeom>
        </p:spPr>
        <p:txBody>
          <a:bodyPr>
            <a:normAutofit/>
          </a:bodyPr>
          <a:lstStyle>
            <a:lvl1pPr>
              <a:defRPr sz="1600"/>
            </a:lvl1pPr>
            <a:lvl2pPr>
              <a:defRPr sz="1600"/>
            </a:lvl2pPr>
            <a:lvl3pPr>
              <a:defRPr sz="1600"/>
            </a:lvl3pPr>
            <a:lvl4pPr>
              <a:defRPr sz="16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57207" y="1175845"/>
            <a:ext cx="3008313" cy="3534104"/>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57204" y="4810375"/>
            <a:ext cx="4920593" cy="166934"/>
          </a:xfrm>
          <a:prstGeom prst="rect">
            <a:avLst/>
          </a:prstGeom>
        </p:spPr>
        <p:txBody>
          <a:bodyPr/>
          <a:lstStyle/>
          <a:p>
            <a:r>
              <a:rPr lang="en-US">
                <a:solidFill>
                  <a:srgbClr val="000000">
                    <a:tint val="75000"/>
                  </a:srgbClr>
                </a:solidFill>
              </a:rPr>
              <a:t>PRESENTATION TITLE</a:t>
            </a:r>
          </a:p>
        </p:txBody>
      </p:sp>
      <p:sp>
        <p:nvSpPr>
          <p:cNvPr id="7" name="Slide Number Placeholder 6"/>
          <p:cNvSpPr>
            <a:spLocks noGrp="1"/>
          </p:cNvSpPr>
          <p:nvPr>
            <p:ph type="sldNum" sz="quarter" idx="12"/>
          </p:nvPr>
        </p:nvSpPr>
        <p:spPr>
          <a:xfrm>
            <a:off x="7767933" y="4810375"/>
            <a:ext cx="918867" cy="166934"/>
          </a:xfrm>
          <a:prstGeom prst="rect">
            <a:avLst/>
          </a:prstGeom>
        </p:spPr>
        <p:txBody>
          <a:bodyPr/>
          <a:lstStyle/>
          <a:p>
            <a:fld id="{03930D90-B5AE-694C-AF4D-B5392C99196C}" type="slidenum">
              <a:rPr lang="en-US" smtClean="0">
                <a:solidFill>
                  <a:srgbClr val="2F5773"/>
                </a:solidFill>
              </a:rPr>
              <a:pPr/>
              <a:t>‹#›</a:t>
            </a:fld>
            <a:endParaRPr lang="en-US">
              <a:solidFill>
                <a:srgbClr val="2F5773"/>
              </a:solidFill>
            </a:endParaRPr>
          </a:p>
        </p:txBody>
      </p:sp>
    </p:spTree>
    <p:extLst>
      <p:ext uri="{BB962C8B-B14F-4D97-AF65-F5344CB8AC3E}">
        <p14:creationId xmlns:p14="http://schemas.microsoft.com/office/powerpoint/2010/main" val="174035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0" y="775138"/>
            <a:ext cx="6801356" cy="3455276"/>
          </a:xfrm>
          <a:prstGeom prst="rect">
            <a:avLst/>
          </a:prstGeom>
        </p:spPr>
        <p:txBody>
          <a:bodyPr>
            <a:normAutofit/>
          </a:bodyPr>
          <a:lstStyle>
            <a:lvl1pPr marL="0" indent="0">
              <a:buNone/>
              <a:defRPr sz="16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5" y="4230417"/>
            <a:ext cx="6801352" cy="269327"/>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57204" y="4810375"/>
            <a:ext cx="4920593" cy="166934"/>
          </a:xfrm>
          <a:prstGeom prst="rect">
            <a:avLst/>
          </a:prstGeom>
        </p:spPr>
        <p:txBody>
          <a:bodyPr/>
          <a:lstStyle/>
          <a:p>
            <a:r>
              <a:rPr lang="en-US" dirty="0">
                <a:solidFill>
                  <a:srgbClr val="000000">
                    <a:tint val="75000"/>
                  </a:srgbClr>
                </a:solidFill>
              </a:rPr>
              <a:t>PRESENTATION TITLE</a:t>
            </a:r>
          </a:p>
        </p:txBody>
      </p:sp>
      <p:sp>
        <p:nvSpPr>
          <p:cNvPr id="7" name="Slide Number Placeholder 6"/>
          <p:cNvSpPr>
            <a:spLocks noGrp="1"/>
          </p:cNvSpPr>
          <p:nvPr>
            <p:ph type="sldNum" sz="quarter" idx="12"/>
          </p:nvPr>
        </p:nvSpPr>
        <p:spPr>
          <a:xfrm>
            <a:off x="7767933" y="4810375"/>
            <a:ext cx="918867" cy="166934"/>
          </a:xfrm>
          <a:prstGeom prst="rect">
            <a:avLst/>
          </a:prstGeom>
        </p:spPr>
        <p:txBody>
          <a:bodyPr/>
          <a:lstStyle/>
          <a:p>
            <a:fld id="{03930D90-B5AE-694C-AF4D-B5392C99196C}" type="slidenum">
              <a:rPr lang="en-US" smtClean="0">
                <a:solidFill>
                  <a:srgbClr val="2F5773"/>
                </a:solidFill>
              </a:rPr>
              <a:pPr/>
              <a:t>‹#›</a:t>
            </a:fld>
            <a:endParaRPr lang="en-US" dirty="0">
              <a:solidFill>
                <a:srgbClr val="2F5773"/>
              </a:solidFill>
            </a:endParaRPr>
          </a:p>
        </p:txBody>
      </p:sp>
    </p:spTree>
    <p:extLst>
      <p:ext uri="{BB962C8B-B14F-4D97-AF65-F5344CB8AC3E}">
        <p14:creationId xmlns:p14="http://schemas.microsoft.com/office/powerpoint/2010/main" val="329437074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4" y="440124"/>
            <a:ext cx="6796885" cy="416303"/>
          </a:xfrm>
          <a:prstGeom prst="rect">
            <a:avLst/>
          </a:prstGeom>
          <a:ln>
            <a:noFill/>
          </a:ln>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027763"/>
            <a:ext cx="6796889" cy="3675619"/>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 </a:t>
            </a:r>
          </a:p>
          <a:p>
            <a:pPr lvl="2"/>
            <a:r>
              <a:rPr lang="en-GB" dirty="0"/>
              <a:t>Third level</a:t>
            </a:r>
          </a:p>
          <a:p>
            <a:pPr lvl="3"/>
            <a:r>
              <a:rPr lang="en-GB" dirty="0"/>
              <a:t>Fourth level</a:t>
            </a:r>
          </a:p>
          <a:p>
            <a:pPr lvl="4"/>
            <a:r>
              <a:rPr lang="en-GB" dirty="0"/>
              <a:t>Fifth level</a:t>
            </a:r>
          </a:p>
        </p:txBody>
      </p:sp>
      <p:sp>
        <p:nvSpPr>
          <p:cNvPr id="6" name="Slide Number Placeholder 5"/>
          <p:cNvSpPr>
            <a:spLocks noGrp="1"/>
          </p:cNvSpPr>
          <p:nvPr>
            <p:ph type="sldNum" sz="quarter" idx="4"/>
          </p:nvPr>
        </p:nvSpPr>
        <p:spPr>
          <a:xfrm>
            <a:off x="7767933" y="4810375"/>
            <a:ext cx="918867" cy="166934"/>
          </a:xfrm>
          <a:prstGeom prst="rect">
            <a:avLst/>
          </a:prstGeom>
        </p:spPr>
        <p:txBody>
          <a:bodyPr vert="horz" lIns="0" tIns="45720" rIns="0" bIns="45720" rtlCol="0" anchor="t"/>
          <a:lstStyle>
            <a:lvl1pPr algn="r">
              <a:defRPr sz="1051">
                <a:solidFill>
                  <a:schemeClr val="tx2"/>
                </a:solidFill>
                <a:latin typeface="Segoe UI" panose="020B0502040204020203" pitchFamily="34" charset="0"/>
                <a:cs typeface="Segoe UI" panose="020B0502040204020203" pitchFamily="34" charset="0"/>
              </a:defRPr>
            </a:lvl1pPr>
          </a:lstStyle>
          <a:p>
            <a:fld id="{03930D90-B5AE-694C-AF4D-B5392C99196C}" type="slidenum">
              <a:rPr lang="en-US" smtClean="0">
                <a:solidFill>
                  <a:srgbClr val="2F5773"/>
                </a:solidFill>
              </a:rPr>
              <a:pPr/>
              <a:t>‹#›</a:t>
            </a:fld>
            <a:endParaRPr lang="en-US" dirty="0">
              <a:solidFill>
                <a:srgbClr val="2F5773"/>
              </a:solidFill>
            </a:endParaRPr>
          </a:p>
        </p:txBody>
      </p:sp>
      <p:pic>
        <p:nvPicPr>
          <p:cNvPr id="9" name="Picture 8">
            <a:extLst>
              <a:ext uri="{FF2B5EF4-FFF2-40B4-BE49-F238E27FC236}">
                <a16:creationId xmlns:a16="http://schemas.microsoft.com/office/drawing/2014/main" id="{8174B7CF-461F-214E-A10E-DD534B24A3DE}"/>
              </a:ext>
            </a:extLst>
          </p:cNvPr>
          <p:cNvPicPr>
            <a:picLocks noChangeAspect="1"/>
          </p:cNvPicPr>
          <p:nvPr userDrawn="1"/>
        </p:nvPicPr>
        <p:blipFill>
          <a:blip r:embed="rId14"/>
          <a:srcRect/>
          <a:stretch/>
        </p:blipFill>
        <p:spPr>
          <a:xfrm>
            <a:off x="7589521" y="345509"/>
            <a:ext cx="1278032" cy="605530"/>
          </a:xfrm>
          <a:prstGeom prst="rect">
            <a:avLst/>
          </a:prstGeom>
        </p:spPr>
      </p:pic>
    </p:spTree>
    <p:extLst>
      <p:ext uri="{BB962C8B-B14F-4D97-AF65-F5344CB8AC3E}">
        <p14:creationId xmlns:p14="http://schemas.microsoft.com/office/powerpoint/2010/main" val="201369636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hf hdr="0" dt="0"/>
  <p:txStyles>
    <p:titleStyle>
      <a:lvl1pPr algn="l" defTabSz="457189" rtl="0" eaLnBrk="1" latinLnBrk="0" hangingPunct="1">
        <a:spcBef>
          <a:spcPct val="0"/>
        </a:spcBef>
        <a:buNone/>
        <a:defRPr sz="2200" b="1" i="0" u="none" kern="1200">
          <a:solidFill>
            <a:srgbClr val="309EBE"/>
          </a:solidFill>
          <a:latin typeface="Segoe UI" panose="020B0502040204020203" pitchFamily="34" charset="0"/>
          <a:ea typeface="+mj-ea"/>
          <a:cs typeface="Segoe UI" panose="020B0502040204020203" pitchFamily="34" charset="0"/>
        </a:defRPr>
      </a:lvl1pPr>
    </p:titleStyle>
    <p:bodyStyle>
      <a:lvl1pPr marL="0" indent="0" algn="l" defTabSz="457189" rtl="0" eaLnBrk="1" latinLnBrk="0" hangingPunct="1">
        <a:lnSpc>
          <a:spcPct val="105000"/>
        </a:lnSpc>
        <a:spcBef>
          <a:spcPts val="1200"/>
        </a:spcBef>
        <a:buFontTx/>
        <a:buNone/>
        <a:defRPr sz="1800" kern="1200" baseline="0">
          <a:solidFill>
            <a:schemeClr val="tx1">
              <a:lumMod val="65000"/>
              <a:lumOff val="35000"/>
            </a:schemeClr>
          </a:solidFill>
          <a:latin typeface="Segoe UI" panose="020B0502040204020203" pitchFamily="34" charset="0"/>
          <a:ea typeface="+mn-ea"/>
          <a:cs typeface="Segoe UI" panose="020B0502040204020203" pitchFamily="34" charset="0"/>
        </a:defRPr>
      </a:lvl1pPr>
      <a:lvl2pPr marL="230394" indent="-230394" algn="l" defTabSz="457189" rtl="0" eaLnBrk="1" latinLnBrk="0" hangingPunct="1">
        <a:lnSpc>
          <a:spcPct val="105000"/>
        </a:lnSpc>
        <a:spcBef>
          <a:spcPts val="1200"/>
        </a:spcBef>
        <a:buClr>
          <a:schemeClr val="tx2"/>
        </a:buClr>
        <a:buFont typeface="Wingdings" charset="2"/>
        <a:buChar char="§"/>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2pPr>
      <a:lvl3pPr marL="719982" indent="-228594" algn="l" defTabSz="457189" rtl="0" eaLnBrk="1" latinLnBrk="0" hangingPunct="1">
        <a:spcBef>
          <a:spcPts val="500"/>
        </a:spcBef>
        <a:buClr>
          <a:schemeClr val="tx2"/>
        </a:buClr>
        <a:buFont typeface="Arial"/>
        <a:buChar char="•"/>
        <a:defRPr sz="1600" kern="1200">
          <a:solidFill>
            <a:schemeClr val="tx1">
              <a:lumMod val="65000"/>
              <a:lumOff val="35000"/>
            </a:schemeClr>
          </a:solidFill>
          <a:latin typeface="Segoe UI" panose="020B0502040204020203" pitchFamily="34" charset="0"/>
          <a:ea typeface="+mn-ea"/>
          <a:cs typeface="Segoe UI" panose="020B0502040204020203" pitchFamily="34" charset="0"/>
        </a:defRPr>
      </a:lvl3pPr>
      <a:lvl4pPr marL="1079973" indent="-228594" algn="l" defTabSz="457189" rtl="0" eaLnBrk="1" latinLnBrk="0" hangingPunct="1">
        <a:spcBef>
          <a:spcPts val="500"/>
        </a:spcBef>
        <a:buClr>
          <a:schemeClr val="bg2"/>
        </a:buClr>
        <a:buSzPct val="55000"/>
        <a:buFont typeface="Wingdings 3" charset="2"/>
        <a:buChar char=""/>
        <a:defRPr sz="1600" kern="1200">
          <a:solidFill>
            <a:schemeClr val="tx1">
              <a:lumMod val="65000"/>
              <a:lumOff val="35000"/>
            </a:schemeClr>
          </a:solidFill>
          <a:latin typeface="Segoe UI" panose="020B0502040204020203" pitchFamily="34" charset="0"/>
          <a:ea typeface="+mn-ea"/>
          <a:cs typeface="Segoe UI" panose="020B0502040204020203" pitchFamily="34" charset="0"/>
        </a:defRPr>
      </a:lvl4pPr>
      <a:lvl5pPr marL="1439964" marR="0" indent="-285744" algn="l" defTabSz="457189" rtl="0" eaLnBrk="1" fontAlgn="auto" latinLnBrk="0" hangingPunct="1">
        <a:lnSpc>
          <a:spcPct val="100000"/>
        </a:lnSpc>
        <a:spcBef>
          <a:spcPts val="500"/>
        </a:spcBef>
        <a:spcAft>
          <a:spcPts val="0"/>
        </a:spcAft>
        <a:buClr>
          <a:schemeClr val="accent2"/>
        </a:buClr>
        <a:buSzPct val="100000"/>
        <a:buFont typeface="Wingdings" charset="2"/>
        <a:buChar char="§"/>
        <a:tabLst/>
        <a:defRPr sz="1600" kern="1200" baseline="0">
          <a:solidFill>
            <a:schemeClr val="tx1">
              <a:lumMod val="65000"/>
              <a:lumOff val="35000"/>
            </a:schemeClr>
          </a:solidFill>
          <a:latin typeface="Segoe UI" panose="020B0502040204020203" pitchFamily="34" charset="0"/>
          <a:ea typeface="+mn-ea"/>
          <a:cs typeface="Segoe UI" panose="020B0502040204020203" pitchFamily="34"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1397717"/>
      </p:ext>
    </p:extLst>
  </p:cSld>
  <p:clrMap bg1="lt1" tx1="dk1" bg2="lt2" tx2="dk2" accent1="accent1" accent2="accent2" accent3="accent3" accent4="accent4" accent5="accent5" accent6="accent6" hlink="hlink" folHlink="folHlink"/>
  <p:sldLayoutIdLst>
    <p:sldLayoutId id="2147483648" r:id="rId1"/>
  </p:sldLayoutIdLst>
  <p:hf hdr="0" dt="0"/>
  <p:txStyles>
    <p:titleStyle>
      <a:lvl1pPr algn="l" defTabSz="457189" rtl="0" eaLnBrk="1" latinLnBrk="0" hangingPunct="1">
        <a:spcBef>
          <a:spcPct val="0"/>
        </a:spcBef>
        <a:buNone/>
        <a:defRPr sz="2200" b="1" i="0" u="none" kern="1200">
          <a:solidFill>
            <a:srgbClr val="309EBE"/>
          </a:solidFill>
          <a:latin typeface="Segoe UI" panose="020B0502040204020203" pitchFamily="34" charset="0"/>
          <a:ea typeface="+mj-ea"/>
          <a:cs typeface="Segoe UI" panose="020B0502040204020203" pitchFamily="34" charset="0"/>
        </a:defRPr>
      </a:lvl1pPr>
    </p:titleStyle>
    <p:bodyStyle>
      <a:lvl1pPr marL="0" indent="0" algn="l" defTabSz="457189" rtl="0" eaLnBrk="1" latinLnBrk="0" hangingPunct="1">
        <a:lnSpc>
          <a:spcPct val="105000"/>
        </a:lnSpc>
        <a:spcBef>
          <a:spcPts val="1200"/>
        </a:spcBef>
        <a:buFontTx/>
        <a:buNone/>
        <a:defRPr sz="1800" kern="1200" baseline="0">
          <a:solidFill>
            <a:schemeClr val="tx1">
              <a:lumMod val="65000"/>
              <a:lumOff val="35000"/>
            </a:schemeClr>
          </a:solidFill>
          <a:latin typeface="Segoe UI" panose="020B0502040204020203" pitchFamily="34" charset="0"/>
          <a:ea typeface="+mn-ea"/>
          <a:cs typeface="Segoe UI" panose="020B0502040204020203" pitchFamily="34" charset="0"/>
        </a:defRPr>
      </a:lvl1pPr>
      <a:lvl2pPr marL="230394" indent="-230394" algn="l" defTabSz="457189" rtl="0" eaLnBrk="1" latinLnBrk="0" hangingPunct="1">
        <a:lnSpc>
          <a:spcPct val="105000"/>
        </a:lnSpc>
        <a:spcBef>
          <a:spcPts val="1200"/>
        </a:spcBef>
        <a:buClr>
          <a:schemeClr val="tx2"/>
        </a:buClr>
        <a:buFont typeface="Wingdings" charset="2"/>
        <a:buChar char="§"/>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2pPr>
      <a:lvl3pPr marL="719982" indent="-228594" algn="l" defTabSz="457189" rtl="0" eaLnBrk="1" latinLnBrk="0" hangingPunct="1">
        <a:spcBef>
          <a:spcPts val="500"/>
        </a:spcBef>
        <a:buClr>
          <a:schemeClr val="tx2"/>
        </a:buClr>
        <a:buFont typeface="Arial"/>
        <a:buChar char="•"/>
        <a:defRPr sz="1600" kern="1200">
          <a:solidFill>
            <a:schemeClr val="tx1">
              <a:lumMod val="65000"/>
              <a:lumOff val="35000"/>
            </a:schemeClr>
          </a:solidFill>
          <a:latin typeface="Segoe UI" panose="020B0502040204020203" pitchFamily="34" charset="0"/>
          <a:ea typeface="+mn-ea"/>
          <a:cs typeface="Segoe UI" panose="020B0502040204020203" pitchFamily="34" charset="0"/>
        </a:defRPr>
      </a:lvl3pPr>
      <a:lvl4pPr marL="1079973" indent="-228594" algn="l" defTabSz="457189" rtl="0" eaLnBrk="1" latinLnBrk="0" hangingPunct="1">
        <a:spcBef>
          <a:spcPts val="500"/>
        </a:spcBef>
        <a:buClr>
          <a:schemeClr val="bg2"/>
        </a:buClr>
        <a:buSzPct val="55000"/>
        <a:buFont typeface="Wingdings 3" charset="2"/>
        <a:buChar char=""/>
        <a:defRPr sz="1600" kern="1200">
          <a:solidFill>
            <a:schemeClr val="tx1">
              <a:lumMod val="65000"/>
              <a:lumOff val="35000"/>
            </a:schemeClr>
          </a:solidFill>
          <a:latin typeface="Segoe UI" panose="020B0502040204020203" pitchFamily="34" charset="0"/>
          <a:ea typeface="+mn-ea"/>
          <a:cs typeface="Segoe UI" panose="020B0502040204020203" pitchFamily="34" charset="0"/>
        </a:defRPr>
      </a:lvl4pPr>
      <a:lvl5pPr marL="1439964" marR="0" indent="-285744" algn="l" defTabSz="457189" rtl="0" eaLnBrk="1" fontAlgn="auto" latinLnBrk="0" hangingPunct="1">
        <a:lnSpc>
          <a:spcPct val="100000"/>
        </a:lnSpc>
        <a:spcBef>
          <a:spcPts val="500"/>
        </a:spcBef>
        <a:spcAft>
          <a:spcPts val="0"/>
        </a:spcAft>
        <a:buClr>
          <a:schemeClr val="accent2"/>
        </a:buClr>
        <a:buSzPct val="100000"/>
        <a:buFont typeface="Wingdings" charset="2"/>
        <a:buChar char="§"/>
        <a:tabLst/>
        <a:defRPr sz="1600" kern="1200" baseline="0">
          <a:solidFill>
            <a:schemeClr val="tx1">
              <a:lumMod val="65000"/>
              <a:lumOff val="35000"/>
            </a:schemeClr>
          </a:solidFill>
          <a:latin typeface="Segoe UI" panose="020B0502040204020203" pitchFamily="34" charset="0"/>
          <a:ea typeface="+mn-ea"/>
          <a:cs typeface="Segoe UI" panose="020B0502040204020203" pitchFamily="34"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eeas.europa.eu/topics/common-security-and-defence-policy-csdp_en" TargetMode="External"/><Relationship Id="rId2" Type="http://schemas.openxmlformats.org/officeDocument/2006/relationships/hyperlink" Target="https://eeas.europa.eu/topics/common-foreign-security-policy-cfsp_en" TargetMode="External"/><Relationship Id="rId1" Type="http://schemas.openxmlformats.org/officeDocument/2006/relationships/slideLayout" Target="../slideLayouts/slideLayout2.xml"/><Relationship Id="rId4" Type="http://schemas.openxmlformats.org/officeDocument/2006/relationships/hyperlink" Target="https://eur-lex.europa.eu/legal-content/EN/TXT/?uri=CELEX:32014D0075"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F904-21B2-A14F-B8D6-4D4766718AC3}"/>
              </a:ext>
            </a:extLst>
          </p:cNvPr>
          <p:cNvSpPr>
            <a:spLocks noGrp="1"/>
          </p:cNvSpPr>
          <p:nvPr>
            <p:ph type="ctrTitle"/>
          </p:nvPr>
        </p:nvSpPr>
        <p:spPr/>
        <p:txBody>
          <a:bodyPr>
            <a:normAutofit/>
          </a:bodyPr>
          <a:lstStyle/>
          <a:p>
            <a:r>
              <a:rPr lang="en-GB" dirty="0"/>
              <a:t>OPENING SLIDE </a:t>
            </a:r>
            <a:r>
              <a:rPr lang="LID4096" dirty="0"/>
              <a:t>WITH TITLE</a:t>
            </a:r>
            <a:endParaRPr lang="en-LU" dirty="0"/>
          </a:p>
        </p:txBody>
      </p:sp>
      <p:sp>
        <p:nvSpPr>
          <p:cNvPr id="3" name="Subtitle 2">
            <a:extLst>
              <a:ext uri="{FF2B5EF4-FFF2-40B4-BE49-F238E27FC236}">
                <a16:creationId xmlns:a16="http://schemas.microsoft.com/office/drawing/2014/main" id="{BEF81192-5C22-0B42-8085-9BC90C310474}"/>
              </a:ext>
            </a:extLst>
          </p:cNvPr>
          <p:cNvSpPr>
            <a:spLocks noGrp="1"/>
          </p:cNvSpPr>
          <p:nvPr>
            <p:ph type="subTitle" idx="1"/>
          </p:nvPr>
        </p:nvSpPr>
        <p:spPr/>
        <p:txBody>
          <a:bodyPr>
            <a:normAutofit/>
          </a:bodyPr>
          <a:lstStyle/>
          <a:p>
            <a:r>
              <a:rPr lang="it-IT" dirty="0"/>
              <a:t>Giuseppe Spatafora</a:t>
            </a:r>
            <a:endParaRPr lang="en-LU" dirty="0"/>
          </a:p>
        </p:txBody>
      </p:sp>
    </p:spTree>
    <p:extLst>
      <p:ext uri="{BB962C8B-B14F-4D97-AF65-F5344CB8AC3E}">
        <p14:creationId xmlns:p14="http://schemas.microsoft.com/office/powerpoint/2010/main" val="258796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C2E3CC-CA34-287A-7C73-2A04C9D11044}"/>
              </a:ext>
            </a:extLst>
          </p:cNvPr>
          <p:cNvSpPr>
            <a:spLocks noGrp="1"/>
          </p:cNvSpPr>
          <p:nvPr>
            <p:ph type="body" idx="1"/>
          </p:nvPr>
        </p:nvSpPr>
        <p:spPr>
          <a:xfrm>
            <a:off x="457203" y="1133383"/>
            <a:ext cx="6801353" cy="2894119"/>
          </a:xfrm>
        </p:spPr>
        <p:txBody>
          <a:bodyPr anchor="ctr" anchorCtr="0">
            <a:normAutofit/>
          </a:bodyPr>
          <a:lstStyle/>
          <a:p>
            <a:r>
              <a:rPr kumimoji="0" lang="LID4096" sz="12800" b="1" i="0" u="none" strike="noStrike" kern="1200" cap="all" spc="0" normalizeH="0" baseline="0" noProof="0" dirty="0">
                <a:ln>
                  <a:noFill/>
                </a:ln>
                <a:solidFill>
                  <a:srgbClr val="309EBE"/>
                </a:solidFill>
                <a:effectLst/>
                <a:uLnTx/>
                <a:uFillTx/>
                <a:latin typeface="Segoe UI" panose="020B0502040204020203" pitchFamily="34" charset="0"/>
                <a:ea typeface="+mj-ea"/>
                <a:cs typeface="Segoe UI" panose="020B0502040204020203" pitchFamily="34" charset="0"/>
              </a:rPr>
              <a:t>TRUST</a:t>
            </a:r>
            <a:endParaRPr lang="en-GB" sz="12800" dirty="0"/>
          </a:p>
        </p:txBody>
      </p:sp>
    </p:spTree>
    <p:extLst>
      <p:ext uri="{BB962C8B-B14F-4D97-AF65-F5344CB8AC3E}">
        <p14:creationId xmlns:p14="http://schemas.microsoft.com/office/powerpoint/2010/main" val="22832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67554-5CC9-E71F-62C1-DBC33F40F652}"/>
            </a:ext>
          </a:extLst>
        </p:cNvPr>
        <p:cNvGrpSpPr/>
        <p:nvPr/>
      </p:nvGrpSpPr>
      <p:grpSpPr>
        <a:xfrm>
          <a:off x="0" y="0"/>
          <a:ext cx="0" cy="0"/>
          <a:chOff x="0" y="0"/>
          <a:chExt cx="0" cy="0"/>
        </a:xfrm>
      </p:grpSpPr>
      <p:sp>
        <p:nvSpPr>
          <p:cNvPr id="8" name="Text Placeholder 2">
            <a:extLst>
              <a:ext uri="{FF2B5EF4-FFF2-40B4-BE49-F238E27FC236}">
                <a16:creationId xmlns:a16="http://schemas.microsoft.com/office/drawing/2014/main" id="{E3ED9125-3FD4-5187-0BF4-D9A3C10EF270}"/>
              </a:ext>
            </a:extLst>
          </p:cNvPr>
          <p:cNvSpPr txBox="1">
            <a:spLocks/>
          </p:cNvSpPr>
          <p:nvPr/>
        </p:nvSpPr>
        <p:spPr>
          <a:xfrm>
            <a:off x="457203" y="2288050"/>
            <a:ext cx="6801353" cy="241988"/>
          </a:xfrm>
          <a:prstGeom prst="rect">
            <a:avLst/>
          </a:prstGeom>
        </p:spPr>
        <p:txBody>
          <a:bodyPr/>
          <a:lstStyle>
            <a:lvl1pPr marL="0" indent="0" algn="l" defTabSz="457189" rtl="0" eaLnBrk="1" latinLnBrk="0" hangingPunct="1">
              <a:lnSpc>
                <a:spcPct val="105000"/>
              </a:lnSpc>
              <a:spcBef>
                <a:spcPts val="1200"/>
              </a:spcBef>
              <a:buFontTx/>
              <a:buNone/>
              <a:defRPr sz="1800" kern="1200" baseline="0">
                <a:solidFill>
                  <a:schemeClr val="tx1">
                    <a:lumMod val="65000"/>
                    <a:lumOff val="35000"/>
                  </a:schemeClr>
                </a:solidFill>
                <a:latin typeface="Segoe UI" panose="020B0502040204020203" pitchFamily="34" charset="0"/>
                <a:ea typeface="+mn-ea"/>
                <a:cs typeface="Segoe UI" panose="020B0502040204020203" pitchFamily="34" charset="0"/>
              </a:defRPr>
            </a:lvl1pPr>
            <a:lvl2pPr marL="230394" indent="-230394" algn="l" defTabSz="457189" rtl="0" eaLnBrk="1" latinLnBrk="0" hangingPunct="1">
              <a:lnSpc>
                <a:spcPct val="105000"/>
              </a:lnSpc>
              <a:spcBef>
                <a:spcPts val="1200"/>
              </a:spcBef>
              <a:buClr>
                <a:schemeClr val="tx2"/>
              </a:buClr>
              <a:buFont typeface="Wingdings" charset="2"/>
              <a:buChar char="§"/>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2pPr>
            <a:lvl3pPr marL="719982" indent="-228594" algn="l" defTabSz="457189" rtl="0" eaLnBrk="1" latinLnBrk="0" hangingPunct="1">
              <a:spcBef>
                <a:spcPts val="500"/>
              </a:spcBef>
              <a:buClr>
                <a:schemeClr val="tx2"/>
              </a:buClr>
              <a:buFont typeface="Arial"/>
              <a:buChar char="•"/>
              <a:defRPr sz="1600" kern="1200">
                <a:solidFill>
                  <a:schemeClr val="tx1">
                    <a:lumMod val="65000"/>
                    <a:lumOff val="35000"/>
                  </a:schemeClr>
                </a:solidFill>
                <a:latin typeface="Segoe UI" panose="020B0502040204020203" pitchFamily="34" charset="0"/>
                <a:ea typeface="+mn-ea"/>
                <a:cs typeface="Segoe UI" panose="020B0502040204020203" pitchFamily="34" charset="0"/>
              </a:defRPr>
            </a:lvl3pPr>
            <a:lvl4pPr marL="1079973" indent="-228594" algn="l" defTabSz="457189" rtl="0" eaLnBrk="1" latinLnBrk="0" hangingPunct="1">
              <a:spcBef>
                <a:spcPts val="500"/>
              </a:spcBef>
              <a:buClr>
                <a:schemeClr val="bg2"/>
              </a:buClr>
              <a:buSzPct val="55000"/>
              <a:buFont typeface="Wingdings 3" charset="2"/>
              <a:buChar char=""/>
              <a:defRPr sz="1600" kern="1200">
                <a:solidFill>
                  <a:schemeClr val="tx1">
                    <a:lumMod val="65000"/>
                    <a:lumOff val="35000"/>
                  </a:schemeClr>
                </a:solidFill>
                <a:latin typeface="Segoe UI" panose="020B0502040204020203" pitchFamily="34" charset="0"/>
                <a:ea typeface="+mn-ea"/>
                <a:cs typeface="Segoe UI" panose="020B0502040204020203" pitchFamily="34" charset="0"/>
              </a:defRPr>
            </a:lvl4pPr>
            <a:lvl5pPr marL="1439964" marR="0" indent="-285744" algn="l" defTabSz="457189" rtl="0" eaLnBrk="1" fontAlgn="auto" latinLnBrk="0" hangingPunct="1">
              <a:lnSpc>
                <a:spcPct val="100000"/>
              </a:lnSpc>
              <a:spcBef>
                <a:spcPts val="500"/>
              </a:spcBef>
              <a:spcAft>
                <a:spcPts val="0"/>
              </a:spcAft>
              <a:buClr>
                <a:schemeClr val="accent2"/>
              </a:buClr>
              <a:buSzPct val="100000"/>
              <a:buFont typeface="Wingdings" charset="2"/>
              <a:buChar char="§"/>
              <a:tabLst/>
              <a:defRPr sz="1600" kern="1200" baseline="0">
                <a:solidFill>
                  <a:schemeClr val="tx1">
                    <a:lumMod val="65000"/>
                    <a:lumOff val="35000"/>
                  </a:schemeClr>
                </a:solidFill>
                <a:latin typeface="Segoe UI" panose="020B0502040204020203" pitchFamily="34" charset="0"/>
                <a:ea typeface="+mn-ea"/>
                <a:cs typeface="Segoe UI" panose="020B0502040204020203" pitchFamily="34"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189" rtl="0" eaLnBrk="1" fontAlgn="auto" latinLnBrk="0" hangingPunct="1">
              <a:lnSpc>
                <a:spcPct val="105000"/>
              </a:lnSpc>
              <a:spcBef>
                <a:spcPts val="1200"/>
              </a:spcBef>
              <a:spcAft>
                <a:spcPts val="0"/>
              </a:spcAft>
              <a:buClrTx/>
              <a:buSzTx/>
              <a:buFontTx/>
              <a:buNone/>
              <a:tabLst/>
              <a:defRPr/>
            </a:pPr>
            <a:r>
              <a:rPr kumimoji="0" lang="LID4096" sz="1800" b="0" i="0" u="none" strike="noStrike" kern="1200" cap="none" spc="0" normalizeH="0" baseline="0" noProof="0" dirty="0">
                <a:ln>
                  <a:noFill/>
                </a:ln>
                <a:solidFill>
                  <a:srgbClr val="2F5773"/>
                </a:solidFill>
                <a:effectLst/>
                <a:uLnTx/>
                <a:uFillTx/>
                <a:latin typeface="Segoe UI" panose="020B0502040204020203" pitchFamily="34" charset="0"/>
                <a:ea typeface="+mn-ea"/>
                <a:cs typeface="Segoe UI" panose="020B0502040204020203" pitchFamily="34" charset="0"/>
              </a:rPr>
              <a:t>What happened?</a:t>
            </a:r>
            <a:endParaRPr kumimoji="0" lang="en-GB" sz="1800" b="0" i="0" u="none" strike="noStrike" kern="1200" cap="none" spc="0" normalizeH="0" baseline="0" noProof="0" dirty="0">
              <a:ln>
                <a:noFill/>
              </a:ln>
              <a:solidFill>
                <a:srgbClr val="2F5773"/>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11316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1512-E063-73EA-91FE-C18503EF5CD2}"/>
              </a:ext>
            </a:extLst>
          </p:cNvPr>
          <p:cNvSpPr>
            <a:spLocks noGrp="1"/>
          </p:cNvSpPr>
          <p:nvPr>
            <p:ph type="title"/>
          </p:nvPr>
        </p:nvSpPr>
        <p:spPr/>
        <p:txBody>
          <a:bodyPr/>
          <a:lstStyle/>
          <a:p>
            <a:endParaRPr lang="en-GB" dirty="0"/>
          </a:p>
        </p:txBody>
      </p:sp>
      <p:sp>
        <p:nvSpPr>
          <p:cNvPr id="3" name="Text Placeholder 2">
            <a:extLst>
              <a:ext uri="{FF2B5EF4-FFF2-40B4-BE49-F238E27FC236}">
                <a16:creationId xmlns:a16="http://schemas.microsoft.com/office/drawing/2014/main" id="{4261B2ED-7E66-77D2-D107-0FDC76176F7E}"/>
              </a:ext>
            </a:extLst>
          </p:cNvPr>
          <p:cNvSpPr>
            <a:spLocks noGrp="1"/>
          </p:cNvSpPr>
          <p:nvPr>
            <p:ph type="body" idx="1"/>
          </p:nvPr>
        </p:nvSpPr>
        <p:spPr/>
        <p:txBody>
          <a:bodyPr/>
          <a:lstStyle/>
          <a:p>
            <a:r>
              <a:rPr lang="LID4096" dirty="0"/>
              <a:t>What happened?</a:t>
            </a:r>
            <a:endParaRPr lang="en-GB" dirty="0"/>
          </a:p>
        </p:txBody>
      </p:sp>
      <p:sp>
        <p:nvSpPr>
          <p:cNvPr id="4" name="Slide Number Placeholder 3">
            <a:extLst>
              <a:ext uri="{FF2B5EF4-FFF2-40B4-BE49-F238E27FC236}">
                <a16:creationId xmlns:a16="http://schemas.microsoft.com/office/drawing/2014/main" id="{98D6F763-EBD2-4E3F-8B06-328CEBD33840}"/>
              </a:ext>
            </a:extLst>
          </p:cNvPr>
          <p:cNvSpPr>
            <a:spLocks noGrp="1"/>
          </p:cNvSpPr>
          <p:nvPr>
            <p:ph type="sldNum" sz="quarter" idx="12"/>
          </p:nvPr>
        </p:nvSpPr>
        <p:spPr/>
        <p:txBody>
          <a:bodyPr/>
          <a:lstStyle/>
          <a:p>
            <a:fld id="{03930D90-B5AE-694C-AF4D-B5392C99196C}" type="slidenum">
              <a:rPr lang="en-US" smtClean="0">
                <a:solidFill>
                  <a:srgbClr val="2F5773"/>
                </a:solidFill>
              </a:rPr>
              <a:pPr/>
              <a:t>4</a:t>
            </a:fld>
            <a:endParaRPr lang="en-US">
              <a:solidFill>
                <a:srgbClr val="2F5773"/>
              </a:solidFill>
            </a:endParaRPr>
          </a:p>
        </p:txBody>
      </p:sp>
    </p:spTree>
    <p:extLst>
      <p:ext uri="{BB962C8B-B14F-4D97-AF65-F5344CB8AC3E}">
        <p14:creationId xmlns:p14="http://schemas.microsoft.com/office/powerpoint/2010/main" val="2370392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EAB0-0911-884C-965C-5E2D80384873}"/>
              </a:ext>
            </a:extLst>
          </p:cNvPr>
          <p:cNvSpPr>
            <a:spLocks noGrp="1"/>
          </p:cNvSpPr>
          <p:nvPr>
            <p:ph type="title"/>
          </p:nvPr>
        </p:nvSpPr>
        <p:spPr/>
        <p:txBody>
          <a:bodyPr>
            <a:normAutofit fontScale="90000"/>
          </a:bodyPr>
          <a:lstStyle/>
          <a:p>
            <a:r>
              <a:rPr lang="en-LU" dirty="0"/>
              <a:t>About us</a:t>
            </a:r>
          </a:p>
        </p:txBody>
      </p:sp>
      <p:sp>
        <p:nvSpPr>
          <p:cNvPr id="3" name="Content Placeholder 2">
            <a:extLst>
              <a:ext uri="{FF2B5EF4-FFF2-40B4-BE49-F238E27FC236}">
                <a16:creationId xmlns:a16="http://schemas.microsoft.com/office/drawing/2014/main" id="{BD2C6D32-87B4-FC45-9ADA-4184F72690DB}"/>
              </a:ext>
            </a:extLst>
          </p:cNvPr>
          <p:cNvSpPr>
            <a:spLocks noGrp="1"/>
          </p:cNvSpPr>
          <p:nvPr>
            <p:ph idx="1"/>
          </p:nvPr>
        </p:nvSpPr>
        <p:spPr/>
        <p:txBody>
          <a:bodyPr/>
          <a:lstStyle/>
          <a:p>
            <a:pPr algn="just"/>
            <a:r>
              <a:rPr lang="en-GB" dirty="0"/>
              <a:t>The European Union Institute for Security Studies (EUISS) is the Union’s Agency analysing foreign, security and defence policy issues. Its core mission is to assist the EU and its member states in the implementation of the </a:t>
            </a:r>
            <a:r>
              <a:rPr lang="en-GB" dirty="0">
                <a:hlinkClick r:id="rId2"/>
              </a:rPr>
              <a:t>Common Foreign and Security Policy</a:t>
            </a:r>
            <a:r>
              <a:rPr lang="en-GB" dirty="0"/>
              <a:t> (CFSP), including the </a:t>
            </a:r>
            <a:r>
              <a:rPr lang="en-GB" dirty="0">
                <a:hlinkClick r:id="rId3"/>
              </a:rPr>
              <a:t>Common Security and Defence Policy</a:t>
            </a:r>
            <a:r>
              <a:rPr lang="en-GB" dirty="0"/>
              <a:t> (CSDP) as well as other external action of the Union.</a:t>
            </a:r>
          </a:p>
          <a:p>
            <a:pPr algn="just"/>
            <a:r>
              <a:rPr lang="en-GB" dirty="0"/>
              <a:t>The Institute was set up in January 2002 as an autonomous agency under Council Joint Action 2001/554 [now regulated by </a:t>
            </a:r>
            <a:r>
              <a:rPr lang="en-GB" dirty="0">
                <a:hlinkClick r:id="rId4"/>
              </a:rPr>
              <a:t>Council Decision 2014/75/CFSP</a:t>
            </a:r>
            <a:r>
              <a:rPr lang="en-GB" dirty="0"/>
              <a:t>] to strengthen the EU’s analysis, foresight, and networking capacity in external action. The Institute also acts as an interface between the EU institutions and external experts – including security actors – to develop the EU’s strategic thinking. The EUISS is now an integral part of the structures that underpin the further development of the CFSP/CSDP.</a:t>
            </a:r>
          </a:p>
          <a:p>
            <a:pPr algn="just"/>
            <a:endParaRPr lang="en-LU" dirty="0"/>
          </a:p>
        </p:txBody>
      </p:sp>
      <p:sp>
        <p:nvSpPr>
          <p:cNvPr id="4" name="Footer Placeholder 3">
            <a:extLst>
              <a:ext uri="{FF2B5EF4-FFF2-40B4-BE49-F238E27FC236}">
                <a16:creationId xmlns:a16="http://schemas.microsoft.com/office/drawing/2014/main" id="{451262F2-CBC1-0C4F-94B6-0DDF675623E8}"/>
              </a:ext>
            </a:extLst>
          </p:cNvPr>
          <p:cNvSpPr>
            <a:spLocks noGrp="1"/>
          </p:cNvSpPr>
          <p:nvPr>
            <p:ph type="ftr" sz="quarter" idx="4294967295"/>
          </p:nvPr>
        </p:nvSpPr>
        <p:spPr>
          <a:xfrm>
            <a:off x="457204" y="4810375"/>
            <a:ext cx="4920593" cy="166934"/>
          </a:xfrm>
          <a:prstGeom prst="rect">
            <a:avLst/>
          </a:prstGeom>
        </p:spPr>
        <p:txBody>
          <a:bodyPr/>
          <a:lstStyle/>
          <a:p>
            <a:r>
              <a:rPr lang="en-US" dirty="0">
                <a:solidFill>
                  <a:srgbClr val="000000">
                    <a:tint val="75000"/>
                  </a:srgbClr>
                </a:solidFill>
              </a:rPr>
              <a:t>PRESENTATION TITLE</a:t>
            </a:r>
          </a:p>
        </p:txBody>
      </p:sp>
      <p:sp>
        <p:nvSpPr>
          <p:cNvPr id="5" name="Slide Number Placeholder 4">
            <a:extLst>
              <a:ext uri="{FF2B5EF4-FFF2-40B4-BE49-F238E27FC236}">
                <a16:creationId xmlns:a16="http://schemas.microsoft.com/office/drawing/2014/main" id="{4A1286A6-7F58-654B-99D6-3C93A099703F}"/>
              </a:ext>
            </a:extLst>
          </p:cNvPr>
          <p:cNvSpPr>
            <a:spLocks noGrp="1"/>
          </p:cNvSpPr>
          <p:nvPr>
            <p:ph type="sldNum" sz="quarter" idx="4"/>
          </p:nvPr>
        </p:nvSpPr>
        <p:spPr>
          <a:xfrm>
            <a:off x="7772400" y="4810375"/>
            <a:ext cx="777766" cy="166934"/>
          </a:xfrm>
        </p:spPr>
        <p:txBody>
          <a:bodyPr/>
          <a:lstStyle/>
          <a:p>
            <a:fld id="{03930D90-B5AE-694C-AF4D-B5392C99196C}" type="slidenum">
              <a:rPr lang="en-US" smtClean="0">
                <a:solidFill>
                  <a:srgbClr val="2F5773"/>
                </a:solidFill>
              </a:rPr>
              <a:pPr/>
              <a:t>5</a:t>
            </a:fld>
            <a:endParaRPr lang="en-US" dirty="0">
              <a:solidFill>
                <a:srgbClr val="2F5773"/>
              </a:solidFill>
            </a:endParaRPr>
          </a:p>
        </p:txBody>
      </p:sp>
    </p:spTree>
    <p:extLst>
      <p:ext uri="{BB962C8B-B14F-4D97-AF65-F5344CB8AC3E}">
        <p14:creationId xmlns:p14="http://schemas.microsoft.com/office/powerpoint/2010/main" val="132655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EAB0-0911-884C-965C-5E2D80384873}"/>
              </a:ext>
            </a:extLst>
          </p:cNvPr>
          <p:cNvSpPr>
            <a:spLocks noGrp="1"/>
          </p:cNvSpPr>
          <p:nvPr>
            <p:ph type="title"/>
          </p:nvPr>
        </p:nvSpPr>
        <p:spPr>
          <a:xfrm>
            <a:off x="4307050" y="425977"/>
            <a:ext cx="2548759" cy="555071"/>
          </a:xfrm>
        </p:spPr>
        <p:txBody>
          <a:bodyPr/>
          <a:lstStyle/>
          <a:p>
            <a:r>
              <a:rPr lang="de-DE" dirty="0"/>
              <a:t>An image</a:t>
            </a:r>
            <a:endParaRPr lang="en-LU" dirty="0"/>
          </a:p>
        </p:txBody>
      </p:sp>
      <p:sp>
        <p:nvSpPr>
          <p:cNvPr id="3" name="Content Placeholder 2">
            <a:extLst>
              <a:ext uri="{FF2B5EF4-FFF2-40B4-BE49-F238E27FC236}">
                <a16:creationId xmlns:a16="http://schemas.microsoft.com/office/drawing/2014/main" id="{BD2C6D32-87B4-FC45-9ADA-4184F72690DB}"/>
              </a:ext>
            </a:extLst>
          </p:cNvPr>
          <p:cNvSpPr>
            <a:spLocks noGrp="1"/>
          </p:cNvSpPr>
          <p:nvPr>
            <p:ph idx="1"/>
          </p:nvPr>
        </p:nvSpPr>
        <p:spPr>
          <a:xfrm>
            <a:off x="4307051" y="1029842"/>
            <a:ext cx="2874926" cy="2821539"/>
          </a:xfrm>
        </p:spPr>
        <p:txBody>
          <a:bodyPr>
            <a:normAutofit/>
          </a:bodyPr>
          <a:lstStyle/>
          <a:p>
            <a:r>
              <a:rPr lang="en-GB" dirty="0"/>
              <a:t>With some additional text…</a:t>
            </a:r>
            <a:endParaRPr lang="en-LU" dirty="0"/>
          </a:p>
        </p:txBody>
      </p:sp>
      <p:sp>
        <p:nvSpPr>
          <p:cNvPr id="4" name="Footer Placeholder 3">
            <a:extLst>
              <a:ext uri="{FF2B5EF4-FFF2-40B4-BE49-F238E27FC236}">
                <a16:creationId xmlns:a16="http://schemas.microsoft.com/office/drawing/2014/main" id="{451262F2-CBC1-0C4F-94B6-0DDF675623E8}"/>
              </a:ext>
            </a:extLst>
          </p:cNvPr>
          <p:cNvSpPr>
            <a:spLocks noGrp="1"/>
          </p:cNvSpPr>
          <p:nvPr>
            <p:ph type="ftr" sz="quarter" idx="4294967295"/>
          </p:nvPr>
        </p:nvSpPr>
        <p:spPr>
          <a:xfrm>
            <a:off x="457204" y="4810375"/>
            <a:ext cx="4920593" cy="166934"/>
          </a:xfrm>
          <a:prstGeom prst="rect">
            <a:avLst/>
          </a:prstGeom>
        </p:spPr>
        <p:txBody>
          <a:bodyPr/>
          <a:lstStyle/>
          <a:p>
            <a:r>
              <a:rPr lang="en-US" dirty="0">
                <a:solidFill>
                  <a:srgbClr val="000000">
                    <a:tint val="75000"/>
                  </a:srgbClr>
                </a:solidFill>
              </a:rPr>
              <a:t>PRESENTATION TITLE</a:t>
            </a:r>
          </a:p>
        </p:txBody>
      </p:sp>
      <p:sp>
        <p:nvSpPr>
          <p:cNvPr id="5" name="Slide Number Placeholder 4">
            <a:extLst>
              <a:ext uri="{FF2B5EF4-FFF2-40B4-BE49-F238E27FC236}">
                <a16:creationId xmlns:a16="http://schemas.microsoft.com/office/drawing/2014/main" id="{4A1286A6-7F58-654B-99D6-3C93A099703F}"/>
              </a:ext>
            </a:extLst>
          </p:cNvPr>
          <p:cNvSpPr>
            <a:spLocks noGrp="1"/>
          </p:cNvSpPr>
          <p:nvPr>
            <p:ph type="sldNum" sz="quarter" idx="4"/>
          </p:nvPr>
        </p:nvSpPr>
        <p:spPr>
          <a:xfrm>
            <a:off x="7772400" y="4810375"/>
            <a:ext cx="777766" cy="166934"/>
          </a:xfrm>
        </p:spPr>
        <p:txBody>
          <a:bodyPr/>
          <a:lstStyle/>
          <a:p>
            <a:fld id="{03930D90-B5AE-694C-AF4D-B5392C99196C}" type="slidenum">
              <a:rPr lang="en-US" smtClean="0">
                <a:solidFill>
                  <a:srgbClr val="2F5773"/>
                </a:solidFill>
              </a:rPr>
              <a:pPr/>
              <a:t>6</a:t>
            </a:fld>
            <a:endParaRPr lang="en-US" dirty="0">
              <a:solidFill>
                <a:srgbClr val="2F5773"/>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96" y="441448"/>
            <a:ext cx="3588617" cy="4162554"/>
          </a:xfrm>
          <a:prstGeom prst="rect">
            <a:avLst/>
          </a:prstGeom>
        </p:spPr>
      </p:pic>
    </p:spTree>
    <p:extLst>
      <p:ext uri="{BB962C8B-B14F-4D97-AF65-F5344CB8AC3E}">
        <p14:creationId xmlns:p14="http://schemas.microsoft.com/office/powerpoint/2010/main" val="93007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1C6E-DDFD-9C49-AEA1-DF01C1C7680D}"/>
              </a:ext>
            </a:extLst>
          </p:cNvPr>
          <p:cNvSpPr>
            <a:spLocks noGrp="1"/>
          </p:cNvSpPr>
          <p:nvPr>
            <p:ph type="title"/>
          </p:nvPr>
        </p:nvSpPr>
        <p:spPr/>
        <p:txBody>
          <a:bodyPr>
            <a:normAutofit fontScale="90000"/>
          </a:bodyPr>
          <a:lstStyle/>
          <a:p>
            <a:r>
              <a:rPr lang="en-LU" dirty="0"/>
              <a:t>Table title</a:t>
            </a:r>
          </a:p>
        </p:txBody>
      </p:sp>
      <p:sp>
        <p:nvSpPr>
          <p:cNvPr id="3" name="Footer Placeholder 2">
            <a:extLst>
              <a:ext uri="{FF2B5EF4-FFF2-40B4-BE49-F238E27FC236}">
                <a16:creationId xmlns:a16="http://schemas.microsoft.com/office/drawing/2014/main" id="{2E96B895-AA12-D24B-BE71-D5A987FECDEF}"/>
              </a:ext>
            </a:extLst>
          </p:cNvPr>
          <p:cNvSpPr>
            <a:spLocks noGrp="1"/>
          </p:cNvSpPr>
          <p:nvPr>
            <p:ph type="ftr" sz="quarter" idx="11"/>
          </p:nvPr>
        </p:nvSpPr>
        <p:spPr/>
        <p:txBody>
          <a:bodyPr/>
          <a:lstStyle/>
          <a:p>
            <a:r>
              <a:rPr lang="en-US">
                <a:solidFill>
                  <a:srgbClr val="000000">
                    <a:tint val="75000"/>
                  </a:srgbClr>
                </a:solidFill>
              </a:rPr>
              <a:t>PRESENTATION TITLE</a:t>
            </a:r>
          </a:p>
        </p:txBody>
      </p:sp>
      <p:sp>
        <p:nvSpPr>
          <p:cNvPr id="4" name="Slide Number Placeholder 3">
            <a:extLst>
              <a:ext uri="{FF2B5EF4-FFF2-40B4-BE49-F238E27FC236}">
                <a16:creationId xmlns:a16="http://schemas.microsoft.com/office/drawing/2014/main" id="{3484A134-FFFF-F847-B180-EF8A06A0BA3B}"/>
              </a:ext>
            </a:extLst>
          </p:cNvPr>
          <p:cNvSpPr>
            <a:spLocks noGrp="1"/>
          </p:cNvSpPr>
          <p:nvPr>
            <p:ph type="sldNum" sz="quarter" idx="12"/>
          </p:nvPr>
        </p:nvSpPr>
        <p:spPr/>
        <p:txBody>
          <a:bodyPr/>
          <a:lstStyle/>
          <a:p>
            <a:fld id="{03930D90-B5AE-694C-AF4D-B5392C99196C}" type="slidenum">
              <a:rPr lang="en-US" smtClean="0">
                <a:solidFill>
                  <a:srgbClr val="2F5773"/>
                </a:solidFill>
              </a:rPr>
              <a:pPr/>
              <a:t>7</a:t>
            </a:fld>
            <a:endParaRPr lang="en-US">
              <a:solidFill>
                <a:srgbClr val="2F5773"/>
              </a:solidFill>
            </a:endParaRPr>
          </a:p>
        </p:txBody>
      </p:sp>
      <p:graphicFrame>
        <p:nvGraphicFramePr>
          <p:cNvPr id="5" name="Content Placeholder 5">
            <a:extLst>
              <a:ext uri="{FF2B5EF4-FFF2-40B4-BE49-F238E27FC236}">
                <a16:creationId xmlns:a16="http://schemas.microsoft.com/office/drawing/2014/main" id="{C298A2AA-21BE-B042-B5D0-54E3BD3CC9E2}"/>
              </a:ext>
            </a:extLst>
          </p:cNvPr>
          <p:cNvGraphicFramePr>
            <a:graphicFrameLocks/>
          </p:cNvGraphicFramePr>
          <p:nvPr>
            <p:extLst>
              <p:ext uri="{D42A27DB-BD31-4B8C-83A1-F6EECF244321}">
                <p14:modId xmlns:p14="http://schemas.microsoft.com/office/powerpoint/2010/main" val="1274003656"/>
              </p:ext>
            </p:extLst>
          </p:nvPr>
        </p:nvGraphicFramePr>
        <p:xfrm>
          <a:off x="457204" y="950060"/>
          <a:ext cx="6350562" cy="3093610"/>
        </p:xfrm>
        <a:graphic>
          <a:graphicData uri="http://schemas.openxmlformats.org/drawingml/2006/table">
            <a:tbl>
              <a:tblPr firstRow="1" bandRow="1">
                <a:tableStyleId>{2D5ABB26-0587-4C30-8999-92F81FD0307C}</a:tableStyleId>
              </a:tblPr>
              <a:tblGrid>
                <a:gridCol w="956987">
                  <a:extLst>
                    <a:ext uri="{9D8B030D-6E8A-4147-A177-3AD203B41FA5}">
                      <a16:colId xmlns:a16="http://schemas.microsoft.com/office/drawing/2014/main" val="20000"/>
                    </a:ext>
                  </a:extLst>
                </a:gridCol>
                <a:gridCol w="1078715">
                  <a:extLst>
                    <a:ext uri="{9D8B030D-6E8A-4147-A177-3AD203B41FA5}">
                      <a16:colId xmlns:a16="http://schemas.microsoft.com/office/drawing/2014/main" val="20001"/>
                    </a:ext>
                  </a:extLst>
                </a:gridCol>
                <a:gridCol w="1078715">
                  <a:extLst>
                    <a:ext uri="{9D8B030D-6E8A-4147-A177-3AD203B41FA5}">
                      <a16:colId xmlns:a16="http://schemas.microsoft.com/office/drawing/2014/main" val="20002"/>
                    </a:ext>
                  </a:extLst>
                </a:gridCol>
                <a:gridCol w="1078715">
                  <a:extLst>
                    <a:ext uri="{9D8B030D-6E8A-4147-A177-3AD203B41FA5}">
                      <a16:colId xmlns:a16="http://schemas.microsoft.com/office/drawing/2014/main" val="20003"/>
                    </a:ext>
                  </a:extLst>
                </a:gridCol>
                <a:gridCol w="1078715">
                  <a:extLst>
                    <a:ext uri="{9D8B030D-6E8A-4147-A177-3AD203B41FA5}">
                      <a16:colId xmlns:a16="http://schemas.microsoft.com/office/drawing/2014/main" val="20004"/>
                    </a:ext>
                  </a:extLst>
                </a:gridCol>
                <a:gridCol w="1078715">
                  <a:extLst>
                    <a:ext uri="{9D8B030D-6E8A-4147-A177-3AD203B41FA5}">
                      <a16:colId xmlns:a16="http://schemas.microsoft.com/office/drawing/2014/main" val="20005"/>
                    </a:ext>
                  </a:extLst>
                </a:gridCol>
              </a:tblGrid>
              <a:tr h="309361">
                <a:tc>
                  <a:txBody>
                    <a:bodyPr/>
                    <a:lstStyle/>
                    <a:p>
                      <a:pPr marL="342900" marR="0" lvl="0" indent="-342900" algn="l"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 </a:t>
                      </a:r>
                    </a:p>
                  </a:txBody>
                  <a:tcPr anchor="b" horzOverflow="overflow">
                    <a:lnB w="19050" cap="flat" cmpd="sng" algn="ctr">
                      <a:solidFill>
                        <a:srgbClr val="E98E31"/>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width</a:t>
                      </a:r>
                    </a:p>
                  </a:txBody>
                  <a:tcPr anchor="b" horzOverflow="overflow">
                    <a:lnB w="19050" cap="flat" cmpd="sng" algn="ctr">
                      <a:solidFill>
                        <a:srgbClr val="E98E31"/>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height</a:t>
                      </a:r>
                    </a:p>
                  </a:txBody>
                  <a:tcPr anchor="b" horzOverflow="overflow">
                    <a:lnB w="19050" cap="flat" cmpd="sng" algn="ctr">
                      <a:solidFill>
                        <a:srgbClr val="E98E31"/>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bottom</a:t>
                      </a:r>
                    </a:p>
                  </a:txBody>
                  <a:tcPr anchor="b" horzOverflow="overflow">
                    <a:lnB w="19050" cap="flat" cmpd="sng" algn="ctr">
                      <a:solidFill>
                        <a:srgbClr val="E98E31"/>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top</a:t>
                      </a:r>
                    </a:p>
                  </a:txBody>
                  <a:tcPr anchor="b" horzOverflow="overflow">
                    <a:lnB w="19050" cap="flat" cmpd="sng" algn="ctr">
                      <a:solidFill>
                        <a:srgbClr val="E98E31"/>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left</a:t>
                      </a:r>
                    </a:p>
                  </a:txBody>
                  <a:tcPr anchor="b" horzOverflow="overflow">
                    <a:lnB w="19050" cap="flat" cmpd="sng" algn="ctr">
                      <a:solidFill>
                        <a:srgbClr val="E98E31"/>
                      </a:solidFill>
                      <a:prstDash val="solid"/>
                      <a:round/>
                      <a:headEnd type="none" w="med" len="med"/>
                      <a:tailEnd type="none" w="med" len="med"/>
                    </a:lnB>
                  </a:tcPr>
                </a:tc>
                <a:extLst>
                  <a:ext uri="{0D108BD9-81ED-4DB2-BD59-A6C34878D82A}">
                    <a16:rowId xmlns:a16="http://schemas.microsoft.com/office/drawing/2014/main" val="10000"/>
                  </a:ext>
                </a:extLst>
              </a:tr>
              <a:tr h="309361">
                <a:tc>
                  <a:txBody>
                    <a:bodyPr/>
                    <a:lstStyle/>
                    <a:p>
                      <a:pPr marL="342900" marR="0" lvl="0" indent="-342900" algn="l"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CD/DVD</a:t>
                      </a:r>
                    </a:p>
                  </a:txBody>
                  <a:tcPr anchor="ctr" horzOverflow="overflow">
                    <a:lnT w="19050" cap="flat" cmpd="sng" algn="ctr">
                      <a:solidFill>
                        <a:srgbClr val="E98E31"/>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120</a:t>
                      </a:r>
                    </a:p>
                  </a:txBody>
                  <a:tcPr anchor="ctr" horzOverflow="overflow">
                    <a:lnT w="19050" cap="flat" cmpd="sng" algn="ctr">
                      <a:solidFill>
                        <a:srgbClr val="E98E31"/>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120</a:t>
                      </a:r>
                    </a:p>
                  </a:txBody>
                  <a:tcPr anchor="ctr" horzOverflow="overflow">
                    <a:lnT w="19050" cap="flat" cmpd="sng" algn="ctr">
                      <a:solidFill>
                        <a:srgbClr val="E98E31"/>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12,1</a:t>
                      </a:r>
                    </a:p>
                  </a:txBody>
                  <a:tcPr anchor="ctr" horzOverflow="overflow">
                    <a:lnT w="19050" cap="flat" cmpd="sng" algn="ctr">
                      <a:solidFill>
                        <a:srgbClr val="E98E31"/>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40,0</a:t>
                      </a:r>
                    </a:p>
                  </a:txBody>
                  <a:tcPr anchor="ctr" horzOverflow="overflow">
                    <a:lnT w="19050" cap="flat" cmpd="sng" algn="ctr">
                      <a:solidFill>
                        <a:srgbClr val="E98E31"/>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25,4</a:t>
                      </a:r>
                    </a:p>
                  </a:txBody>
                  <a:tcPr anchor="ctr" horzOverflow="overflow">
                    <a:lnT w="19050" cap="flat" cmpd="sng" algn="ctr">
                      <a:solidFill>
                        <a:srgbClr val="E98E31"/>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1"/>
                  </a:ext>
                </a:extLst>
              </a:tr>
              <a:tr h="309361">
                <a:tc>
                  <a:txBody>
                    <a:bodyPr/>
                    <a:lstStyle/>
                    <a:p>
                      <a:pPr marL="342900" marR="0" lvl="0" indent="-342900" algn="l"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lumMod val="65000"/>
                              <a:lumOff val="35000"/>
                            </a:schemeClr>
                          </a:solidFill>
                          <a:effectLst/>
                          <a:latin typeface="Calibri" charset="0"/>
                          <a:ea typeface="ＭＳ Ｐゴシック" charset="0"/>
                          <a:cs typeface="Calibri" charset="0"/>
                        </a:rPr>
                        <a:t>A6</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105</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148</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lumMod val="65000"/>
                              <a:lumOff val="35000"/>
                            </a:schemeClr>
                          </a:solidFill>
                          <a:effectLst/>
                          <a:latin typeface="Calibri" charset="0"/>
                          <a:ea typeface="ＭＳ Ｐゴシック" charset="0"/>
                          <a:cs typeface="Calibri" charset="0"/>
                        </a:rPr>
                        <a:t>10,5</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49,3</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22,1</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2"/>
                  </a:ext>
                </a:extLst>
              </a:tr>
              <a:tr h="309361">
                <a:tc>
                  <a:txBody>
                    <a:bodyPr/>
                    <a:lstStyle/>
                    <a:p>
                      <a:pPr marL="342900" marR="0" lvl="0" indent="-342900" algn="l"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lumMod val="65000"/>
                              <a:lumOff val="35000"/>
                            </a:schemeClr>
                          </a:solidFill>
                          <a:effectLst/>
                          <a:latin typeface="Calibri" charset="0"/>
                          <a:ea typeface="ＭＳ Ｐゴシック" charset="0"/>
                          <a:cs typeface="Calibri" charset="0"/>
                        </a:rPr>
                        <a:t>Leaflet</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105</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210</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10,5</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lumMod val="65000"/>
                              <a:lumOff val="35000"/>
                            </a:schemeClr>
                          </a:solidFill>
                          <a:effectLst/>
                          <a:latin typeface="Calibri" charset="0"/>
                          <a:ea typeface="ＭＳ Ｐゴシック" charset="0"/>
                          <a:cs typeface="Calibri" charset="0"/>
                        </a:rPr>
                        <a:t>70,0</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22,1</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3"/>
                  </a:ext>
                </a:extLst>
              </a:tr>
              <a:tr h="309361">
                <a:tc>
                  <a:txBody>
                    <a:bodyPr/>
                    <a:lstStyle/>
                    <a:p>
                      <a:pPr marL="342900" marR="0" lvl="0" indent="-342900" algn="l"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lumMod val="65000"/>
                              <a:lumOff val="35000"/>
                            </a:schemeClr>
                          </a:solidFill>
                          <a:effectLst/>
                          <a:latin typeface="Calibri" charset="0"/>
                          <a:ea typeface="ＭＳ Ｐゴシック" charset="0"/>
                          <a:cs typeface="Calibri" charset="0"/>
                        </a:rPr>
                        <a:t>A5</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148</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210</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14,8</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70,0</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lumMod val="65000"/>
                              <a:lumOff val="35000"/>
                            </a:schemeClr>
                          </a:solidFill>
                          <a:effectLst/>
                          <a:latin typeface="Calibri" charset="0"/>
                          <a:ea typeface="ＭＳ Ｐゴシック" charset="0"/>
                          <a:cs typeface="Calibri" charset="0"/>
                        </a:rPr>
                        <a:t>31,1</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4"/>
                  </a:ext>
                </a:extLst>
              </a:tr>
              <a:tr h="309361">
                <a:tc>
                  <a:txBody>
                    <a:bodyPr/>
                    <a:lstStyle/>
                    <a:p>
                      <a:pPr marL="342900" marR="0" lvl="0" indent="-342900" algn="l"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lumMod val="65000"/>
                              <a:lumOff val="35000"/>
                            </a:schemeClr>
                          </a:solidFill>
                          <a:effectLst/>
                          <a:latin typeface="Calibri" charset="0"/>
                          <a:ea typeface="ＭＳ Ｐゴシック" charset="0"/>
                          <a:cs typeface="Calibri" charset="0"/>
                        </a:rPr>
                        <a:t>B5</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176</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250</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lumMod val="65000"/>
                              <a:lumOff val="35000"/>
                            </a:schemeClr>
                          </a:solidFill>
                          <a:effectLst/>
                          <a:latin typeface="Calibri" charset="0"/>
                          <a:ea typeface="ＭＳ Ｐゴシック" charset="0"/>
                          <a:cs typeface="Calibri" charset="0"/>
                        </a:rPr>
                        <a:t>17,6</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lumMod val="65000"/>
                              <a:lumOff val="35000"/>
                            </a:schemeClr>
                          </a:solidFill>
                          <a:effectLst/>
                          <a:latin typeface="Calibri" charset="0"/>
                          <a:ea typeface="ＭＳ Ｐゴシック" charset="0"/>
                          <a:cs typeface="Calibri" charset="0"/>
                        </a:rPr>
                        <a:t>83,3</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37,0</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5"/>
                  </a:ext>
                </a:extLst>
              </a:tr>
              <a:tr h="309361">
                <a:tc>
                  <a:txBody>
                    <a:bodyPr/>
                    <a:lstStyle/>
                    <a:p>
                      <a:pPr marL="342900" marR="0" lvl="0" indent="-342900" algn="l"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A4</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lumMod val="65000"/>
                              <a:lumOff val="35000"/>
                            </a:schemeClr>
                          </a:solidFill>
                          <a:effectLst/>
                          <a:latin typeface="Calibri" charset="0"/>
                          <a:ea typeface="ＭＳ Ｐゴシック" charset="0"/>
                          <a:cs typeface="Calibri" charset="0"/>
                        </a:rPr>
                        <a:t>210</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297</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21,0</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99,0</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44,1</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6"/>
                  </a:ext>
                </a:extLst>
              </a:tr>
              <a:tr h="309361">
                <a:tc>
                  <a:txBody>
                    <a:bodyPr/>
                    <a:lstStyle/>
                    <a:p>
                      <a:pPr marL="342900" marR="0" lvl="0" indent="-342900" algn="l"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lumMod val="65000"/>
                              <a:lumOff val="35000"/>
                            </a:schemeClr>
                          </a:solidFill>
                          <a:effectLst/>
                          <a:latin typeface="Calibri" charset="0"/>
                          <a:ea typeface="ＭＳ Ｐゴシック" charset="0"/>
                          <a:cs typeface="Calibri" charset="0"/>
                        </a:rPr>
                        <a:t>A3</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297</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420</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29,7</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lumMod val="65000"/>
                              <a:lumOff val="35000"/>
                            </a:schemeClr>
                          </a:solidFill>
                          <a:effectLst/>
                          <a:latin typeface="Calibri" charset="0"/>
                          <a:ea typeface="ＭＳ Ｐゴシック" charset="0"/>
                          <a:cs typeface="Calibri" charset="0"/>
                        </a:rPr>
                        <a:t>140,0</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62,4</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7"/>
                  </a:ext>
                </a:extLst>
              </a:tr>
              <a:tr h="309361">
                <a:tc>
                  <a:txBody>
                    <a:bodyPr/>
                    <a:lstStyle/>
                    <a:p>
                      <a:pPr marL="342900" marR="0" lvl="0" indent="-342900" algn="l"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lumMod val="65000"/>
                              <a:lumOff val="35000"/>
                            </a:schemeClr>
                          </a:solidFill>
                          <a:effectLst/>
                          <a:latin typeface="Calibri" charset="0"/>
                          <a:ea typeface="ＭＳ Ｐゴシック" charset="0"/>
                          <a:cs typeface="Calibri" charset="0"/>
                        </a:rPr>
                        <a:t>A2</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420</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594</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42,0</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198,0</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88,2</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8"/>
                  </a:ext>
                </a:extLst>
              </a:tr>
              <a:tr h="309361">
                <a:tc>
                  <a:txBody>
                    <a:bodyPr/>
                    <a:lstStyle/>
                    <a:p>
                      <a:pPr marL="342900" marR="0" lvl="0" indent="-342900" algn="l"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TOTAL</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594</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841</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59,4</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280,3</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tc>
                  <a:txBody>
                    <a:bodyPr/>
                    <a:lstStyle/>
                    <a:p>
                      <a:pPr marL="342900" marR="0" lvl="0" indent="-342900" algn="ctr" defTabSz="4572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lumMod val="65000"/>
                              <a:lumOff val="35000"/>
                            </a:schemeClr>
                          </a:solidFill>
                          <a:effectLst/>
                          <a:latin typeface="Calibri" charset="0"/>
                          <a:ea typeface="ＭＳ Ｐゴシック" charset="0"/>
                          <a:cs typeface="Calibri" charset="0"/>
                        </a:rPr>
                        <a:t>124,7</a:t>
                      </a:r>
                    </a:p>
                  </a:txBody>
                  <a:tcPr anchor="ctr" horzOverflow="overflow">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49805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13AD1E-0C7B-AE42-8179-9C894CA2947B}"/>
              </a:ext>
            </a:extLst>
          </p:cNvPr>
          <p:cNvSpPr>
            <a:spLocks noGrp="1"/>
          </p:cNvSpPr>
          <p:nvPr>
            <p:ph type="body" sz="quarter" idx="10"/>
          </p:nvPr>
        </p:nvSpPr>
        <p:spPr>
          <a:xfrm>
            <a:off x="1788354" y="722620"/>
            <a:ext cx="3773488" cy="725180"/>
          </a:xfrm>
        </p:spPr>
        <p:txBody>
          <a:bodyPr/>
          <a:lstStyle/>
          <a:p>
            <a:endParaRPr lang="en-LU" dirty="0"/>
          </a:p>
        </p:txBody>
      </p:sp>
    </p:spTree>
    <p:extLst>
      <p:ext uri="{BB962C8B-B14F-4D97-AF65-F5344CB8AC3E}">
        <p14:creationId xmlns:p14="http://schemas.microsoft.com/office/powerpoint/2010/main" val="2009788674"/>
      </p:ext>
    </p:extLst>
  </p:cSld>
  <p:clrMapOvr>
    <a:masterClrMapping/>
  </p:clrMapOvr>
</p:sld>
</file>

<file path=ppt/theme/theme1.xml><?xml version="1.0" encoding="utf-8"?>
<a:theme xmlns:a="http://schemas.openxmlformats.org/drawingml/2006/main" name="EUISS theme pp4_3">
  <a:themeElements>
    <a:clrScheme name="EUISS">
      <a:dk1>
        <a:srgbClr val="000000"/>
      </a:dk1>
      <a:lt1>
        <a:srgbClr val="FFFFFF"/>
      </a:lt1>
      <a:dk2>
        <a:srgbClr val="2F5773"/>
      </a:dk2>
      <a:lt2>
        <a:srgbClr val="E98E31"/>
      </a:lt2>
      <a:accent1>
        <a:srgbClr val="309EBE"/>
      </a:accent1>
      <a:accent2>
        <a:srgbClr val="585858"/>
      </a:accent2>
      <a:accent3>
        <a:srgbClr val="D44D2A"/>
      </a:accent3>
      <a:accent4>
        <a:srgbClr val="49AB74"/>
      </a:accent4>
      <a:accent5>
        <a:srgbClr val="52666E"/>
      </a:accent5>
      <a:accent6>
        <a:srgbClr val="163A5A"/>
      </a:accent6>
      <a:hlink>
        <a:srgbClr val="2F577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UISS_PowerpointTemplate-169.pptx" id="{F32E402A-39EF-48D7-99D8-60E60B9A697C}" vid="{DDDE2D8F-33A9-41B2-963C-082C623369F6}"/>
    </a:ext>
  </a:extLst>
</a:theme>
</file>

<file path=ppt/theme/theme2.xml><?xml version="1.0" encoding="utf-8"?>
<a:theme xmlns:a="http://schemas.openxmlformats.org/drawingml/2006/main" name="blank">
  <a:themeElements>
    <a:clrScheme name="EUISS">
      <a:dk1>
        <a:srgbClr val="000000"/>
      </a:dk1>
      <a:lt1>
        <a:srgbClr val="FFFFFF"/>
      </a:lt1>
      <a:dk2>
        <a:srgbClr val="2F5773"/>
      </a:dk2>
      <a:lt2>
        <a:srgbClr val="E98E31"/>
      </a:lt2>
      <a:accent1>
        <a:srgbClr val="309EBE"/>
      </a:accent1>
      <a:accent2>
        <a:srgbClr val="585858"/>
      </a:accent2>
      <a:accent3>
        <a:srgbClr val="D44D2A"/>
      </a:accent3>
      <a:accent4>
        <a:srgbClr val="49AB74"/>
      </a:accent4>
      <a:accent5>
        <a:srgbClr val="52666E"/>
      </a:accent5>
      <a:accent6>
        <a:srgbClr val="163A5A"/>
      </a:accent6>
      <a:hlink>
        <a:srgbClr val="2F577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UISS_PowerpointTemplate-169.pptx" id="{F32E402A-39EF-48D7-99D8-60E60B9A697C}" vid="{DDDE2D8F-33A9-41B2-963C-082C623369F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2062A063B982499056F0DEDE3A7269" ma:contentTypeVersion="18" ma:contentTypeDescription="Create a new document." ma:contentTypeScope="" ma:versionID="b05d5a2bc13dca23be480bd54abc61d1">
  <xsd:schema xmlns:xsd="http://www.w3.org/2001/XMLSchema" xmlns:xs="http://www.w3.org/2001/XMLSchema" xmlns:p="http://schemas.microsoft.com/office/2006/metadata/properties" xmlns:ns2="bff3e208-3f5f-40e8-bf99-89cd38c6e74b" xmlns:ns3="893a535f-c272-4de5-af6a-c38c1ae2fe1d" targetNamespace="http://schemas.microsoft.com/office/2006/metadata/properties" ma:root="true" ma:fieldsID="087fedae330b0cfc47fd85d664d4872b" ns2:_="" ns3:_="">
    <xsd:import namespace="bff3e208-3f5f-40e8-bf99-89cd38c6e74b"/>
    <xsd:import namespace="893a535f-c272-4de5-af6a-c38c1ae2fe1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f3e208-3f5f-40e8-bf99-89cd38c6e7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91591fae-920f-4b77-a307-3cee14e780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93a535f-c272-4de5-af6a-c38c1ae2fe1d"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a58ea8de-0d3d-4c05-85e4-165aa7ad0aa2}" ma:internalName="TaxCatchAll" ma:showField="CatchAllData" ma:web="893a535f-c272-4de5-af6a-c38c1ae2fe1d">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93a535f-c272-4de5-af6a-c38c1ae2fe1d" xsi:nil="true"/>
    <lcf76f155ced4ddcb4097134ff3c332f xmlns="bff3e208-3f5f-40e8-bf99-89cd38c6e74b">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DCA802-A991-45A6-A496-91EA3346C106}"/>
</file>

<file path=customXml/itemProps2.xml><?xml version="1.0" encoding="utf-8"?>
<ds:datastoreItem xmlns:ds="http://schemas.openxmlformats.org/officeDocument/2006/customXml" ds:itemID="{5D31AB55-AFD1-4D55-A410-B5DBE5205886}">
  <ds:schemaRefs>
    <ds:schemaRef ds:uri="http://schemas.microsoft.com/office/2006/metadata/properties"/>
    <ds:schemaRef ds:uri="http://purl.org/dc/elements/1.1/"/>
    <ds:schemaRef ds:uri="http://purl.org/dc/dcmitype/"/>
    <ds:schemaRef ds:uri="2a8e39b3-9804-48aa-b67c-27c8fe29693f"/>
    <ds:schemaRef ds:uri="d650b29d-c6c0-4ebf-aeab-6703d3130f2f"/>
    <ds:schemaRef ds:uri="http://schemas.microsoft.com/office/2006/documentManagement/types"/>
    <ds:schemaRef ds:uri="http://schemas.microsoft.com/office/infopath/2007/PartnerControls"/>
    <ds:schemaRef ds:uri="http://www.w3.org/XML/1998/namespace"/>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5F5F410A-AC55-4C13-AFEA-8707AD577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EUISS_PowerpointTemplate-169_</Template>
  <TotalTime>22</TotalTime>
  <Words>253</Words>
  <Application>Microsoft Office PowerPoint</Application>
  <PresentationFormat>On-screen Show (16:9)</PresentationFormat>
  <Paragraphs>78</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Segoe UI</vt:lpstr>
      <vt:lpstr>Wingdings</vt:lpstr>
      <vt:lpstr>Wingdings 3</vt:lpstr>
      <vt:lpstr>EUISS theme pp4_3</vt:lpstr>
      <vt:lpstr>blank</vt:lpstr>
      <vt:lpstr>OPENING SLIDE WITH TITLE</vt:lpstr>
      <vt:lpstr>PowerPoint Presentation</vt:lpstr>
      <vt:lpstr>PowerPoint Presentation</vt:lpstr>
      <vt:lpstr>PowerPoint Presentation</vt:lpstr>
      <vt:lpstr>About us</vt:lpstr>
      <vt:lpstr>An image</vt:lpstr>
      <vt:lpstr>Table title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 Dietrich</dc:creator>
  <cp:lastModifiedBy>Christian Dietrich</cp:lastModifiedBy>
  <cp:revision>1</cp:revision>
  <dcterms:created xsi:type="dcterms:W3CDTF">2025-08-19T16:19:31Z</dcterms:created>
  <dcterms:modified xsi:type="dcterms:W3CDTF">2025-08-19T16:41:45Z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0x010100762062A063B982499056F0DEDE3A7269</vt:lpwstr>
  </property>
  <property fmtid="{D5CDD505-2E9C-101B-9397-08002B2CF9AE}" pid="3" name="MediaServiceImageTags">
    <vt:lpwstr/>
  </property>
</Properties>
</file>