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63" r:id="rId2"/>
    <p:sldId id="263" r:id="rId3"/>
    <p:sldId id="265" r:id="rId4"/>
    <p:sldId id="296" r:id="rId5"/>
    <p:sldId id="264" r:id="rId6"/>
    <p:sldId id="365" r:id="rId7"/>
    <p:sldId id="361" r:id="rId8"/>
    <p:sldId id="3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8" pos="3840">
          <p15:clr>
            <a:srgbClr val="A4A3A4"/>
          </p15:clr>
        </p15:guide>
        <p15:guide id="9" orient="horz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3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9715"/>
    <a:srgbClr val="D1F3A7"/>
    <a:srgbClr val="FFFFFF"/>
    <a:srgbClr val="4CB61C"/>
    <a:srgbClr val="10864E"/>
    <a:srgbClr val="1EC432"/>
    <a:srgbClr val="E6E6E6"/>
    <a:srgbClr val="19D179"/>
    <a:srgbClr val="0E7846"/>
    <a:srgbClr val="15AB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037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64" y="194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EE5C3B5-28E6-42D9-9396-26F87992775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B3ABF6-AAED-423E-8FE2-60FB8429F13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5704F4-8FC2-4B0C-A7F4-2AB39E81F3C8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A41607-C63A-496F-9E1F-69EAE23E3B8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C79177-66E0-4E77-900D-1C30F3D7E3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3EDE2C-DA49-4C16-8091-C7D9114C7A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3442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665293-F7F9-4780-8F5C-AD2BBC52D9D4}" type="datetimeFigureOut">
              <a:rPr lang="ko-KR" altLang="en-US" smtClean="0"/>
              <a:t>2020-12-03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5D3FF7-BFC8-471F-BA81-CFA68AD11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8608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24176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586200"/>
            <a:ext cx="10515600" cy="61349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39788" y="1170434"/>
            <a:ext cx="10514012" cy="40233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08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39788" y="710286"/>
            <a:ext cx="10512425" cy="269898"/>
          </a:xfrm>
        </p:spPr>
        <p:txBody>
          <a:bodyPr>
            <a:norm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Oval 6"/>
          <p:cNvSpPr/>
          <p:nvPr userDrawn="1"/>
        </p:nvSpPr>
        <p:spPr>
          <a:xfrm>
            <a:off x="4546783" y="1883620"/>
            <a:ext cx="3090760" cy="3090760"/>
          </a:xfrm>
          <a:prstGeom prst="ellipse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839787" y="2652712"/>
            <a:ext cx="10512425" cy="1552575"/>
          </a:xfr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5732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39788" y="710286"/>
            <a:ext cx="10512425" cy="269898"/>
          </a:xfrm>
        </p:spPr>
        <p:txBody>
          <a:bodyPr>
            <a:norm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582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39788" y="194607"/>
            <a:ext cx="10512425" cy="269898"/>
          </a:xfrm>
        </p:spPr>
        <p:txBody>
          <a:bodyPr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5053869" y="26316"/>
            <a:ext cx="2084263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443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839787" y="2652712"/>
            <a:ext cx="10512425" cy="1552575"/>
          </a:xfrm>
        </p:spPr>
        <p:txBody>
          <a:bodyPr anchor="ctr">
            <a:normAutofit/>
          </a:bodyPr>
          <a:lstStyle>
            <a:lvl1pPr algn="ctr">
              <a:defRPr sz="280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39788" y="2326944"/>
            <a:ext cx="10512425" cy="269898"/>
          </a:xfrm>
        </p:spPr>
        <p:txBody>
          <a:bodyPr>
            <a:normAutofit/>
          </a:bodyPr>
          <a:lstStyle>
            <a:lvl1pPr algn="ctr">
              <a:defRPr sz="1200"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7671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4685016" cy="6858000"/>
          </a:xfr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algn="ctr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698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6024000" y="6319811"/>
            <a:ext cx="144000" cy="144000"/>
          </a:xfrm>
          <a:prstGeom prst="ellipse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117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86199"/>
            <a:ext cx="10515600" cy="1301807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2052031"/>
            <a:ext cx="10514012" cy="407730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053869" y="26316"/>
            <a:ext cx="2084263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 userDrawn="1"/>
        </p:nvSpPr>
        <p:spPr>
          <a:xfrm>
            <a:off x="6024000" y="6319811"/>
            <a:ext cx="144000" cy="144000"/>
          </a:xfrm>
          <a:prstGeom prst="ellipse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35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0" r:id="rId3"/>
    <p:sldLayoutId id="2147483653" r:id="rId4"/>
    <p:sldLayoutId id="2147483654" r:id="rId5"/>
    <p:sldLayoutId id="2147483651" r:id="rId6"/>
    <p:sldLayoutId id="2147483655" r:id="rId7"/>
    <p:sldLayoutId id="2147483656" r:id="rId8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spc="-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None/>
        <a:defRPr sz="1600" kern="1200" spc="-60" baseline="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None/>
        <a:defRPr sz="1600" kern="1200" spc="-60" baseline="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None/>
        <a:defRPr sz="1600" kern="1200" spc="-60" baseline="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None/>
        <a:defRPr sz="1600" kern="1200" spc="-60" baseline="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None/>
        <a:defRPr sz="1600" kern="1200" spc="-60" baseline="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29" userDrawn="1">
          <p15:clr>
            <a:srgbClr val="F26B43"/>
          </p15:clr>
        </p15:guide>
        <p15:guide id="4" pos="7151" userDrawn="1">
          <p15:clr>
            <a:srgbClr val="F26B43"/>
          </p15:clr>
        </p15:guide>
        <p15:guide id="5" orient="horz" pos="386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F71A2C6-47B3-2244-BB54-C2A2B73E7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7446" y="4607749"/>
            <a:ext cx="7277102" cy="587701"/>
          </a:xfrm>
        </p:spPr>
        <p:txBody>
          <a:bodyPr>
            <a:normAutofit/>
          </a:bodyPr>
          <a:lstStyle/>
          <a:p>
            <a:r>
              <a:rPr lang="ko-KR" altLang="en-US" sz="3200" dirty="0" err="1">
                <a:latin typeface="나눔바른고딕 옛한글" panose="020B0603020101020101" pitchFamily="50" charset="-127"/>
                <a:ea typeface="나눔바른고딕 옛한글" panose="020B0603020101020101" pitchFamily="50" charset="-127"/>
              </a:rPr>
              <a:t>안암로터리</a:t>
            </a:r>
            <a:r>
              <a:rPr lang="ko-KR" altLang="en-US" sz="3200" dirty="0">
                <a:latin typeface="나눔바른고딕 옛한글" panose="020B0603020101020101" pitchFamily="50" charset="-127"/>
                <a:ea typeface="나눔바른고딕 옛한글" panose="020B0603020101020101" pitchFamily="50" charset="-127"/>
              </a:rPr>
              <a:t> </a:t>
            </a:r>
            <a:r>
              <a:rPr lang="ko-KR" altLang="en-US" sz="3200" dirty="0" err="1">
                <a:latin typeface="나눔바른고딕 옛한글" panose="020B0603020101020101" pitchFamily="50" charset="-127"/>
                <a:ea typeface="나눔바른고딕 옛한글" panose="020B0603020101020101" pitchFamily="50" charset="-127"/>
              </a:rPr>
              <a:t>따릉이</a:t>
            </a:r>
            <a:r>
              <a:rPr lang="ko-KR" altLang="en-US" sz="3200" dirty="0">
                <a:latin typeface="나눔바른고딕 옛한글" panose="020B0603020101020101" pitchFamily="50" charset="-127"/>
                <a:ea typeface="나눔바른고딕 옛한글" panose="020B0603020101020101" pitchFamily="50" charset="-127"/>
              </a:rPr>
              <a:t> 정류장 일일 </a:t>
            </a:r>
            <a:r>
              <a:rPr lang="ko-KR" altLang="en-US" sz="3200" dirty="0" err="1">
                <a:latin typeface="나눔바른고딕 옛한글" panose="020B0603020101020101" pitchFamily="50" charset="-127"/>
                <a:ea typeface="나눔바른고딕 옛한글" panose="020B0603020101020101" pitchFamily="50" charset="-127"/>
              </a:rPr>
              <a:t>대여량</a:t>
            </a:r>
            <a:r>
              <a:rPr lang="ko-KR" altLang="en-US" sz="3200" dirty="0">
                <a:latin typeface="나눔바른고딕 옛한글" panose="020B0603020101020101" pitchFamily="50" charset="-127"/>
                <a:ea typeface="나눔바른고딕 옛한글" panose="020B0603020101020101" pitchFamily="50" charset="-127"/>
              </a:rPr>
              <a:t> 예측</a:t>
            </a:r>
            <a:endParaRPr lang="en-US" sz="3200" dirty="0">
              <a:latin typeface="나눔바른고딕 옛한글" panose="020B0603020101020101" pitchFamily="50" charset="-127"/>
              <a:ea typeface="나눔바른고딕 옛한글" panose="020B060302010102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EC4F3DF-5D14-4CED-9408-EE83A03B2E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744" b="19231"/>
          <a:stretch/>
        </p:blipFill>
        <p:spPr>
          <a:xfrm>
            <a:off x="2630189" y="1529116"/>
            <a:ext cx="6931619" cy="275669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FE2F1724-9D16-499B-8AB4-99C8A8ECE9E8}"/>
              </a:ext>
            </a:extLst>
          </p:cNvPr>
          <p:cNvSpPr/>
          <p:nvPr/>
        </p:nvSpPr>
        <p:spPr>
          <a:xfrm>
            <a:off x="5015999" y="10179"/>
            <a:ext cx="2160000" cy="50006"/>
          </a:xfrm>
          <a:prstGeom prst="rect">
            <a:avLst/>
          </a:prstGeom>
          <a:solidFill>
            <a:srgbClr val="15AB64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A73745-6B34-4E6B-9315-3AFF86423B87}"/>
              </a:ext>
            </a:extLst>
          </p:cNvPr>
          <p:cNvSpPr txBox="1"/>
          <p:nvPr/>
        </p:nvSpPr>
        <p:spPr>
          <a:xfrm>
            <a:off x="5015999" y="5517385"/>
            <a:ext cx="247888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0" i="0" dirty="0">
                <a:solidFill>
                  <a:srgbClr val="222222"/>
                </a:solidFill>
                <a:effectLst/>
                <a:latin typeface="나눔바른고딕 옛한글" panose="020B0603020101020101" pitchFamily="50" charset="-127"/>
                <a:ea typeface="나눔바른고딕 옛한글" panose="020B0603020101020101" pitchFamily="50" charset="-127"/>
              </a:rPr>
              <a:t>2020011135   </a:t>
            </a:r>
            <a:r>
              <a:rPr lang="ko-KR" altLang="en-US" sz="1600" dirty="0" err="1">
                <a:latin typeface="나눔바른고딕 옛한글" panose="020B0603020101020101" pitchFamily="50" charset="-127"/>
                <a:ea typeface="나눔바른고딕 옛한글" panose="020B0603020101020101" pitchFamily="50" charset="-127"/>
              </a:rPr>
              <a:t>소규성</a:t>
            </a:r>
            <a:endParaRPr lang="ko-KR" altLang="en-US" sz="1600" dirty="0">
              <a:latin typeface="나눔바른고딕 옛한글" panose="020B0603020101020101" pitchFamily="50" charset="-127"/>
              <a:ea typeface="나눔바른고딕 옛한글" panose="020B0603020101020101" pitchFamily="50" charset="-127"/>
            </a:endParaRPr>
          </a:p>
          <a:p>
            <a:r>
              <a:rPr lang="en-US" altLang="ko-KR" sz="1600" b="0" i="0" dirty="0">
                <a:solidFill>
                  <a:srgbClr val="222222"/>
                </a:solidFill>
                <a:effectLst/>
                <a:latin typeface="나눔바른고딕 옛한글" panose="020B0603020101020101" pitchFamily="50" charset="-127"/>
                <a:ea typeface="나눔바른고딕 옛한글" panose="020B0603020101020101" pitchFamily="50" charset="-127"/>
              </a:rPr>
              <a:t>2020011132   </a:t>
            </a:r>
            <a:r>
              <a:rPr lang="ko-KR" altLang="en-US" sz="1600" dirty="0" err="1">
                <a:latin typeface="나눔바른고딕 옛한글" panose="020B0603020101020101" pitchFamily="50" charset="-127"/>
                <a:ea typeface="나눔바른고딕 옛한글" panose="020B0603020101020101" pitchFamily="50" charset="-127"/>
              </a:rPr>
              <a:t>정의석</a:t>
            </a:r>
            <a:endParaRPr lang="ko-KR" altLang="en-US" sz="1600" dirty="0">
              <a:latin typeface="나눔바른고딕 옛한글" panose="020B0603020101020101" pitchFamily="50" charset="-127"/>
              <a:ea typeface="나눔바른고딕 옛한글" panose="020B0603020101020101" pitchFamily="50" charset="-127"/>
            </a:endParaRPr>
          </a:p>
          <a:p>
            <a:r>
              <a:rPr lang="en-US" altLang="ko-KR" sz="1600" dirty="0">
                <a:latin typeface="나눔바른고딕 옛한글" panose="020B0603020101020101" pitchFamily="50" charset="-127"/>
                <a:ea typeface="나눔바른고딕 옛한글" panose="020B0603020101020101" pitchFamily="50" charset="-127"/>
              </a:rPr>
              <a:t>2020011136   </a:t>
            </a:r>
            <a:r>
              <a:rPr lang="ko-KR" altLang="en-US" sz="1600" dirty="0">
                <a:latin typeface="나눔바른고딕 옛한글" panose="020B0603020101020101" pitchFamily="50" charset="-127"/>
                <a:ea typeface="나눔바른고딕 옛한글" panose="020B0603020101020101" pitchFamily="50" charset="-127"/>
              </a:rPr>
              <a:t>김지나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2E85045-129E-4B4C-89AD-1B43304E213D}"/>
              </a:ext>
            </a:extLst>
          </p:cNvPr>
          <p:cNvSpPr txBox="1">
            <a:spLocks/>
          </p:cNvSpPr>
          <p:nvPr/>
        </p:nvSpPr>
        <p:spPr>
          <a:xfrm>
            <a:off x="4814885" y="829137"/>
            <a:ext cx="2562225" cy="906898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600" dirty="0">
                <a:latin typeface="나눔바른고딕 옛한글" panose="020B0603020101020101" pitchFamily="50" charset="-127"/>
                <a:ea typeface="나눔바른고딕 옛한글" panose="020B0603020101020101" pitchFamily="50" charset="-127"/>
              </a:rPr>
              <a:t>2020 Fall  </a:t>
            </a:r>
          </a:p>
          <a:p>
            <a:pPr>
              <a:lnSpc>
                <a:spcPct val="100000"/>
              </a:lnSpc>
            </a:pPr>
            <a:r>
              <a:rPr lang="ko-KR" altLang="en-US" sz="1800" dirty="0">
                <a:latin typeface="나눔바른고딕 옛한글" panose="020B0603020101020101" pitchFamily="50" charset="-127"/>
                <a:ea typeface="나눔바른고딕 옛한글" panose="020B0603020101020101" pitchFamily="50" charset="-127"/>
              </a:rPr>
              <a:t>예측모델 </a:t>
            </a:r>
            <a:r>
              <a:rPr lang="en-US" altLang="ko-KR" sz="1800" dirty="0">
                <a:latin typeface="나눔바른고딕 옛한글" panose="020B0603020101020101" pitchFamily="50" charset="-127"/>
                <a:ea typeface="나눔바른고딕 옛한글" panose="020B0603020101020101" pitchFamily="50" charset="-127"/>
              </a:rPr>
              <a:t>Project</a:t>
            </a:r>
            <a:endParaRPr lang="en-US" sz="1800" dirty="0">
              <a:latin typeface="나눔바른고딕 옛한글" panose="020B0603020101020101" pitchFamily="50" charset="-127"/>
              <a:ea typeface="나눔바른고딕 옛한글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0411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/>
          </p:cNvSpPr>
          <p:nvPr/>
        </p:nvSpPr>
        <p:spPr bwMode="auto">
          <a:xfrm>
            <a:off x="4691063" y="1779588"/>
            <a:ext cx="1625600" cy="3302000"/>
          </a:xfrm>
          <a:custGeom>
            <a:avLst/>
            <a:gdLst>
              <a:gd name="T0" fmla="*/ 0 w 483"/>
              <a:gd name="T1" fmla="*/ 965 h 965"/>
              <a:gd name="T2" fmla="*/ 483 w 483"/>
              <a:gd name="T3" fmla="*/ 482 h 965"/>
              <a:gd name="T4" fmla="*/ 0 w 483"/>
              <a:gd name="T5" fmla="*/ 0 h 965"/>
              <a:gd name="T6" fmla="*/ 0 w 483"/>
              <a:gd name="T7" fmla="*/ 965 h 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3" h="965">
                <a:moveTo>
                  <a:pt x="0" y="965"/>
                </a:moveTo>
                <a:cubicBezTo>
                  <a:pt x="267" y="965"/>
                  <a:pt x="483" y="749"/>
                  <a:pt x="483" y="482"/>
                </a:cubicBezTo>
                <a:cubicBezTo>
                  <a:pt x="483" y="216"/>
                  <a:pt x="267" y="0"/>
                  <a:pt x="0" y="0"/>
                </a:cubicBezTo>
                <a:lnTo>
                  <a:pt x="0" y="965"/>
                </a:lnTo>
                <a:close/>
              </a:path>
            </a:pathLst>
          </a:custGeom>
          <a:noFill/>
          <a:ln>
            <a:solidFill>
              <a:srgbClr val="E6E6E6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4684713" y="1957388"/>
            <a:ext cx="1033463" cy="1485900"/>
          </a:xfrm>
          <a:custGeom>
            <a:avLst/>
            <a:gdLst>
              <a:gd name="T0" fmla="*/ 0 w 307"/>
              <a:gd name="T1" fmla="*/ 0 h 434"/>
              <a:gd name="T2" fmla="*/ 0 w 307"/>
              <a:gd name="T3" fmla="*/ 434 h 434"/>
              <a:gd name="T4" fmla="*/ 307 w 307"/>
              <a:gd name="T5" fmla="*/ 128 h 434"/>
              <a:gd name="T6" fmla="*/ 0 w 307"/>
              <a:gd name="T7" fmla="*/ 0 h 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7" h="434">
                <a:moveTo>
                  <a:pt x="0" y="0"/>
                </a:moveTo>
                <a:cubicBezTo>
                  <a:pt x="0" y="434"/>
                  <a:pt x="0" y="434"/>
                  <a:pt x="0" y="434"/>
                </a:cubicBezTo>
                <a:cubicBezTo>
                  <a:pt x="307" y="128"/>
                  <a:pt x="307" y="128"/>
                  <a:pt x="307" y="128"/>
                </a:cubicBezTo>
                <a:cubicBezTo>
                  <a:pt x="229" y="49"/>
                  <a:pt x="120" y="0"/>
                  <a:pt x="0" y="0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4684713" y="3446463"/>
            <a:ext cx="1022350" cy="1460500"/>
          </a:xfrm>
          <a:custGeom>
            <a:avLst/>
            <a:gdLst>
              <a:gd name="T0" fmla="*/ 0 w 304"/>
              <a:gd name="T1" fmla="*/ 427 h 427"/>
              <a:gd name="T2" fmla="*/ 304 w 304"/>
              <a:gd name="T3" fmla="*/ 303 h 427"/>
              <a:gd name="T4" fmla="*/ 0 w 304"/>
              <a:gd name="T5" fmla="*/ 0 h 427"/>
              <a:gd name="T6" fmla="*/ 0 w 304"/>
              <a:gd name="T7" fmla="*/ 427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4" h="427">
                <a:moveTo>
                  <a:pt x="0" y="427"/>
                </a:moveTo>
                <a:cubicBezTo>
                  <a:pt x="119" y="427"/>
                  <a:pt x="226" y="380"/>
                  <a:pt x="304" y="303"/>
                </a:cubicBezTo>
                <a:cubicBezTo>
                  <a:pt x="0" y="0"/>
                  <a:pt x="0" y="0"/>
                  <a:pt x="0" y="0"/>
                </a:cubicBezTo>
                <a:lnTo>
                  <a:pt x="0" y="427"/>
                </a:lnTo>
                <a:close/>
              </a:path>
            </a:pathLst>
          </a:custGeom>
          <a:solidFill>
            <a:srgbClr val="10864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AFB19A88-4657-41E6-A426-9CAF668DA6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82334"/>
          <a:stretch/>
        </p:blipFill>
        <p:spPr>
          <a:xfrm>
            <a:off x="2885906" y="0"/>
            <a:ext cx="1815217" cy="68580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F750E5F-5221-4A1C-8825-93C472565B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031" t="2" r="23997" b="-2"/>
          <a:stretch/>
        </p:blipFill>
        <p:spPr>
          <a:xfrm>
            <a:off x="-1" y="0"/>
            <a:ext cx="3696019" cy="6858000"/>
          </a:xfrm>
          <a:prstGeom prst="rect">
            <a:avLst/>
          </a:prstGeom>
        </p:spPr>
      </p:pic>
      <p:sp>
        <p:nvSpPr>
          <p:cNvPr id="11" name="Freeform 8"/>
          <p:cNvSpPr>
            <a:spLocks/>
          </p:cNvSpPr>
          <p:nvPr/>
        </p:nvSpPr>
        <p:spPr bwMode="auto">
          <a:xfrm>
            <a:off x="4684713" y="2395538"/>
            <a:ext cx="1452563" cy="1050925"/>
          </a:xfrm>
          <a:custGeom>
            <a:avLst/>
            <a:gdLst>
              <a:gd name="T0" fmla="*/ 432 w 432"/>
              <a:gd name="T1" fmla="*/ 307 h 307"/>
              <a:gd name="T2" fmla="*/ 432 w 432"/>
              <a:gd name="T3" fmla="*/ 303 h 307"/>
              <a:gd name="T4" fmla="*/ 307 w 432"/>
              <a:gd name="T5" fmla="*/ 0 h 307"/>
              <a:gd name="T6" fmla="*/ 0 w 432"/>
              <a:gd name="T7" fmla="*/ 306 h 307"/>
              <a:gd name="T8" fmla="*/ 0 w 432"/>
              <a:gd name="T9" fmla="*/ 307 h 307"/>
              <a:gd name="T10" fmla="*/ 432 w 432"/>
              <a:gd name="T11" fmla="*/ 307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32" h="307">
                <a:moveTo>
                  <a:pt x="432" y="307"/>
                </a:moveTo>
                <a:cubicBezTo>
                  <a:pt x="432" y="305"/>
                  <a:pt x="432" y="304"/>
                  <a:pt x="432" y="303"/>
                </a:cubicBezTo>
                <a:cubicBezTo>
                  <a:pt x="432" y="185"/>
                  <a:pt x="384" y="78"/>
                  <a:pt x="307" y="0"/>
                </a:cubicBezTo>
                <a:cubicBezTo>
                  <a:pt x="0" y="306"/>
                  <a:pt x="0" y="306"/>
                  <a:pt x="0" y="306"/>
                </a:cubicBezTo>
                <a:cubicBezTo>
                  <a:pt x="0" y="307"/>
                  <a:pt x="0" y="307"/>
                  <a:pt x="0" y="307"/>
                </a:cubicBezTo>
                <a:lnTo>
                  <a:pt x="432" y="307"/>
                </a:lnTo>
                <a:close/>
              </a:path>
            </a:pathLst>
          </a:custGeom>
          <a:solidFill>
            <a:srgbClr val="4CB61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9"/>
          <p:cNvSpPr>
            <a:spLocks/>
          </p:cNvSpPr>
          <p:nvPr/>
        </p:nvSpPr>
        <p:spPr bwMode="auto">
          <a:xfrm>
            <a:off x="4684713" y="3446463"/>
            <a:ext cx="1452563" cy="1036638"/>
          </a:xfrm>
          <a:custGeom>
            <a:avLst/>
            <a:gdLst>
              <a:gd name="T0" fmla="*/ 0 w 432"/>
              <a:gd name="T1" fmla="*/ 0 h 303"/>
              <a:gd name="T2" fmla="*/ 304 w 432"/>
              <a:gd name="T3" fmla="*/ 303 h 303"/>
              <a:gd name="T4" fmla="*/ 432 w 432"/>
              <a:gd name="T5" fmla="*/ 0 h 303"/>
              <a:gd name="T6" fmla="*/ 0 w 432"/>
              <a:gd name="T7" fmla="*/ 0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2" h="303">
                <a:moveTo>
                  <a:pt x="0" y="0"/>
                </a:moveTo>
                <a:cubicBezTo>
                  <a:pt x="304" y="303"/>
                  <a:pt x="304" y="303"/>
                  <a:pt x="304" y="303"/>
                </a:cubicBezTo>
                <a:cubicBezTo>
                  <a:pt x="382" y="225"/>
                  <a:pt x="431" y="118"/>
                  <a:pt x="432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18971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0"/>
          <p:cNvSpPr>
            <a:spLocks/>
          </p:cNvSpPr>
          <p:nvPr/>
        </p:nvSpPr>
        <p:spPr bwMode="auto">
          <a:xfrm>
            <a:off x="6286411" y="2197100"/>
            <a:ext cx="1177925" cy="906463"/>
          </a:xfrm>
          <a:custGeom>
            <a:avLst/>
            <a:gdLst>
              <a:gd name="T0" fmla="*/ 284 w 350"/>
              <a:gd name="T1" fmla="*/ 226 h 265"/>
              <a:gd name="T2" fmla="*/ 118 w 350"/>
              <a:gd name="T3" fmla="*/ 200 h 265"/>
              <a:gd name="T4" fmla="*/ 118 w 350"/>
              <a:gd name="T5" fmla="*/ 200 h 265"/>
              <a:gd name="T6" fmla="*/ 83 w 350"/>
              <a:gd name="T7" fmla="*/ 187 h 265"/>
              <a:gd name="T8" fmla="*/ 8 w 350"/>
              <a:gd name="T9" fmla="*/ 207 h 265"/>
              <a:gd name="T10" fmla="*/ 9 w 350"/>
              <a:gd name="T11" fmla="*/ 203 h 265"/>
              <a:gd name="T12" fmla="*/ 0 w 350"/>
              <a:gd name="T13" fmla="*/ 175 h 265"/>
              <a:gd name="T14" fmla="*/ 0 w 350"/>
              <a:gd name="T15" fmla="*/ 175 h 265"/>
              <a:gd name="T16" fmla="*/ 71 w 350"/>
              <a:gd name="T17" fmla="*/ 156 h 265"/>
              <a:gd name="T18" fmla="*/ 96 w 350"/>
              <a:gd name="T19" fmla="*/ 126 h 265"/>
              <a:gd name="T20" fmla="*/ 154 w 350"/>
              <a:gd name="T21" fmla="*/ 28 h 265"/>
              <a:gd name="T22" fmla="*/ 302 w 350"/>
              <a:gd name="T23" fmla="*/ 50 h 265"/>
              <a:gd name="T24" fmla="*/ 284 w 350"/>
              <a:gd name="T25" fmla="*/ 226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50" h="265">
                <a:moveTo>
                  <a:pt x="284" y="226"/>
                </a:moveTo>
                <a:cubicBezTo>
                  <a:pt x="231" y="265"/>
                  <a:pt x="157" y="253"/>
                  <a:pt x="118" y="200"/>
                </a:cubicBezTo>
                <a:cubicBezTo>
                  <a:pt x="118" y="200"/>
                  <a:pt x="118" y="200"/>
                  <a:pt x="118" y="200"/>
                </a:cubicBezTo>
                <a:cubicBezTo>
                  <a:pt x="110" y="189"/>
                  <a:pt x="96" y="183"/>
                  <a:pt x="83" y="187"/>
                </a:cubicBezTo>
                <a:cubicBezTo>
                  <a:pt x="8" y="207"/>
                  <a:pt x="8" y="207"/>
                  <a:pt x="8" y="207"/>
                </a:cubicBezTo>
                <a:cubicBezTo>
                  <a:pt x="8" y="205"/>
                  <a:pt x="9" y="204"/>
                  <a:pt x="9" y="203"/>
                </a:cubicBezTo>
                <a:cubicBezTo>
                  <a:pt x="9" y="192"/>
                  <a:pt x="5" y="183"/>
                  <a:pt x="0" y="175"/>
                </a:cubicBezTo>
                <a:cubicBezTo>
                  <a:pt x="0" y="175"/>
                  <a:pt x="0" y="175"/>
                  <a:pt x="0" y="175"/>
                </a:cubicBezTo>
                <a:cubicBezTo>
                  <a:pt x="71" y="156"/>
                  <a:pt x="71" y="156"/>
                  <a:pt x="71" y="156"/>
                </a:cubicBezTo>
                <a:cubicBezTo>
                  <a:pt x="85" y="153"/>
                  <a:pt x="95" y="141"/>
                  <a:pt x="96" y="126"/>
                </a:cubicBezTo>
                <a:cubicBezTo>
                  <a:pt x="97" y="88"/>
                  <a:pt x="117" y="50"/>
                  <a:pt x="154" y="28"/>
                </a:cubicBezTo>
                <a:cubicBezTo>
                  <a:pt x="201" y="0"/>
                  <a:pt x="264" y="9"/>
                  <a:pt x="302" y="50"/>
                </a:cubicBezTo>
                <a:cubicBezTo>
                  <a:pt x="350" y="103"/>
                  <a:pt x="341" y="185"/>
                  <a:pt x="284" y="226"/>
                </a:cubicBezTo>
                <a:close/>
              </a:path>
            </a:pathLst>
          </a:custGeom>
          <a:solidFill>
            <a:srgbClr val="4CB61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1"/>
          <p:cNvSpPr>
            <a:spLocks/>
          </p:cNvSpPr>
          <p:nvPr/>
        </p:nvSpPr>
        <p:spPr bwMode="auto">
          <a:xfrm>
            <a:off x="6288373" y="3790486"/>
            <a:ext cx="1181100" cy="906463"/>
          </a:xfrm>
          <a:custGeom>
            <a:avLst/>
            <a:gdLst>
              <a:gd name="T0" fmla="*/ 303 w 351"/>
              <a:gd name="T1" fmla="*/ 215 h 265"/>
              <a:gd name="T2" fmla="*/ 155 w 351"/>
              <a:gd name="T3" fmla="*/ 237 h 265"/>
              <a:gd name="T4" fmla="*/ 97 w 351"/>
              <a:gd name="T5" fmla="*/ 139 h 265"/>
              <a:gd name="T6" fmla="*/ 72 w 351"/>
              <a:gd name="T7" fmla="*/ 108 h 265"/>
              <a:gd name="T8" fmla="*/ 0 w 351"/>
              <a:gd name="T9" fmla="*/ 89 h 265"/>
              <a:gd name="T10" fmla="*/ 10 w 351"/>
              <a:gd name="T11" fmla="*/ 61 h 265"/>
              <a:gd name="T12" fmla="*/ 9 w 351"/>
              <a:gd name="T13" fmla="*/ 58 h 265"/>
              <a:gd name="T14" fmla="*/ 84 w 351"/>
              <a:gd name="T15" fmla="*/ 78 h 265"/>
              <a:gd name="T16" fmla="*/ 119 w 351"/>
              <a:gd name="T17" fmla="*/ 65 h 265"/>
              <a:gd name="T18" fmla="*/ 119 w 351"/>
              <a:gd name="T19" fmla="*/ 65 h 265"/>
              <a:gd name="T20" fmla="*/ 285 w 351"/>
              <a:gd name="T21" fmla="*/ 39 h 265"/>
              <a:gd name="T22" fmla="*/ 303 w 351"/>
              <a:gd name="T23" fmla="*/ 215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51" h="265">
                <a:moveTo>
                  <a:pt x="303" y="215"/>
                </a:moveTo>
                <a:cubicBezTo>
                  <a:pt x="265" y="256"/>
                  <a:pt x="202" y="265"/>
                  <a:pt x="155" y="237"/>
                </a:cubicBezTo>
                <a:cubicBezTo>
                  <a:pt x="118" y="215"/>
                  <a:pt x="98" y="177"/>
                  <a:pt x="97" y="139"/>
                </a:cubicBezTo>
                <a:cubicBezTo>
                  <a:pt x="96" y="124"/>
                  <a:pt x="86" y="112"/>
                  <a:pt x="72" y="108"/>
                </a:cubicBezTo>
                <a:cubicBezTo>
                  <a:pt x="0" y="89"/>
                  <a:pt x="0" y="89"/>
                  <a:pt x="0" y="89"/>
                </a:cubicBezTo>
                <a:cubicBezTo>
                  <a:pt x="6" y="81"/>
                  <a:pt x="10" y="71"/>
                  <a:pt x="10" y="61"/>
                </a:cubicBezTo>
                <a:cubicBezTo>
                  <a:pt x="10" y="60"/>
                  <a:pt x="10" y="59"/>
                  <a:pt x="9" y="58"/>
                </a:cubicBezTo>
                <a:cubicBezTo>
                  <a:pt x="84" y="78"/>
                  <a:pt x="84" y="78"/>
                  <a:pt x="84" y="78"/>
                </a:cubicBezTo>
                <a:cubicBezTo>
                  <a:pt x="97" y="81"/>
                  <a:pt x="111" y="76"/>
                  <a:pt x="119" y="65"/>
                </a:cubicBezTo>
                <a:cubicBezTo>
                  <a:pt x="119" y="65"/>
                  <a:pt x="119" y="65"/>
                  <a:pt x="119" y="65"/>
                </a:cubicBezTo>
                <a:cubicBezTo>
                  <a:pt x="158" y="12"/>
                  <a:pt x="232" y="0"/>
                  <a:pt x="285" y="39"/>
                </a:cubicBezTo>
                <a:cubicBezTo>
                  <a:pt x="342" y="80"/>
                  <a:pt x="351" y="162"/>
                  <a:pt x="303" y="215"/>
                </a:cubicBezTo>
                <a:close/>
              </a:path>
            </a:pathLst>
          </a:custGeom>
          <a:solidFill>
            <a:srgbClr val="18971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2"/>
          <p:cNvSpPr>
            <a:spLocks/>
          </p:cNvSpPr>
          <p:nvPr/>
        </p:nvSpPr>
        <p:spPr bwMode="auto">
          <a:xfrm>
            <a:off x="5493125" y="759664"/>
            <a:ext cx="1009650" cy="1176338"/>
          </a:xfrm>
          <a:custGeom>
            <a:avLst/>
            <a:gdLst>
              <a:gd name="T0" fmla="*/ 280 w 300"/>
              <a:gd name="T1" fmla="*/ 159 h 344"/>
              <a:gd name="T2" fmla="*/ 134 w 300"/>
              <a:gd name="T3" fmla="*/ 241 h 344"/>
              <a:gd name="T4" fmla="*/ 133 w 300"/>
              <a:gd name="T5" fmla="*/ 241 h 344"/>
              <a:gd name="T6" fmla="*/ 97 w 300"/>
              <a:gd name="T7" fmla="*/ 252 h 344"/>
              <a:gd name="T8" fmla="*/ 27 w 300"/>
              <a:gd name="T9" fmla="*/ 344 h 344"/>
              <a:gd name="T10" fmla="*/ 0 w 300"/>
              <a:gd name="T11" fmla="*/ 327 h 344"/>
              <a:gd name="T12" fmla="*/ 69 w 300"/>
              <a:gd name="T13" fmla="*/ 235 h 344"/>
              <a:gd name="T14" fmla="*/ 70 w 300"/>
              <a:gd name="T15" fmla="*/ 196 h 344"/>
              <a:gd name="T16" fmla="*/ 56 w 300"/>
              <a:gd name="T17" fmla="*/ 83 h 344"/>
              <a:gd name="T18" fmla="*/ 186 w 300"/>
              <a:gd name="T19" fmla="*/ 9 h 344"/>
              <a:gd name="T20" fmla="*/ 280 w 300"/>
              <a:gd name="T21" fmla="*/ 159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00" h="344">
                <a:moveTo>
                  <a:pt x="280" y="159"/>
                </a:moveTo>
                <a:cubicBezTo>
                  <a:pt x="262" y="222"/>
                  <a:pt x="197" y="259"/>
                  <a:pt x="134" y="241"/>
                </a:cubicBezTo>
                <a:cubicBezTo>
                  <a:pt x="133" y="241"/>
                  <a:pt x="133" y="241"/>
                  <a:pt x="133" y="241"/>
                </a:cubicBezTo>
                <a:cubicBezTo>
                  <a:pt x="120" y="237"/>
                  <a:pt x="106" y="241"/>
                  <a:pt x="97" y="252"/>
                </a:cubicBezTo>
                <a:cubicBezTo>
                  <a:pt x="27" y="344"/>
                  <a:pt x="27" y="344"/>
                  <a:pt x="27" y="344"/>
                </a:cubicBezTo>
                <a:cubicBezTo>
                  <a:pt x="20" y="336"/>
                  <a:pt x="11" y="329"/>
                  <a:pt x="0" y="327"/>
                </a:cubicBezTo>
                <a:cubicBezTo>
                  <a:pt x="69" y="235"/>
                  <a:pt x="69" y="235"/>
                  <a:pt x="69" y="235"/>
                </a:cubicBezTo>
                <a:cubicBezTo>
                  <a:pt x="78" y="224"/>
                  <a:pt x="79" y="208"/>
                  <a:pt x="70" y="196"/>
                </a:cubicBezTo>
                <a:cubicBezTo>
                  <a:pt x="47" y="165"/>
                  <a:pt x="40" y="123"/>
                  <a:pt x="56" y="83"/>
                </a:cubicBezTo>
                <a:cubicBezTo>
                  <a:pt x="76" y="31"/>
                  <a:pt x="131" y="0"/>
                  <a:pt x="186" y="9"/>
                </a:cubicBezTo>
                <a:cubicBezTo>
                  <a:pt x="257" y="21"/>
                  <a:pt x="300" y="92"/>
                  <a:pt x="280" y="159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Freeform 13"/>
          <p:cNvSpPr>
            <a:spLocks/>
          </p:cNvSpPr>
          <p:nvPr/>
        </p:nvSpPr>
        <p:spPr bwMode="auto">
          <a:xfrm>
            <a:off x="5504327" y="4901915"/>
            <a:ext cx="977900" cy="1154113"/>
          </a:xfrm>
          <a:custGeom>
            <a:avLst/>
            <a:gdLst>
              <a:gd name="T0" fmla="*/ 177 w 291"/>
              <a:gd name="T1" fmla="*/ 328 h 337"/>
              <a:gd name="T2" fmla="*/ 47 w 291"/>
              <a:gd name="T3" fmla="*/ 254 h 337"/>
              <a:gd name="T4" fmla="*/ 61 w 291"/>
              <a:gd name="T5" fmla="*/ 140 h 337"/>
              <a:gd name="T6" fmla="*/ 60 w 291"/>
              <a:gd name="T7" fmla="*/ 102 h 337"/>
              <a:gd name="T8" fmla="*/ 0 w 291"/>
              <a:gd name="T9" fmla="*/ 23 h 337"/>
              <a:gd name="T10" fmla="*/ 24 w 291"/>
              <a:gd name="T11" fmla="*/ 0 h 337"/>
              <a:gd name="T12" fmla="*/ 88 w 291"/>
              <a:gd name="T13" fmla="*/ 85 h 337"/>
              <a:gd name="T14" fmla="*/ 124 w 291"/>
              <a:gd name="T15" fmla="*/ 96 h 337"/>
              <a:gd name="T16" fmla="*/ 125 w 291"/>
              <a:gd name="T17" fmla="*/ 96 h 337"/>
              <a:gd name="T18" fmla="*/ 271 w 291"/>
              <a:gd name="T19" fmla="*/ 178 h 337"/>
              <a:gd name="T20" fmla="*/ 177 w 291"/>
              <a:gd name="T21" fmla="*/ 32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91" h="337">
                <a:moveTo>
                  <a:pt x="177" y="328"/>
                </a:moveTo>
                <a:cubicBezTo>
                  <a:pt x="122" y="337"/>
                  <a:pt x="67" y="306"/>
                  <a:pt x="47" y="254"/>
                </a:cubicBezTo>
                <a:cubicBezTo>
                  <a:pt x="31" y="214"/>
                  <a:pt x="38" y="172"/>
                  <a:pt x="61" y="140"/>
                </a:cubicBezTo>
                <a:cubicBezTo>
                  <a:pt x="70" y="129"/>
                  <a:pt x="69" y="113"/>
                  <a:pt x="60" y="102"/>
                </a:cubicBezTo>
                <a:cubicBezTo>
                  <a:pt x="0" y="23"/>
                  <a:pt x="0" y="23"/>
                  <a:pt x="0" y="23"/>
                </a:cubicBezTo>
                <a:cubicBezTo>
                  <a:pt x="10" y="18"/>
                  <a:pt x="19" y="10"/>
                  <a:pt x="24" y="0"/>
                </a:cubicBezTo>
                <a:cubicBezTo>
                  <a:pt x="88" y="85"/>
                  <a:pt x="88" y="85"/>
                  <a:pt x="88" y="85"/>
                </a:cubicBezTo>
                <a:cubicBezTo>
                  <a:pt x="97" y="96"/>
                  <a:pt x="111" y="100"/>
                  <a:pt x="124" y="96"/>
                </a:cubicBezTo>
                <a:cubicBezTo>
                  <a:pt x="124" y="96"/>
                  <a:pt x="124" y="96"/>
                  <a:pt x="125" y="96"/>
                </a:cubicBezTo>
                <a:cubicBezTo>
                  <a:pt x="188" y="78"/>
                  <a:pt x="253" y="115"/>
                  <a:pt x="271" y="178"/>
                </a:cubicBezTo>
                <a:cubicBezTo>
                  <a:pt x="291" y="245"/>
                  <a:pt x="248" y="316"/>
                  <a:pt x="177" y="328"/>
                </a:cubicBezTo>
                <a:close/>
              </a:path>
            </a:pathLst>
          </a:custGeom>
          <a:solidFill>
            <a:srgbClr val="10864E"/>
          </a:solidFill>
          <a:ln>
            <a:solidFill>
              <a:srgbClr val="10864E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411074" y="1911066"/>
            <a:ext cx="141734" cy="141734"/>
          </a:xfrm>
          <a:prstGeom prst="ellipse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41502" y="2800082"/>
            <a:ext cx="141734" cy="141734"/>
          </a:xfrm>
          <a:prstGeom prst="ellipse">
            <a:avLst/>
          </a:prstGeom>
          <a:noFill/>
          <a:ln w="25400">
            <a:solidFill>
              <a:srgbClr val="1086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141502" y="3942647"/>
            <a:ext cx="141734" cy="141734"/>
          </a:xfrm>
          <a:prstGeom prst="ellipse">
            <a:avLst/>
          </a:prstGeom>
          <a:noFill/>
          <a:ln w="25400">
            <a:solidFill>
              <a:srgbClr val="189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405937" y="4797085"/>
            <a:ext cx="141734" cy="141734"/>
          </a:xfrm>
          <a:prstGeom prst="ellipse">
            <a:avLst/>
          </a:prstGeom>
          <a:noFill/>
          <a:ln w="25400">
            <a:solidFill>
              <a:srgbClr val="1086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462913" y="2193832"/>
            <a:ext cx="2450253" cy="2450253"/>
          </a:xfrm>
          <a:prstGeom prst="ellipse">
            <a:avLst/>
          </a:prstGeom>
          <a:solidFill>
            <a:schemeClr val="bg1"/>
          </a:solidFill>
          <a:ln w="25400">
            <a:solidFill>
              <a:srgbClr val="1086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altLang="ko-KR" sz="2800" spc="-1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 옛한글" panose="020B0603020101020101" pitchFamily="50" charset="-127"/>
                <a:ea typeface="나눔바른고딕 옛한글" panose="020B0603020101020101" pitchFamily="50" charset="-127"/>
                <a:cs typeface="+mj-cs"/>
              </a:rPr>
              <a:t>Contents</a:t>
            </a:r>
            <a:endParaRPr lang="en-US" sz="2800" spc="-1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 옛한글" panose="020B0603020101020101" pitchFamily="50" charset="-127"/>
              <a:ea typeface="나눔바른고딕 옛한글" panose="020B0603020101020101" pitchFamily="50" charset="-127"/>
              <a:cs typeface="+mj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38113" y="1036603"/>
            <a:ext cx="428964" cy="3447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600"/>
              </a:spcBef>
            </a:pPr>
            <a:r>
              <a:rPr lang="en-US" sz="2000" spc="-6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01</a:t>
            </a:r>
            <a:endParaRPr lang="en-US" sz="1200" spc="-6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780553" y="2491448"/>
            <a:ext cx="428964" cy="49000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600"/>
              </a:spcBef>
            </a:pPr>
            <a:r>
              <a:rPr lang="en-US" sz="2000" spc="-6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02</a:t>
            </a:r>
            <a:br>
              <a:rPr lang="en-US" sz="2000" spc="-6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</a:br>
            <a:endParaRPr lang="en-US" sz="1200" spc="-6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797805" y="4111811"/>
            <a:ext cx="428964" cy="3447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600"/>
              </a:spcBef>
            </a:pPr>
            <a:r>
              <a:rPr lang="en-US" sz="2000" spc="-6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03</a:t>
            </a:r>
            <a:endParaRPr lang="en-US" sz="1200" spc="-6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820861" y="5479637"/>
            <a:ext cx="428964" cy="3447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600"/>
              </a:spcBef>
            </a:pPr>
            <a:r>
              <a:rPr lang="en-US" sz="2000" spc="-6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04</a:t>
            </a:r>
            <a:endParaRPr lang="en-US" sz="1200" spc="-6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656480" y="692871"/>
            <a:ext cx="3205576" cy="104644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2400" spc="-100" dirty="0">
                <a:latin typeface="나눔바른고딕 옛한글" panose="020B0603020101020101" pitchFamily="50" charset="-127"/>
                <a:ea typeface="나눔바른고딕 옛한글" panose="020B0603020101020101" pitchFamily="50" charset="-127"/>
                <a:cs typeface="+mj-cs"/>
              </a:rPr>
              <a:t>Data</a:t>
            </a:r>
            <a:endParaRPr lang="en-US" altLang="ko-KR" sz="1400" spc="-100" dirty="0">
              <a:latin typeface="나눔바른고딕 옛한글" panose="020B0603020101020101" pitchFamily="50" charset="-127"/>
              <a:ea typeface="나눔바른고딕 옛한글" panose="020B0603020101020101" pitchFamily="50" charset="-127"/>
              <a:cs typeface="+mj-cs"/>
            </a:endParaRPr>
          </a:p>
          <a:p>
            <a:pPr>
              <a:spcBef>
                <a:spcPts val="600"/>
              </a:spcBef>
            </a:pPr>
            <a:r>
              <a:rPr lang="en-US" altLang="ko-KR" sz="1400" spc="-100" dirty="0">
                <a:latin typeface="나눔바른고딕 옛한글" panose="020B0603020101020101" pitchFamily="50" charset="-127"/>
                <a:ea typeface="나눔바른고딕 옛한글" panose="020B0603020101020101" pitchFamily="50" charset="-127"/>
                <a:cs typeface="+mj-cs"/>
              </a:rPr>
              <a:t>Exploratory Data Analysis and</a:t>
            </a:r>
          </a:p>
          <a:p>
            <a:pPr>
              <a:spcBef>
                <a:spcPts val="600"/>
              </a:spcBef>
            </a:pPr>
            <a:r>
              <a:rPr lang="en-US" altLang="ko-KR" sz="1400" spc="-100" dirty="0">
                <a:latin typeface="나눔바른고딕 옛한글" panose="020B0603020101020101" pitchFamily="50" charset="-127"/>
                <a:ea typeface="나눔바른고딕 옛한글" panose="020B0603020101020101" pitchFamily="50" charset="-127"/>
                <a:cs typeface="+mj-cs"/>
              </a:rPr>
              <a:t>Data Preprocessing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587030" y="2113464"/>
            <a:ext cx="2275026" cy="1118768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400" spc="-100" dirty="0">
                <a:latin typeface="나눔바른고딕 옛한글" panose="020B0603020101020101" pitchFamily="50" charset="-127"/>
                <a:ea typeface="나눔바른고딕 옛한글" panose="020B0603020101020101" pitchFamily="50" charset="-127"/>
                <a:cs typeface="+mj-cs"/>
              </a:rPr>
              <a:t>Forecasting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400" spc="-100" dirty="0">
                <a:latin typeface="나눔바른고딕 옛한글" panose="020B0603020101020101" pitchFamily="50" charset="-127"/>
                <a:ea typeface="나눔바른고딕 옛한글" panose="020B0603020101020101" pitchFamily="50" charset="-127"/>
                <a:cs typeface="+mj-cs"/>
              </a:rPr>
              <a:t>Univariate time series and multivariate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587030" y="4148744"/>
            <a:ext cx="2275026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600" spc="-100" dirty="0">
                <a:latin typeface="나눔바른고딕 옛한글" panose="020B0603020101020101" pitchFamily="50" charset="-127"/>
                <a:ea typeface="나눔바른고딕 옛한글" panose="020B0603020101020101" pitchFamily="50" charset="-127"/>
                <a:cs typeface="+mj-cs"/>
              </a:rPr>
              <a:t>Comparison 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642302" y="5444960"/>
            <a:ext cx="2275026" cy="402546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pc="-60" dirty="0">
                <a:latin typeface="+mj-lt"/>
              </a:rPr>
              <a:t>Result</a:t>
            </a:r>
            <a:endParaRPr lang="en-US" sz="1600" spc="-6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6396A2A-89A1-4D7B-B91E-6500793D7BD0}"/>
              </a:ext>
            </a:extLst>
          </p:cNvPr>
          <p:cNvSpPr/>
          <p:nvPr/>
        </p:nvSpPr>
        <p:spPr>
          <a:xfrm>
            <a:off x="5015999" y="10179"/>
            <a:ext cx="2160000" cy="50006"/>
          </a:xfrm>
          <a:prstGeom prst="rect">
            <a:avLst/>
          </a:prstGeom>
          <a:solidFill>
            <a:srgbClr val="15AB64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28350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6"/>
          <p:cNvSpPr>
            <a:spLocks/>
          </p:cNvSpPr>
          <p:nvPr/>
        </p:nvSpPr>
        <p:spPr bwMode="auto">
          <a:xfrm>
            <a:off x="3778072" y="1968002"/>
            <a:ext cx="2282825" cy="1230313"/>
          </a:xfrm>
          <a:custGeom>
            <a:avLst/>
            <a:gdLst>
              <a:gd name="T0" fmla="*/ 1198 w 1198"/>
              <a:gd name="T1" fmla="*/ 524 h 634"/>
              <a:gd name="T2" fmla="*/ 1150 w 1198"/>
              <a:gd name="T3" fmla="*/ 473 h 634"/>
              <a:gd name="T4" fmla="*/ 653 w 1198"/>
              <a:gd name="T5" fmla="*/ 72 h 634"/>
              <a:gd name="T6" fmla="*/ 44 w 1198"/>
              <a:gd name="T7" fmla="*/ 208 h 634"/>
              <a:gd name="T8" fmla="*/ 58 w 1198"/>
              <a:gd name="T9" fmla="*/ 339 h 634"/>
              <a:gd name="T10" fmla="*/ 150 w 1198"/>
              <a:gd name="T11" fmla="*/ 326 h 634"/>
              <a:gd name="T12" fmla="*/ 646 w 1198"/>
              <a:gd name="T13" fmla="*/ 240 h 634"/>
              <a:gd name="T14" fmla="*/ 1044 w 1198"/>
              <a:gd name="T15" fmla="*/ 591 h 634"/>
              <a:gd name="T16" fmla="*/ 1084 w 1198"/>
              <a:gd name="T17" fmla="*/ 634 h 634"/>
              <a:gd name="T18" fmla="*/ 1198 w 1198"/>
              <a:gd name="T19" fmla="*/ 524 h 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98" h="634">
                <a:moveTo>
                  <a:pt x="1198" y="524"/>
                </a:moveTo>
                <a:cubicBezTo>
                  <a:pt x="1173" y="498"/>
                  <a:pt x="1155" y="478"/>
                  <a:pt x="1150" y="473"/>
                </a:cubicBezTo>
                <a:cubicBezTo>
                  <a:pt x="921" y="223"/>
                  <a:pt x="822" y="130"/>
                  <a:pt x="653" y="72"/>
                </a:cubicBezTo>
                <a:cubicBezTo>
                  <a:pt x="443" y="0"/>
                  <a:pt x="183" y="66"/>
                  <a:pt x="44" y="208"/>
                </a:cubicBezTo>
                <a:cubicBezTo>
                  <a:pt x="0" y="246"/>
                  <a:pt x="9" y="314"/>
                  <a:pt x="58" y="339"/>
                </a:cubicBezTo>
                <a:cubicBezTo>
                  <a:pt x="88" y="355"/>
                  <a:pt x="126" y="350"/>
                  <a:pt x="150" y="326"/>
                </a:cubicBezTo>
                <a:cubicBezTo>
                  <a:pt x="276" y="204"/>
                  <a:pt x="488" y="165"/>
                  <a:pt x="646" y="240"/>
                </a:cubicBezTo>
                <a:cubicBezTo>
                  <a:pt x="758" y="292"/>
                  <a:pt x="824" y="351"/>
                  <a:pt x="1044" y="591"/>
                </a:cubicBezTo>
                <a:cubicBezTo>
                  <a:pt x="1044" y="592"/>
                  <a:pt x="1060" y="609"/>
                  <a:pt x="1084" y="634"/>
                </a:cubicBezTo>
                <a:cubicBezTo>
                  <a:pt x="1098" y="579"/>
                  <a:pt x="1142" y="536"/>
                  <a:pt x="1198" y="524"/>
                </a:cubicBezTo>
                <a:close/>
              </a:path>
            </a:pathLst>
          </a:custGeom>
          <a:solidFill>
            <a:srgbClr val="189715">
              <a:alpha val="27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34"/>
          <p:cNvSpPr>
            <a:spLocks/>
          </p:cNvSpPr>
          <p:nvPr/>
        </p:nvSpPr>
        <p:spPr bwMode="auto">
          <a:xfrm>
            <a:off x="6179959" y="3341190"/>
            <a:ext cx="2266951" cy="1108108"/>
          </a:xfrm>
          <a:custGeom>
            <a:avLst/>
            <a:gdLst>
              <a:gd name="connsiteX0" fmla="*/ 217140 w 2266951"/>
              <a:gd name="connsiteY0" fmla="*/ 0 h 1108108"/>
              <a:gd name="connsiteX1" fmla="*/ 304757 w 2266951"/>
              <a:gd name="connsiteY1" fmla="*/ 93205 h 1108108"/>
              <a:gd name="connsiteX2" fmla="*/ 1478072 w 2266951"/>
              <a:gd name="connsiteY2" fmla="*/ 794179 h 1108108"/>
              <a:gd name="connsiteX3" fmla="*/ 1861161 w 2266951"/>
              <a:gd name="connsiteY3" fmla="*/ 641266 h 1108108"/>
              <a:gd name="connsiteX4" fmla="*/ 1905720 w 2266951"/>
              <a:gd name="connsiteY4" fmla="*/ 605806 h 1108108"/>
              <a:gd name="connsiteX5" fmla="*/ 1846243 w 2266951"/>
              <a:gd name="connsiteY5" fmla="*/ 545115 h 1108108"/>
              <a:gd name="connsiteX6" fmla="*/ 1869087 w 2266951"/>
              <a:gd name="connsiteY6" fmla="*/ 488782 h 1108108"/>
              <a:gd name="connsiteX7" fmla="*/ 2192709 w 2266951"/>
              <a:gd name="connsiteY7" fmla="*/ 481012 h 1108108"/>
              <a:gd name="connsiteX8" fmla="*/ 2266951 w 2266951"/>
              <a:gd name="connsiteY8" fmla="*/ 558713 h 1108108"/>
              <a:gd name="connsiteX9" fmla="*/ 2261240 w 2266951"/>
              <a:gd name="connsiteY9" fmla="*/ 886997 h 1108108"/>
              <a:gd name="connsiteX10" fmla="*/ 2204131 w 2266951"/>
              <a:gd name="connsiteY10" fmla="*/ 910307 h 1108108"/>
              <a:gd name="connsiteX11" fmla="*/ 2121104 w 2266951"/>
              <a:gd name="connsiteY11" fmla="*/ 825585 h 1108108"/>
              <a:gd name="connsiteX12" fmla="*/ 2073892 w 2266951"/>
              <a:gd name="connsiteY12" fmla="*/ 864826 h 1108108"/>
              <a:gd name="connsiteX13" fmla="*/ 1500929 w 2266951"/>
              <a:gd name="connsiteY13" fmla="*/ 1102919 h 1108108"/>
              <a:gd name="connsiteX14" fmla="*/ 104760 w 2266951"/>
              <a:gd name="connsiteY14" fmla="*/ 324274 h 1108108"/>
              <a:gd name="connsiteX15" fmla="*/ 0 w 2266951"/>
              <a:gd name="connsiteY15" fmla="*/ 213594 h 1108108"/>
              <a:gd name="connsiteX16" fmla="*/ 217140 w 2266951"/>
              <a:gd name="connsiteY16" fmla="*/ 0 h 1108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66951" h="1108108">
                <a:moveTo>
                  <a:pt x="217140" y="0"/>
                </a:moveTo>
                <a:cubicBezTo>
                  <a:pt x="262853" y="48544"/>
                  <a:pt x="295234" y="83496"/>
                  <a:pt x="304757" y="93205"/>
                </a:cubicBezTo>
                <a:cubicBezTo>
                  <a:pt x="721893" y="557285"/>
                  <a:pt x="1078078" y="860199"/>
                  <a:pt x="1478072" y="794179"/>
                </a:cubicBezTo>
                <a:cubicBezTo>
                  <a:pt x="1660926" y="764082"/>
                  <a:pt x="1779496" y="700975"/>
                  <a:pt x="1861161" y="641266"/>
                </a:cubicBezTo>
                <a:lnTo>
                  <a:pt x="1905720" y="605806"/>
                </a:lnTo>
                <a:lnTo>
                  <a:pt x="1846243" y="545115"/>
                </a:lnTo>
                <a:cubicBezTo>
                  <a:pt x="1817688" y="514035"/>
                  <a:pt x="1827207" y="488782"/>
                  <a:pt x="1869087" y="488782"/>
                </a:cubicBezTo>
                <a:cubicBezTo>
                  <a:pt x="2192709" y="481012"/>
                  <a:pt x="2192709" y="481012"/>
                  <a:pt x="2192709" y="481012"/>
                </a:cubicBezTo>
                <a:cubicBezTo>
                  <a:pt x="2234589" y="481012"/>
                  <a:pt x="2266951" y="515977"/>
                  <a:pt x="2266951" y="558713"/>
                </a:cubicBezTo>
                <a:cubicBezTo>
                  <a:pt x="2261240" y="886997"/>
                  <a:pt x="2261240" y="886997"/>
                  <a:pt x="2261240" y="886997"/>
                </a:cubicBezTo>
                <a:cubicBezTo>
                  <a:pt x="2259336" y="929732"/>
                  <a:pt x="2234589" y="941387"/>
                  <a:pt x="2204131" y="910307"/>
                </a:cubicBezTo>
                <a:lnTo>
                  <a:pt x="2121104" y="825585"/>
                </a:lnTo>
                <a:lnTo>
                  <a:pt x="2073892" y="864826"/>
                </a:lnTo>
                <a:cubicBezTo>
                  <a:pt x="1937529" y="968210"/>
                  <a:pt x="1725925" y="1081074"/>
                  <a:pt x="1500929" y="1102919"/>
                </a:cubicBezTo>
                <a:cubicBezTo>
                  <a:pt x="895224" y="1157288"/>
                  <a:pt x="529516" y="776704"/>
                  <a:pt x="104760" y="324274"/>
                </a:cubicBezTo>
                <a:cubicBezTo>
                  <a:pt x="102856" y="324274"/>
                  <a:pt x="60952" y="277672"/>
                  <a:pt x="0" y="213594"/>
                </a:cubicBezTo>
                <a:cubicBezTo>
                  <a:pt x="106665" y="190292"/>
                  <a:pt x="190473" y="106797"/>
                  <a:pt x="217140" y="0"/>
                </a:cubicBezTo>
                <a:close/>
              </a:path>
            </a:pathLst>
          </a:custGeom>
          <a:solidFill>
            <a:srgbClr val="189715">
              <a:alpha val="27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2" name="Freeform 31"/>
          <p:cNvSpPr>
            <a:spLocks/>
          </p:cNvSpPr>
          <p:nvPr/>
        </p:nvSpPr>
        <p:spPr bwMode="auto">
          <a:xfrm>
            <a:off x="907975" y="3798608"/>
            <a:ext cx="1777896" cy="689756"/>
          </a:xfrm>
          <a:custGeom>
            <a:avLst/>
            <a:gdLst>
              <a:gd name="connsiteX0" fmla="*/ 1728270 w 1777896"/>
              <a:gd name="connsiteY0" fmla="*/ 493 h 689756"/>
              <a:gd name="connsiteX1" fmla="*/ 1777896 w 1777896"/>
              <a:gd name="connsiteY1" fmla="*/ 45182 h 689756"/>
              <a:gd name="connsiteX2" fmla="*/ 1775987 w 1777896"/>
              <a:gd name="connsiteY2" fmla="*/ 464871 h 689756"/>
              <a:gd name="connsiteX3" fmla="*/ 1737813 w 1777896"/>
              <a:gd name="connsiteY3" fmla="*/ 482358 h 689756"/>
              <a:gd name="connsiteX4" fmla="*/ 1637213 w 1777896"/>
              <a:gd name="connsiteY4" fmla="*/ 392694 h 689756"/>
              <a:gd name="connsiteX5" fmla="*/ 1625467 w 1777896"/>
              <a:gd name="connsiteY5" fmla="*/ 402622 h 689756"/>
              <a:gd name="connsiteX6" fmla="*/ 1200288 w 1777896"/>
              <a:gd name="connsiteY6" fmla="*/ 637126 h 689756"/>
              <a:gd name="connsiteX7" fmla="*/ 573094 w 1777896"/>
              <a:gd name="connsiteY7" fmla="*/ 654619 h 689756"/>
              <a:gd name="connsiteX8" fmla="*/ 46938 w 1777896"/>
              <a:gd name="connsiteY8" fmla="*/ 361138 h 689756"/>
              <a:gd name="connsiteX9" fmla="*/ 73627 w 1777896"/>
              <a:gd name="connsiteY9" fmla="*/ 116248 h 689756"/>
              <a:gd name="connsiteX10" fmla="*/ 207072 w 1777896"/>
              <a:gd name="connsiteY10" fmla="*/ 106530 h 689756"/>
              <a:gd name="connsiteX11" fmla="*/ 576907 w 1777896"/>
              <a:gd name="connsiteY11" fmla="*/ 333928 h 689756"/>
              <a:gd name="connsiteX12" fmla="*/ 1160255 w 1777896"/>
              <a:gd name="connsiteY12" fmla="*/ 324210 h 689756"/>
              <a:gd name="connsiteX13" fmla="*/ 1383538 w 1777896"/>
              <a:gd name="connsiteY13" fmla="*/ 200064 h 689756"/>
              <a:gd name="connsiteX14" fmla="*/ 1403740 w 1777896"/>
              <a:gd name="connsiteY14" fmla="*/ 184602 h 689756"/>
              <a:gd name="connsiteX15" fmla="*/ 1308354 w 1777896"/>
              <a:gd name="connsiteY15" fmla="*/ 99586 h 689756"/>
              <a:gd name="connsiteX16" fmla="*/ 1319806 w 1777896"/>
              <a:gd name="connsiteY16" fmla="*/ 58783 h 689756"/>
              <a:gd name="connsiteX17" fmla="*/ 1728270 w 1777896"/>
              <a:gd name="connsiteY17" fmla="*/ 493 h 689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777896" h="689756">
                <a:moveTo>
                  <a:pt x="1728270" y="493"/>
                </a:moveTo>
                <a:cubicBezTo>
                  <a:pt x="1754992" y="-3393"/>
                  <a:pt x="1777896" y="16037"/>
                  <a:pt x="1777896" y="45182"/>
                </a:cubicBezTo>
                <a:cubicBezTo>
                  <a:pt x="1775987" y="464871"/>
                  <a:pt x="1775987" y="464871"/>
                  <a:pt x="1775987" y="464871"/>
                </a:cubicBezTo>
                <a:cubicBezTo>
                  <a:pt x="1775987" y="492073"/>
                  <a:pt x="1758809" y="499845"/>
                  <a:pt x="1737813" y="482358"/>
                </a:cubicBezTo>
                <a:lnTo>
                  <a:pt x="1637213" y="392694"/>
                </a:lnTo>
                <a:lnTo>
                  <a:pt x="1625467" y="402622"/>
                </a:lnTo>
                <a:cubicBezTo>
                  <a:pt x="1540574" y="470950"/>
                  <a:pt x="1374721" y="584650"/>
                  <a:pt x="1200288" y="637126"/>
                </a:cubicBezTo>
                <a:cubicBezTo>
                  <a:pt x="1024903" y="695434"/>
                  <a:pt x="801858" y="710982"/>
                  <a:pt x="573094" y="654619"/>
                </a:cubicBezTo>
                <a:cubicBezTo>
                  <a:pt x="414866" y="621578"/>
                  <a:pt x="182290" y="501076"/>
                  <a:pt x="46938" y="361138"/>
                </a:cubicBezTo>
                <a:cubicBezTo>
                  <a:pt x="-25504" y="291170"/>
                  <a:pt x="-12159" y="168724"/>
                  <a:pt x="73627" y="116248"/>
                </a:cubicBezTo>
                <a:cubicBezTo>
                  <a:pt x="113661" y="90981"/>
                  <a:pt x="163226" y="87094"/>
                  <a:pt x="207072" y="106530"/>
                </a:cubicBezTo>
                <a:cubicBezTo>
                  <a:pt x="269983" y="131796"/>
                  <a:pt x="338612" y="250355"/>
                  <a:pt x="576907" y="333928"/>
                </a:cubicBezTo>
                <a:cubicBezTo>
                  <a:pt x="752293" y="396123"/>
                  <a:pt x="963899" y="400010"/>
                  <a:pt x="1160255" y="324210"/>
                </a:cubicBezTo>
                <a:cubicBezTo>
                  <a:pt x="1245088" y="292141"/>
                  <a:pt x="1324202" y="242580"/>
                  <a:pt x="1383538" y="200064"/>
                </a:cubicBezTo>
                <a:lnTo>
                  <a:pt x="1403740" y="184602"/>
                </a:lnTo>
                <a:lnTo>
                  <a:pt x="1308354" y="99586"/>
                </a:lnTo>
                <a:cubicBezTo>
                  <a:pt x="1287358" y="82099"/>
                  <a:pt x="1293084" y="62669"/>
                  <a:pt x="1319806" y="58783"/>
                </a:cubicBezTo>
                <a:cubicBezTo>
                  <a:pt x="1728270" y="493"/>
                  <a:pt x="1728270" y="493"/>
                  <a:pt x="1728270" y="493"/>
                </a:cubicBezTo>
                <a:close/>
              </a:path>
            </a:pathLst>
          </a:custGeom>
          <a:solidFill>
            <a:srgbClr val="189715">
              <a:alpha val="27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3" name="Freeform 32"/>
          <p:cNvSpPr>
            <a:spLocks/>
          </p:cNvSpPr>
          <p:nvPr/>
        </p:nvSpPr>
        <p:spPr bwMode="auto">
          <a:xfrm>
            <a:off x="9502102" y="2045599"/>
            <a:ext cx="1776830" cy="692079"/>
          </a:xfrm>
          <a:custGeom>
            <a:avLst/>
            <a:gdLst>
              <a:gd name="connsiteX0" fmla="*/ 871387 w 1776830"/>
              <a:gd name="connsiteY0" fmla="*/ 689 h 692079"/>
              <a:gd name="connsiteX1" fmla="*/ 1203750 w 1776830"/>
              <a:gd name="connsiteY1" fmla="*/ 35917 h 692079"/>
              <a:gd name="connsiteX2" fmla="*/ 1731341 w 1776830"/>
              <a:gd name="connsiteY2" fmla="*/ 329397 h 692079"/>
              <a:gd name="connsiteX3" fmla="*/ 1704675 w 1776830"/>
              <a:gd name="connsiteY3" fmla="*/ 574288 h 692079"/>
              <a:gd name="connsiteX4" fmla="*/ 1569445 w 1776830"/>
              <a:gd name="connsiteY4" fmla="*/ 584005 h 692079"/>
              <a:gd name="connsiteX5" fmla="*/ 1199941 w 1776830"/>
              <a:gd name="connsiteY5" fmla="*/ 356607 h 692079"/>
              <a:gd name="connsiteX6" fmla="*/ 617115 w 1776830"/>
              <a:gd name="connsiteY6" fmla="*/ 366325 h 692079"/>
              <a:gd name="connsiteX7" fmla="*/ 394746 w 1776830"/>
              <a:gd name="connsiteY7" fmla="*/ 489499 h 692079"/>
              <a:gd name="connsiteX8" fmla="*/ 373753 w 1776830"/>
              <a:gd name="connsiteY8" fmla="*/ 505406 h 692079"/>
              <a:gd name="connsiteX9" fmla="*/ 469235 w 1776830"/>
              <a:gd name="connsiteY9" fmla="*/ 590338 h 692079"/>
              <a:gd name="connsiteX10" fmla="*/ 457791 w 1776830"/>
              <a:gd name="connsiteY10" fmla="*/ 633188 h 692079"/>
              <a:gd name="connsiteX11" fmla="*/ 51501 w 1776830"/>
              <a:gd name="connsiteY11" fmla="*/ 691621 h 692079"/>
              <a:gd name="connsiteX12" fmla="*/ 0 w 1776830"/>
              <a:gd name="connsiteY12" fmla="*/ 646823 h 692079"/>
              <a:gd name="connsiteX13" fmla="*/ 1907 w 1776830"/>
              <a:gd name="connsiteY13" fmla="*/ 226110 h 692079"/>
              <a:gd name="connsiteX14" fmla="*/ 40057 w 1776830"/>
              <a:gd name="connsiteY14" fmla="*/ 208581 h 692079"/>
              <a:gd name="connsiteX15" fmla="*/ 140490 w 1776830"/>
              <a:gd name="connsiteY15" fmla="*/ 297916 h 692079"/>
              <a:gd name="connsiteX16" fmla="*/ 152348 w 1776830"/>
              <a:gd name="connsiteY16" fmla="*/ 287883 h 692079"/>
              <a:gd name="connsiteX17" fmla="*/ 579022 w 1776830"/>
              <a:gd name="connsiteY17" fmla="*/ 51465 h 692079"/>
              <a:gd name="connsiteX18" fmla="*/ 871387 w 1776830"/>
              <a:gd name="connsiteY18" fmla="*/ 689 h 692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776830" h="692079">
                <a:moveTo>
                  <a:pt x="871387" y="689"/>
                </a:moveTo>
                <a:cubicBezTo>
                  <a:pt x="977095" y="-2955"/>
                  <a:pt x="1089470" y="7735"/>
                  <a:pt x="1203750" y="35917"/>
                </a:cubicBezTo>
                <a:cubicBezTo>
                  <a:pt x="1361837" y="67014"/>
                  <a:pt x="1594205" y="189459"/>
                  <a:pt x="1731341" y="329397"/>
                </a:cubicBezTo>
                <a:cubicBezTo>
                  <a:pt x="1801813" y="399366"/>
                  <a:pt x="1788480" y="521811"/>
                  <a:pt x="1704675" y="574288"/>
                </a:cubicBezTo>
                <a:cubicBezTo>
                  <a:pt x="1664677" y="597610"/>
                  <a:pt x="1613252" y="601498"/>
                  <a:pt x="1569445" y="584005"/>
                </a:cubicBezTo>
                <a:cubicBezTo>
                  <a:pt x="1506591" y="558739"/>
                  <a:pt x="1438023" y="438237"/>
                  <a:pt x="1199941" y="356607"/>
                </a:cubicBezTo>
                <a:cubicBezTo>
                  <a:pt x="1024712" y="294413"/>
                  <a:pt x="813295" y="290525"/>
                  <a:pt x="617115" y="366325"/>
                </a:cubicBezTo>
                <a:cubicBezTo>
                  <a:pt x="532358" y="398394"/>
                  <a:pt x="453790" y="447469"/>
                  <a:pt x="394746" y="489499"/>
                </a:cubicBezTo>
                <a:lnTo>
                  <a:pt x="373753" y="505406"/>
                </a:lnTo>
                <a:lnTo>
                  <a:pt x="469235" y="590338"/>
                </a:lnTo>
                <a:cubicBezTo>
                  <a:pt x="492125" y="609815"/>
                  <a:pt x="486403" y="629293"/>
                  <a:pt x="457791" y="633188"/>
                </a:cubicBezTo>
                <a:cubicBezTo>
                  <a:pt x="51501" y="691621"/>
                  <a:pt x="51501" y="691621"/>
                  <a:pt x="51501" y="691621"/>
                </a:cubicBezTo>
                <a:cubicBezTo>
                  <a:pt x="22890" y="695516"/>
                  <a:pt x="0" y="674091"/>
                  <a:pt x="0" y="646823"/>
                </a:cubicBezTo>
                <a:cubicBezTo>
                  <a:pt x="1907" y="226110"/>
                  <a:pt x="1907" y="226110"/>
                  <a:pt x="1907" y="226110"/>
                </a:cubicBezTo>
                <a:cubicBezTo>
                  <a:pt x="1907" y="196894"/>
                  <a:pt x="19075" y="189103"/>
                  <a:pt x="40057" y="208581"/>
                </a:cubicBezTo>
                <a:lnTo>
                  <a:pt x="140490" y="297916"/>
                </a:lnTo>
                <a:lnTo>
                  <a:pt x="152348" y="287883"/>
                </a:lnTo>
                <a:cubicBezTo>
                  <a:pt x="237254" y="219463"/>
                  <a:pt x="403317" y="105400"/>
                  <a:pt x="579022" y="51465"/>
                </a:cubicBezTo>
                <a:cubicBezTo>
                  <a:pt x="666636" y="22312"/>
                  <a:pt x="765678" y="4334"/>
                  <a:pt x="871387" y="689"/>
                </a:cubicBezTo>
                <a:close/>
              </a:path>
            </a:pathLst>
          </a:custGeom>
          <a:solidFill>
            <a:srgbClr val="189715">
              <a:alpha val="27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2" name="Freeform 13"/>
          <p:cNvSpPr>
            <a:spLocks/>
          </p:cNvSpPr>
          <p:nvPr/>
        </p:nvSpPr>
        <p:spPr bwMode="auto">
          <a:xfrm>
            <a:off x="880884" y="1968002"/>
            <a:ext cx="2282825" cy="1230313"/>
          </a:xfrm>
          <a:custGeom>
            <a:avLst/>
            <a:gdLst>
              <a:gd name="T0" fmla="*/ 1198 w 1198"/>
              <a:gd name="T1" fmla="*/ 524 h 634"/>
              <a:gd name="T2" fmla="*/ 1150 w 1198"/>
              <a:gd name="T3" fmla="*/ 473 h 634"/>
              <a:gd name="T4" fmla="*/ 653 w 1198"/>
              <a:gd name="T5" fmla="*/ 72 h 634"/>
              <a:gd name="T6" fmla="*/ 44 w 1198"/>
              <a:gd name="T7" fmla="*/ 208 h 634"/>
              <a:gd name="T8" fmla="*/ 58 w 1198"/>
              <a:gd name="T9" fmla="*/ 339 h 634"/>
              <a:gd name="T10" fmla="*/ 150 w 1198"/>
              <a:gd name="T11" fmla="*/ 326 h 634"/>
              <a:gd name="T12" fmla="*/ 646 w 1198"/>
              <a:gd name="T13" fmla="*/ 240 h 634"/>
              <a:gd name="T14" fmla="*/ 1044 w 1198"/>
              <a:gd name="T15" fmla="*/ 591 h 634"/>
              <a:gd name="T16" fmla="*/ 1085 w 1198"/>
              <a:gd name="T17" fmla="*/ 634 h 634"/>
              <a:gd name="T18" fmla="*/ 1198 w 1198"/>
              <a:gd name="T19" fmla="*/ 524 h 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98" h="634">
                <a:moveTo>
                  <a:pt x="1198" y="524"/>
                </a:moveTo>
                <a:cubicBezTo>
                  <a:pt x="1173" y="498"/>
                  <a:pt x="1155" y="478"/>
                  <a:pt x="1150" y="473"/>
                </a:cubicBezTo>
                <a:cubicBezTo>
                  <a:pt x="921" y="223"/>
                  <a:pt x="822" y="130"/>
                  <a:pt x="653" y="72"/>
                </a:cubicBezTo>
                <a:cubicBezTo>
                  <a:pt x="443" y="0"/>
                  <a:pt x="183" y="66"/>
                  <a:pt x="44" y="208"/>
                </a:cubicBezTo>
                <a:cubicBezTo>
                  <a:pt x="0" y="246"/>
                  <a:pt x="9" y="314"/>
                  <a:pt x="58" y="339"/>
                </a:cubicBezTo>
                <a:cubicBezTo>
                  <a:pt x="88" y="355"/>
                  <a:pt x="126" y="350"/>
                  <a:pt x="150" y="326"/>
                </a:cubicBezTo>
                <a:cubicBezTo>
                  <a:pt x="276" y="204"/>
                  <a:pt x="488" y="165"/>
                  <a:pt x="646" y="240"/>
                </a:cubicBezTo>
                <a:cubicBezTo>
                  <a:pt x="758" y="292"/>
                  <a:pt x="824" y="351"/>
                  <a:pt x="1044" y="591"/>
                </a:cubicBezTo>
                <a:cubicBezTo>
                  <a:pt x="1044" y="592"/>
                  <a:pt x="1060" y="609"/>
                  <a:pt x="1085" y="634"/>
                </a:cubicBezTo>
                <a:cubicBezTo>
                  <a:pt x="1098" y="579"/>
                  <a:pt x="1143" y="536"/>
                  <a:pt x="1198" y="524"/>
                </a:cubicBezTo>
                <a:close/>
              </a:path>
            </a:pathLst>
          </a:custGeom>
          <a:solidFill>
            <a:srgbClr val="189715">
              <a:alpha val="27000"/>
            </a:srgbClr>
          </a:solidFill>
          <a:ln w="12700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33"/>
          <p:cNvSpPr>
            <a:spLocks/>
          </p:cNvSpPr>
          <p:nvPr/>
        </p:nvSpPr>
        <p:spPr bwMode="auto">
          <a:xfrm>
            <a:off x="3282772" y="3341190"/>
            <a:ext cx="2266950" cy="1108108"/>
          </a:xfrm>
          <a:custGeom>
            <a:avLst/>
            <a:gdLst>
              <a:gd name="connsiteX0" fmla="*/ 217140 w 2266950"/>
              <a:gd name="connsiteY0" fmla="*/ 0 h 1108108"/>
              <a:gd name="connsiteX1" fmla="*/ 304757 w 2266950"/>
              <a:gd name="connsiteY1" fmla="*/ 93205 h 1108108"/>
              <a:gd name="connsiteX2" fmla="*/ 1478072 w 2266950"/>
              <a:gd name="connsiteY2" fmla="*/ 794179 h 1108108"/>
              <a:gd name="connsiteX3" fmla="*/ 1861399 w 2266950"/>
              <a:gd name="connsiteY3" fmla="*/ 641266 h 1108108"/>
              <a:gd name="connsiteX4" fmla="*/ 1906083 w 2266950"/>
              <a:gd name="connsiteY4" fmla="*/ 605854 h 1108108"/>
              <a:gd name="connsiteX5" fmla="*/ 1846242 w 2266950"/>
              <a:gd name="connsiteY5" fmla="*/ 545115 h 1108108"/>
              <a:gd name="connsiteX6" fmla="*/ 1869086 w 2266950"/>
              <a:gd name="connsiteY6" fmla="*/ 488782 h 1108108"/>
              <a:gd name="connsiteX7" fmla="*/ 2192708 w 2266950"/>
              <a:gd name="connsiteY7" fmla="*/ 481012 h 1108108"/>
              <a:gd name="connsiteX8" fmla="*/ 2266950 w 2266950"/>
              <a:gd name="connsiteY8" fmla="*/ 558713 h 1108108"/>
              <a:gd name="connsiteX9" fmla="*/ 2261239 w 2266950"/>
              <a:gd name="connsiteY9" fmla="*/ 886997 h 1108108"/>
              <a:gd name="connsiteX10" fmla="*/ 2206033 w 2266950"/>
              <a:gd name="connsiteY10" fmla="*/ 910307 h 1108108"/>
              <a:gd name="connsiteX11" fmla="*/ 2121907 w 2266950"/>
              <a:gd name="connsiteY11" fmla="*/ 824918 h 1108108"/>
              <a:gd name="connsiteX12" fmla="*/ 2073892 w 2266950"/>
              <a:gd name="connsiteY12" fmla="*/ 864826 h 1108108"/>
              <a:gd name="connsiteX13" fmla="*/ 1500929 w 2266950"/>
              <a:gd name="connsiteY13" fmla="*/ 1102919 h 1108108"/>
              <a:gd name="connsiteX14" fmla="*/ 104760 w 2266950"/>
              <a:gd name="connsiteY14" fmla="*/ 324274 h 1108108"/>
              <a:gd name="connsiteX15" fmla="*/ 0 w 2266950"/>
              <a:gd name="connsiteY15" fmla="*/ 213594 h 1108108"/>
              <a:gd name="connsiteX16" fmla="*/ 217140 w 2266950"/>
              <a:gd name="connsiteY16" fmla="*/ 0 h 1108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66950" h="1108108">
                <a:moveTo>
                  <a:pt x="217140" y="0"/>
                </a:moveTo>
                <a:cubicBezTo>
                  <a:pt x="262853" y="48544"/>
                  <a:pt x="295234" y="83496"/>
                  <a:pt x="304757" y="93205"/>
                </a:cubicBezTo>
                <a:cubicBezTo>
                  <a:pt x="721893" y="557285"/>
                  <a:pt x="1078078" y="860199"/>
                  <a:pt x="1478072" y="794179"/>
                </a:cubicBezTo>
                <a:cubicBezTo>
                  <a:pt x="1660926" y="764082"/>
                  <a:pt x="1779496" y="700975"/>
                  <a:pt x="1861399" y="641266"/>
                </a:cubicBezTo>
                <a:lnTo>
                  <a:pt x="1906083" y="605854"/>
                </a:lnTo>
                <a:lnTo>
                  <a:pt x="1846242" y="545115"/>
                </a:lnTo>
                <a:cubicBezTo>
                  <a:pt x="1817687" y="514035"/>
                  <a:pt x="1827206" y="488782"/>
                  <a:pt x="1869086" y="488782"/>
                </a:cubicBezTo>
                <a:cubicBezTo>
                  <a:pt x="2192708" y="481012"/>
                  <a:pt x="2192708" y="481012"/>
                  <a:pt x="2192708" y="481012"/>
                </a:cubicBezTo>
                <a:cubicBezTo>
                  <a:pt x="2234588" y="481012"/>
                  <a:pt x="2266950" y="515977"/>
                  <a:pt x="2266950" y="558713"/>
                </a:cubicBezTo>
                <a:cubicBezTo>
                  <a:pt x="2261239" y="886997"/>
                  <a:pt x="2261239" y="886997"/>
                  <a:pt x="2261239" y="886997"/>
                </a:cubicBezTo>
                <a:cubicBezTo>
                  <a:pt x="2259336" y="929732"/>
                  <a:pt x="2234588" y="941387"/>
                  <a:pt x="2206033" y="910307"/>
                </a:cubicBezTo>
                <a:lnTo>
                  <a:pt x="2121907" y="824918"/>
                </a:lnTo>
                <a:lnTo>
                  <a:pt x="2073892" y="864826"/>
                </a:lnTo>
                <a:cubicBezTo>
                  <a:pt x="1937529" y="968210"/>
                  <a:pt x="1725925" y="1081074"/>
                  <a:pt x="1500929" y="1102919"/>
                </a:cubicBezTo>
                <a:cubicBezTo>
                  <a:pt x="895224" y="1157288"/>
                  <a:pt x="529516" y="776704"/>
                  <a:pt x="104760" y="324274"/>
                </a:cubicBezTo>
                <a:cubicBezTo>
                  <a:pt x="102856" y="324274"/>
                  <a:pt x="60952" y="277672"/>
                  <a:pt x="0" y="213594"/>
                </a:cubicBezTo>
                <a:cubicBezTo>
                  <a:pt x="106665" y="190292"/>
                  <a:pt x="190473" y="106797"/>
                  <a:pt x="217140" y="0"/>
                </a:cubicBezTo>
                <a:close/>
              </a:path>
            </a:pathLst>
          </a:custGeom>
          <a:solidFill>
            <a:srgbClr val="189715">
              <a:alpha val="27000"/>
            </a:srgbClr>
          </a:solidFill>
          <a:ln w="12700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Galaxy Process infographic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peep at some distant orb has power to raise and purify our thoughts.</a:t>
            </a:r>
          </a:p>
        </p:txBody>
      </p:sp>
      <p:sp>
        <p:nvSpPr>
          <p:cNvPr id="26" name="Oval 25"/>
          <p:cNvSpPr/>
          <p:nvPr/>
        </p:nvSpPr>
        <p:spPr>
          <a:xfrm>
            <a:off x="1157128" y="2649040"/>
            <a:ext cx="1207017" cy="1207017"/>
          </a:xfrm>
          <a:prstGeom prst="ellipse">
            <a:avLst/>
          </a:prstGeom>
          <a:noFill/>
          <a:ln w="25400">
            <a:solidFill>
              <a:srgbClr val="189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en-US" sz="1200" spc="-6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098772" y="2649040"/>
            <a:ext cx="1207017" cy="1207017"/>
          </a:xfrm>
          <a:prstGeom prst="ellipse">
            <a:avLst/>
          </a:prstGeom>
          <a:noFill/>
          <a:ln w="25400">
            <a:solidFill>
              <a:srgbClr val="189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en-US" sz="1200" spc="-6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939319" y="2649040"/>
            <a:ext cx="1207017" cy="1207017"/>
          </a:xfrm>
          <a:prstGeom prst="ellipse">
            <a:avLst/>
          </a:prstGeom>
          <a:noFill/>
          <a:ln w="25400">
            <a:solidFill>
              <a:srgbClr val="189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en-US" sz="1200" spc="-60" dirty="0">
              <a:solidFill>
                <a:schemeClr val="tx1"/>
              </a:solidFill>
            </a:endParaRPr>
          </a:p>
        </p:txBody>
      </p:sp>
      <p:sp>
        <p:nvSpPr>
          <p:cNvPr id="29" name="Freeform 6"/>
          <p:cNvSpPr>
            <a:spLocks/>
          </p:cNvSpPr>
          <p:nvPr/>
        </p:nvSpPr>
        <p:spPr bwMode="auto">
          <a:xfrm>
            <a:off x="6654111" y="1968002"/>
            <a:ext cx="2282825" cy="1230313"/>
          </a:xfrm>
          <a:custGeom>
            <a:avLst/>
            <a:gdLst>
              <a:gd name="T0" fmla="*/ 1198 w 1198"/>
              <a:gd name="T1" fmla="*/ 524 h 634"/>
              <a:gd name="T2" fmla="*/ 1150 w 1198"/>
              <a:gd name="T3" fmla="*/ 473 h 634"/>
              <a:gd name="T4" fmla="*/ 653 w 1198"/>
              <a:gd name="T5" fmla="*/ 72 h 634"/>
              <a:gd name="T6" fmla="*/ 44 w 1198"/>
              <a:gd name="T7" fmla="*/ 208 h 634"/>
              <a:gd name="T8" fmla="*/ 58 w 1198"/>
              <a:gd name="T9" fmla="*/ 339 h 634"/>
              <a:gd name="T10" fmla="*/ 150 w 1198"/>
              <a:gd name="T11" fmla="*/ 326 h 634"/>
              <a:gd name="T12" fmla="*/ 646 w 1198"/>
              <a:gd name="T13" fmla="*/ 240 h 634"/>
              <a:gd name="T14" fmla="*/ 1044 w 1198"/>
              <a:gd name="T15" fmla="*/ 591 h 634"/>
              <a:gd name="T16" fmla="*/ 1084 w 1198"/>
              <a:gd name="T17" fmla="*/ 634 h 634"/>
              <a:gd name="T18" fmla="*/ 1198 w 1198"/>
              <a:gd name="T19" fmla="*/ 524 h 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98" h="634">
                <a:moveTo>
                  <a:pt x="1198" y="524"/>
                </a:moveTo>
                <a:cubicBezTo>
                  <a:pt x="1173" y="498"/>
                  <a:pt x="1155" y="478"/>
                  <a:pt x="1150" y="473"/>
                </a:cubicBezTo>
                <a:cubicBezTo>
                  <a:pt x="921" y="223"/>
                  <a:pt x="822" y="130"/>
                  <a:pt x="653" y="72"/>
                </a:cubicBezTo>
                <a:cubicBezTo>
                  <a:pt x="443" y="0"/>
                  <a:pt x="183" y="66"/>
                  <a:pt x="44" y="208"/>
                </a:cubicBezTo>
                <a:cubicBezTo>
                  <a:pt x="0" y="246"/>
                  <a:pt x="9" y="314"/>
                  <a:pt x="58" y="339"/>
                </a:cubicBezTo>
                <a:cubicBezTo>
                  <a:pt x="88" y="355"/>
                  <a:pt x="126" y="350"/>
                  <a:pt x="150" y="326"/>
                </a:cubicBezTo>
                <a:cubicBezTo>
                  <a:pt x="276" y="204"/>
                  <a:pt x="488" y="165"/>
                  <a:pt x="646" y="240"/>
                </a:cubicBezTo>
                <a:cubicBezTo>
                  <a:pt x="758" y="292"/>
                  <a:pt x="824" y="351"/>
                  <a:pt x="1044" y="591"/>
                </a:cubicBezTo>
                <a:cubicBezTo>
                  <a:pt x="1044" y="592"/>
                  <a:pt x="1060" y="609"/>
                  <a:pt x="1084" y="634"/>
                </a:cubicBezTo>
                <a:cubicBezTo>
                  <a:pt x="1098" y="579"/>
                  <a:pt x="1142" y="536"/>
                  <a:pt x="1198" y="524"/>
                </a:cubicBezTo>
                <a:close/>
              </a:path>
            </a:pathLst>
          </a:custGeom>
          <a:solidFill>
            <a:srgbClr val="189715">
              <a:alpha val="27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7"/>
          <p:cNvSpPr>
            <a:spLocks/>
          </p:cNvSpPr>
          <p:nvPr/>
        </p:nvSpPr>
        <p:spPr bwMode="auto">
          <a:xfrm>
            <a:off x="9055998" y="3341190"/>
            <a:ext cx="2249488" cy="1157288"/>
          </a:xfrm>
          <a:custGeom>
            <a:avLst/>
            <a:gdLst>
              <a:gd name="T0" fmla="*/ 1150 w 1181"/>
              <a:gd name="T1" fmla="*/ 278 h 596"/>
              <a:gd name="T2" fmla="*/ 1062 w 1181"/>
              <a:gd name="T3" fmla="*/ 262 h 596"/>
              <a:gd name="T4" fmla="*/ 776 w 1181"/>
              <a:gd name="T5" fmla="*/ 409 h 596"/>
              <a:gd name="T6" fmla="*/ 160 w 1181"/>
              <a:gd name="T7" fmla="*/ 48 h 596"/>
              <a:gd name="T8" fmla="*/ 114 w 1181"/>
              <a:gd name="T9" fmla="*/ 0 h 596"/>
              <a:gd name="T10" fmla="*/ 0 w 1181"/>
              <a:gd name="T11" fmla="*/ 110 h 596"/>
              <a:gd name="T12" fmla="*/ 55 w 1181"/>
              <a:gd name="T13" fmla="*/ 167 h 596"/>
              <a:gd name="T14" fmla="*/ 788 w 1181"/>
              <a:gd name="T15" fmla="*/ 568 h 596"/>
              <a:gd name="T16" fmla="*/ 1168 w 1181"/>
              <a:gd name="T17" fmla="*/ 366 h 596"/>
              <a:gd name="T18" fmla="*/ 1150 w 1181"/>
              <a:gd name="T19" fmla="*/ 278 h 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81" h="596">
                <a:moveTo>
                  <a:pt x="1150" y="278"/>
                </a:moveTo>
                <a:cubicBezTo>
                  <a:pt x="1127" y="255"/>
                  <a:pt x="1092" y="249"/>
                  <a:pt x="1062" y="262"/>
                </a:cubicBezTo>
                <a:cubicBezTo>
                  <a:pt x="1025" y="279"/>
                  <a:pt x="968" y="378"/>
                  <a:pt x="776" y="409"/>
                </a:cubicBezTo>
                <a:cubicBezTo>
                  <a:pt x="566" y="443"/>
                  <a:pt x="379" y="287"/>
                  <a:pt x="160" y="48"/>
                </a:cubicBezTo>
                <a:cubicBezTo>
                  <a:pt x="155" y="43"/>
                  <a:pt x="138" y="25"/>
                  <a:pt x="114" y="0"/>
                </a:cubicBezTo>
                <a:cubicBezTo>
                  <a:pt x="100" y="55"/>
                  <a:pt x="56" y="98"/>
                  <a:pt x="0" y="110"/>
                </a:cubicBezTo>
                <a:cubicBezTo>
                  <a:pt x="32" y="143"/>
                  <a:pt x="54" y="167"/>
                  <a:pt x="55" y="167"/>
                </a:cubicBezTo>
                <a:cubicBezTo>
                  <a:pt x="278" y="400"/>
                  <a:pt x="470" y="596"/>
                  <a:pt x="788" y="568"/>
                </a:cubicBezTo>
                <a:cubicBezTo>
                  <a:pt x="977" y="550"/>
                  <a:pt x="1148" y="412"/>
                  <a:pt x="1168" y="366"/>
                </a:cubicBezTo>
                <a:cubicBezTo>
                  <a:pt x="1181" y="336"/>
                  <a:pt x="1174" y="300"/>
                  <a:pt x="1150" y="278"/>
                </a:cubicBezTo>
                <a:close/>
              </a:path>
            </a:pathLst>
          </a:custGeom>
          <a:solidFill>
            <a:srgbClr val="189715">
              <a:alpha val="27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9815358" y="2649040"/>
            <a:ext cx="1207017" cy="1207017"/>
          </a:xfrm>
          <a:prstGeom prst="ellipse">
            <a:avLst/>
          </a:prstGeom>
          <a:noFill/>
          <a:ln w="25400">
            <a:solidFill>
              <a:srgbClr val="189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en-US" sz="1200" spc="-60" dirty="0">
              <a:solidFill>
                <a:schemeClr val="tx1"/>
              </a:solidFill>
            </a:endParaRPr>
          </a:p>
        </p:txBody>
      </p:sp>
      <p:sp>
        <p:nvSpPr>
          <p:cNvPr id="36" name="Freeform 2101"/>
          <p:cNvSpPr>
            <a:spLocks noEditPoints="1"/>
          </p:cNvSpPr>
          <p:nvPr/>
        </p:nvSpPr>
        <p:spPr bwMode="auto">
          <a:xfrm>
            <a:off x="1507276" y="3030956"/>
            <a:ext cx="477694" cy="500785"/>
          </a:xfrm>
          <a:custGeom>
            <a:avLst/>
            <a:gdLst>
              <a:gd name="T0" fmla="*/ 154 w 154"/>
              <a:gd name="T1" fmla="*/ 22 h 160"/>
              <a:gd name="T2" fmla="*/ 77 w 154"/>
              <a:gd name="T3" fmla="*/ 0 h 160"/>
              <a:gd name="T4" fmla="*/ 0 w 154"/>
              <a:gd name="T5" fmla="*/ 22 h 160"/>
              <a:gd name="T6" fmla="*/ 6 w 154"/>
              <a:gd name="T7" fmla="*/ 30 h 160"/>
              <a:gd name="T8" fmla="*/ 58 w 154"/>
              <a:gd name="T9" fmla="*/ 102 h 160"/>
              <a:gd name="T10" fmla="*/ 58 w 154"/>
              <a:gd name="T11" fmla="*/ 156 h 160"/>
              <a:gd name="T12" fmla="*/ 60 w 154"/>
              <a:gd name="T13" fmla="*/ 159 h 160"/>
              <a:gd name="T14" fmla="*/ 62 w 154"/>
              <a:gd name="T15" fmla="*/ 160 h 160"/>
              <a:gd name="T16" fmla="*/ 95 w 154"/>
              <a:gd name="T17" fmla="*/ 127 h 160"/>
              <a:gd name="T18" fmla="*/ 95 w 154"/>
              <a:gd name="T19" fmla="*/ 102 h 160"/>
              <a:gd name="T20" fmla="*/ 148 w 154"/>
              <a:gd name="T21" fmla="*/ 30 h 160"/>
              <a:gd name="T22" fmla="*/ 148 w 154"/>
              <a:gd name="T23" fmla="*/ 30 h 160"/>
              <a:gd name="T24" fmla="*/ 154 w 154"/>
              <a:gd name="T25" fmla="*/ 22 h 160"/>
              <a:gd name="T26" fmla="*/ 77 w 154"/>
              <a:gd name="T27" fmla="*/ 6 h 160"/>
              <a:gd name="T28" fmla="*/ 147 w 154"/>
              <a:gd name="T29" fmla="*/ 22 h 160"/>
              <a:gd name="T30" fmla="*/ 144 w 154"/>
              <a:gd name="T31" fmla="*/ 26 h 160"/>
              <a:gd name="T32" fmla="*/ 144 w 154"/>
              <a:gd name="T33" fmla="*/ 26 h 160"/>
              <a:gd name="T34" fmla="*/ 144 w 154"/>
              <a:gd name="T35" fmla="*/ 26 h 160"/>
              <a:gd name="T36" fmla="*/ 77 w 154"/>
              <a:gd name="T37" fmla="*/ 37 h 160"/>
              <a:gd name="T38" fmla="*/ 10 w 154"/>
              <a:gd name="T39" fmla="*/ 26 h 160"/>
              <a:gd name="T40" fmla="*/ 10 w 154"/>
              <a:gd name="T41" fmla="*/ 26 h 160"/>
              <a:gd name="T42" fmla="*/ 8 w 154"/>
              <a:gd name="T43" fmla="*/ 25 h 160"/>
              <a:gd name="T44" fmla="*/ 6 w 154"/>
              <a:gd name="T45" fmla="*/ 22 h 160"/>
              <a:gd name="T46" fmla="*/ 77 w 154"/>
              <a:gd name="T47" fmla="*/ 6 h 160"/>
              <a:gd name="T48" fmla="*/ 89 w 154"/>
              <a:gd name="T49" fmla="*/ 125 h 160"/>
              <a:gd name="T50" fmla="*/ 65 w 154"/>
              <a:gd name="T51" fmla="*/ 149 h 160"/>
              <a:gd name="T52" fmla="*/ 65 w 154"/>
              <a:gd name="T53" fmla="*/ 104 h 160"/>
              <a:gd name="T54" fmla="*/ 89 w 154"/>
              <a:gd name="T55" fmla="*/ 104 h 160"/>
              <a:gd name="T56" fmla="*/ 89 w 154"/>
              <a:gd name="T57" fmla="*/ 125 h 160"/>
              <a:gd name="T58" fmla="*/ 91 w 154"/>
              <a:gd name="T59" fmla="*/ 98 h 160"/>
              <a:gd name="T60" fmla="*/ 63 w 154"/>
              <a:gd name="T61" fmla="*/ 98 h 160"/>
              <a:gd name="T62" fmla="*/ 17 w 154"/>
              <a:gd name="T63" fmla="*/ 36 h 160"/>
              <a:gd name="T64" fmla="*/ 77 w 154"/>
              <a:gd name="T65" fmla="*/ 43 h 160"/>
              <a:gd name="T66" fmla="*/ 136 w 154"/>
              <a:gd name="T67" fmla="*/ 36 h 160"/>
              <a:gd name="T68" fmla="*/ 91 w 154"/>
              <a:gd name="T69" fmla="*/ 98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54" h="160">
                <a:moveTo>
                  <a:pt x="154" y="22"/>
                </a:moveTo>
                <a:cubicBezTo>
                  <a:pt x="154" y="7"/>
                  <a:pt x="115" y="0"/>
                  <a:pt x="77" y="0"/>
                </a:cubicBezTo>
                <a:cubicBezTo>
                  <a:pt x="39" y="0"/>
                  <a:pt x="0" y="7"/>
                  <a:pt x="0" y="22"/>
                </a:cubicBezTo>
                <a:cubicBezTo>
                  <a:pt x="0" y="25"/>
                  <a:pt x="2" y="28"/>
                  <a:pt x="6" y="30"/>
                </a:cubicBezTo>
                <a:cubicBezTo>
                  <a:pt x="58" y="102"/>
                  <a:pt x="58" y="102"/>
                  <a:pt x="58" y="102"/>
                </a:cubicBezTo>
                <a:cubicBezTo>
                  <a:pt x="58" y="156"/>
                  <a:pt x="58" y="156"/>
                  <a:pt x="58" y="156"/>
                </a:cubicBezTo>
                <a:cubicBezTo>
                  <a:pt x="58" y="158"/>
                  <a:pt x="59" y="159"/>
                  <a:pt x="60" y="159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95" y="127"/>
                  <a:pt x="95" y="127"/>
                  <a:pt x="95" y="127"/>
                </a:cubicBezTo>
                <a:cubicBezTo>
                  <a:pt x="95" y="102"/>
                  <a:pt x="95" y="102"/>
                  <a:pt x="95" y="102"/>
                </a:cubicBezTo>
                <a:cubicBezTo>
                  <a:pt x="148" y="30"/>
                  <a:pt x="148" y="30"/>
                  <a:pt x="148" y="30"/>
                </a:cubicBezTo>
                <a:cubicBezTo>
                  <a:pt x="148" y="30"/>
                  <a:pt x="148" y="30"/>
                  <a:pt x="148" y="30"/>
                </a:cubicBezTo>
                <a:cubicBezTo>
                  <a:pt x="152" y="28"/>
                  <a:pt x="154" y="25"/>
                  <a:pt x="154" y="22"/>
                </a:cubicBezTo>
                <a:close/>
                <a:moveTo>
                  <a:pt x="77" y="6"/>
                </a:moveTo>
                <a:cubicBezTo>
                  <a:pt x="120" y="6"/>
                  <a:pt x="147" y="15"/>
                  <a:pt x="147" y="22"/>
                </a:cubicBezTo>
                <a:cubicBezTo>
                  <a:pt x="147" y="23"/>
                  <a:pt x="146" y="24"/>
                  <a:pt x="144" y="26"/>
                </a:cubicBezTo>
                <a:cubicBezTo>
                  <a:pt x="144" y="26"/>
                  <a:pt x="144" y="26"/>
                  <a:pt x="144" y="26"/>
                </a:cubicBezTo>
                <a:cubicBezTo>
                  <a:pt x="144" y="26"/>
                  <a:pt x="144" y="26"/>
                  <a:pt x="144" y="26"/>
                </a:cubicBezTo>
                <a:cubicBezTo>
                  <a:pt x="135" y="31"/>
                  <a:pt x="111" y="37"/>
                  <a:pt x="77" y="37"/>
                </a:cubicBezTo>
                <a:cubicBezTo>
                  <a:pt x="43" y="37"/>
                  <a:pt x="18" y="31"/>
                  <a:pt x="10" y="26"/>
                </a:cubicBezTo>
                <a:cubicBezTo>
                  <a:pt x="10" y="26"/>
                  <a:pt x="10" y="26"/>
                  <a:pt x="10" y="26"/>
                </a:cubicBezTo>
                <a:cubicBezTo>
                  <a:pt x="8" y="25"/>
                  <a:pt x="8" y="25"/>
                  <a:pt x="8" y="25"/>
                </a:cubicBezTo>
                <a:cubicBezTo>
                  <a:pt x="7" y="24"/>
                  <a:pt x="6" y="23"/>
                  <a:pt x="6" y="22"/>
                </a:cubicBezTo>
                <a:cubicBezTo>
                  <a:pt x="6" y="15"/>
                  <a:pt x="34" y="6"/>
                  <a:pt x="77" y="6"/>
                </a:cubicBezTo>
                <a:close/>
                <a:moveTo>
                  <a:pt x="89" y="125"/>
                </a:moveTo>
                <a:cubicBezTo>
                  <a:pt x="65" y="149"/>
                  <a:pt x="65" y="149"/>
                  <a:pt x="65" y="149"/>
                </a:cubicBezTo>
                <a:cubicBezTo>
                  <a:pt x="65" y="104"/>
                  <a:pt x="65" y="104"/>
                  <a:pt x="65" y="104"/>
                </a:cubicBezTo>
                <a:cubicBezTo>
                  <a:pt x="89" y="104"/>
                  <a:pt x="89" y="104"/>
                  <a:pt x="89" y="104"/>
                </a:cubicBezTo>
                <a:lnTo>
                  <a:pt x="89" y="125"/>
                </a:lnTo>
                <a:close/>
                <a:moveTo>
                  <a:pt x="91" y="98"/>
                </a:moveTo>
                <a:cubicBezTo>
                  <a:pt x="63" y="98"/>
                  <a:pt x="63" y="98"/>
                  <a:pt x="63" y="98"/>
                </a:cubicBezTo>
                <a:cubicBezTo>
                  <a:pt x="17" y="36"/>
                  <a:pt x="17" y="36"/>
                  <a:pt x="17" y="36"/>
                </a:cubicBezTo>
                <a:cubicBezTo>
                  <a:pt x="32" y="40"/>
                  <a:pt x="54" y="43"/>
                  <a:pt x="77" y="43"/>
                </a:cubicBezTo>
                <a:cubicBezTo>
                  <a:pt x="99" y="43"/>
                  <a:pt x="122" y="40"/>
                  <a:pt x="136" y="36"/>
                </a:cubicBezTo>
                <a:lnTo>
                  <a:pt x="91" y="9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2112"/>
          <p:cNvSpPr>
            <a:spLocks noEditPoints="1"/>
          </p:cNvSpPr>
          <p:nvPr/>
        </p:nvSpPr>
        <p:spPr bwMode="auto">
          <a:xfrm>
            <a:off x="7336452" y="2994150"/>
            <a:ext cx="412750" cy="500785"/>
          </a:xfrm>
          <a:custGeom>
            <a:avLst/>
            <a:gdLst>
              <a:gd name="T0" fmla="*/ 123 w 133"/>
              <a:gd name="T1" fmla="*/ 155 h 160"/>
              <a:gd name="T2" fmla="*/ 109 w 133"/>
              <a:gd name="T3" fmla="*/ 144 h 160"/>
              <a:gd name="T4" fmla="*/ 100 w 133"/>
              <a:gd name="T5" fmla="*/ 99 h 160"/>
              <a:gd name="T6" fmla="*/ 100 w 133"/>
              <a:gd name="T7" fmla="*/ 61 h 160"/>
              <a:gd name="T8" fmla="*/ 109 w 133"/>
              <a:gd name="T9" fmla="*/ 16 h 160"/>
              <a:gd name="T10" fmla="*/ 123 w 133"/>
              <a:gd name="T11" fmla="*/ 5 h 160"/>
              <a:gd name="T12" fmla="*/ 133 w 133"/>
              <a:gd name="T13" fmla="*/ 3 h 160"/>
              <a:gd name="T14" fmla="*/ 123 w 133"/>
              <a:gd name="T15" fmla="*/ 0 h 160"/>
              <a:gd name="T16" fmla="*/ 13 w 133"/>
              <a:gd name="T17" fmla="*/ 0 h 160"/>
              <a:gd name="T18" fmla="*/ 3 w 133"/>
              <a:gd name="T19" fmla="*/ 0 h 160"/>
              <a:gd name="T20" fmla="*/ 3 w 133"/>
              <a:gd name="T21" fmla="*/ 5 h 160"/>
              <a:gd name="T22" fmla="*/ 11 w 133"/>
              <a:gd name="T23" fmla="*/ 16 h 160"/>
              <a:gd name="T24" fmla="*/ 24 w 133"/>
              <a:gd name="T25" fmla="*/ 43 h 160"/>
              <a:gd name="T26" fmla="*/ 62 w 133"/>
              <a:gd name="T27" fmla="*/ 80 h 160"/>
              <a:gd name="T28" fmla="*/ 24 w 133"/>
              <a:gd name="T29" fmla="*/ 117 h 160"/>
              <a:gd name="T30" fmla="*/ 11 w 133"/>
              <a:gd name="T31" fmla="*/ 144 h 160"/>
              <a:gd name="T32" fmla="*/ 3 w 133"/>
              <a:gd name="T33" fmla="*/ 155 h 160"/>
              <a:gd name="T34" fmla="*/ 3 w 133"/>
              <a:gd name="T35" fmla="*/ 160 h 160"/>
              <a:gd name="T36" fmla="*/ 13 w 133"/>
              <a:gd name="T37" fmla="*/ 160 h 160"/>
              <a:gd name="T38" fmla="*/ 123 w 133"/>
              <a:gd name="T39" fmla="*/ 160 h 160"/>
              <a:gd name="T40" fmla="*/ 133 w 133"/>
              <a:gd name="T41" fmla="*/ 157 h 160"/>
              <a:gd name="T42" fmla="*/ 16 w 133"/>
              <a:gd name="T43" fmla="*/ 11 h 160"/>
              <a:gd name="T44" fmla="*/ 117 w 133"/>
              <a:gd name="T45" fmla="*/ 5 h 160"/>
              <a:gd name="T46" fmla="*/ 109 w 133"/>
              <a:gd name="T47" fmla="*/ 11 h 160"/>
              <a:gd name="T48" fmla="*/ 16 w 133"/>
              <a:gd name="T49" fmla="*/ 11 h 160"/>
              <a:gd name="T50" fmla="*/ 29 w 133"/>
              <a:gd name="T51" fmla="*/ 43 h 160"/>
              <a:gd name="T52" fmla="*/ 104 w 133"/>
              <a:gd name="T53" fmla="*/ 16 h 160"/>
              <a:gd name="T54" fmla="*/ 97 w 133"/>
              <a:gd name="T55" fmla="*/ 57 h 160"/>
              <a:gd name="T56" fmla="*/ 37 w 133"/>
              <a:gd name="T57" fmla="*/ 57 h 160"/>
              <a:gd name="T58" fmla="*/ 37 w 133"/>
              <a:gd name="T59" fmla="*/ 103 h 160"/>
              <a:gd name="T60" fmla="*/ 97 w 133"/>
              <a:gd name="T61" fmla="*/ 103 h 160"/>
              <a:gd name="T62" fmla="*/ 104 w 133"/>
              <a:gd name="T63" fmla="*/ 144 h 160"/>
              <a:gd name="T64" fmla="*/ 29 w 133"/>
              <a:gd name="T65" fmla="*/ 117 h 160"/>
              <a:gd name="T66" fmla="*/ 24 w 133"/>
              <a:gd name="T67" fmla="*/ 149 h 160"/>
              <a:gd name="T68" fmla="*/ 117 w 133"/>
              <a:gd name="T69" fmla="*/ 149 h 160"/>
              <a:gd name="T70" fmla="*/ 16 w 133"/>
              <a:gd name="T71" fmla="*/ 155 h 160"/>
              <a:gd name="T72" fmla="*/ 55 w 133"/>
              <a:gd name="T73" fmla="*/ 56 h 160"/>
              <a:gd name="T74" fmla="*/ 53 w 133"/>
              <a:gd name="T75" fmla="*/ 61 h 160"/>
              <a:gd name="T76" fmla="*/ 39 w 133"/>
              <a:gd name="T77" fmla="*/ 52 h 160"/>
              <a:gd name="T78" fmla="*/ 35 w 133"/>
              <a:gd name="T79" fmla="*/ 37 h 160"/>
              <a:gd name="T80" fmla="*/ 40 w 133"/>
              <a:gd name="T81" fmla="*/ 37 h 160"/>
              <a:gd name="T82" fmla="*/ 42 w 133"/>
              <a:gd name="T83" fmla="*/ 48 h 160"/>
              <a:gd name="T84" fmla="*/ 99 w 133"/>
              <a:gd name="T85" fmla="*/ 119 h 160"/>
              <a:gd name="T86" fmla="*/ 96 w 133"/>
              <a:gd name="T87" fmla="*/ 128 h 160"/>
              <a:gd name="T88" fmla="*/ 93 w 133"/>
              <a:gd name="T89" fmla="*/ 119 h 160"/>
              <a:gd name="T90" fmla="*/ 79 w 133"/>
              <a:gd name="T91" fmla="*/ 106 h 160"/>
              <a:gd name="T92" fmla="*/ 81 w 133"/>
              <a:gd name="T93" fmla="*/ 102 h 160"/>
              <a:gd name="T94" fmla="*/ 99 w 133"/>
              <a:gd name="T95" fmla="*/ 119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33" h="160">
                <a:moveTo>
                  <a:pt x="131" y="155"/>
                </a:moveTo>
                <a:cubicBezTo>
                  <a:pt x="123" y="155"/>
                  <a:pt x="123" y="155"/>
                  <a:pt x="123" y="155"/>
                </a:cubicBezTo>
                <a:cubicBezTo>
                  <a:pt x="123" y="144"/>
                  <a:pt x="123" y="144"/>
                  <a:pt x="123" y="144"/>
                </a:cubicBezTo>
                <a:cubicBezTo>
                  <a:pt x="109" y="144"/>
                  <a:pt x="109" y="144"/>
                  <a:pt x="109" y="144"/>
                </a:cubicBezTo>
                <a:cubicBezTo>
                  <a:pt x="109" y="117"/>
                  <a:pt x="109" y="117"/>
                  <a:pt x="109" y="117"/>
                </a:cubicBezTo>
                <a:cubicBezTo>
                  <a:pt x="109" y="110"/>
                  <a:pt x="106" y="103"/>
                  <a:pt x="100" y="99"/>
                </a:cubicBezTo>
                <a:cubicBezTo>
                  <a:pt x="71" y="80"/>
                  <a:pt x="71" y="80"/>
                  <a:pt x="71" y="80"/>
                </a:cubicBezTo>
                <a:cubicBezTo>
                  <a:pt x="100" y="61"/>
                  <a:pt x="100" y="61"/>
                  <a:pt x="100" y="61"/>
                </a:cubicBezTo>
                <a:cubicBezTo>
                  <a:pt x="106" y="57"/>
                  <a:pt x="109" y="50"/>
                  <a:pt x="109" y="43"/>
                </a:cubicBezTo>
                <a:cubicBezTo>
                  <a:pt x="109" y="16"/>
                  <a:pt x="109" y="16"/>
                  <a:pt x="109" y="16"/>
                </a:cubicBezTo>
                <a:cubicBezTo>
                  <a:pt x="123" y="16"/>
                  <a:pt x="123" y="16"/>
                  <a:pt x="123" y="16"/>
                </a:cubicBezTo>
                <a:cubicBezTo>
                  <a:pt x="123" y="5"/>
                  <a:pt x="123" y="5"/>
                  <a:pt x="123" y="5"/>
                </a:cubicBezTo>
                <a:cubicBezTo>
                  <a:pt x="131" y="5"/>
                  <a:pt x="131" y="5"/>
                  <a:pt x="131" y="5"/>
                </a:cubicBezTo>
                <a:cubicBezTo>
                  <a:pt x="132" y="5"/>
                  <a:pt x="133" y="4"/>
                  <a:pt x="133" y="3"/>
                </a:cubicBezTo>
                <a:cubicBezTo>
                  <a:pt x="133" y="1"/>
                  <a:pt x="132" y="0"/>
                  <a:pt x="131" y="0"/>
                </a:cubicBezTo>
                <a:cubicBezTo>
                  <a:pt x="123" y="0"/>
                  <a:pt x="123" y="0"/>
                  <a:pt x="123" y="0"/>
                </a:cubicBezTo>
                <a:cubicBezTo>
                  <a:pt x="120" y="0"/>
                  <a:pt x="120" y="0"/>
                  <a:pt x="120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1"/>
                  <a:pt x="0" y="3"/>
                </a:cubicBezTo>
                <a:cubicBezTo>
                  <a:pt x="0" y="4"/>
                  <a:pt x="1" y="5"/>
                  <a:pt x="3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16"/>
                  <a:pt x="11" y="16"/>
                  <a:pt x="11" y="16"/>
                </a:cubicBezTo>
                <a:cubicBezTo>
                  <a:pt x="24" y="16"/>
                  <a:pt x="24" y="16"/>
                  <a:pt x="24" y="16"/>
                </a:cubicBezTo>
                <a:cubicBezTo>
                  <a:pt x="24" y="43"/>
                  <a:pt x="24" y="43"/>
                  <a:pt x="24" y="43"/>
                </a:cubicBezTo>
                <a:cubicBezTo>
                  <a:pt x="24" y="50"/>
                  <a:pt x="28" y="57"/>
                  <a:pt x="34" y="61"/>
                </a:cubicBezTo>
                <a:cubicBezTo>
                  <a:pt x="62" y="80"/>
                  <a:pt x="62" y="80"/>
                  <a:pt x="62" y="80"/>
                </a:cubicBezTo>
                <a:cubicBezTo>
                  <a:pt x="34" y="99"/>
                  <a:pt x="34" y="99"/>
                  <a:pt x="34" y="99"/>
                </a:cubicBezTo>
                <a:cubicBezTo>
                  <a:pt x="28" y="103"/>
                  <a:pt x="24" y="110"/>
                  <a:pt x="24" y="117"/>
                </a:cubicBezTo>
                <a:cubicBezTo>
                  <a:pt x="24" y="144"/>
                  <a:pt x="24" y="144"/>
                  <a:pt x="24" y="144"/>
                </a:cubicBezTo>
                <a:cubicBezTo>
                  <a:pt x="11" y="144"/>
                  <a:pt x="11" y="144"/>
                  <a:pt x="11" y="144"/>
                </a:cubicBezTo>
                <a:cubicBezTo>
                  <a:pt x="11" y="155"/>
                  <a:pt x="11" y="155"/>
                  <a:pt x="11" y="155"/>
                </a:cubicBezTo>
                <a:cubicBezTo>
                  <a:pt x="3" y="155"/>
                  <a:pt x="3" y="155"/>
                  <a:pt x="3" y="155"/>
                </a:cubicBezTo>
                <a:cubicBezTo>
                  <a:pt x="1" y="155"/>
                  <a:pt x="0" y="156"/>
                  <a:pt x="0" y="157"/>
                </a:cubicBezTo>
                <a:cubicBezTo>
                  <a:pt x="0" y="159"/>
                  <a:pt x="1" y="160"/>
                  <a:pt x="3" y="160"/>
                </a:cubicBezTo>
                <a:cubicBezTo>
                  <a:pt x="11" y="160"/>
                  <a:pt x="11" y="160"/>
                  <a:pt x="11" y="160"/>
                </a:cubicBezTo>
                <a:cubicBezTo>
                  <a:pt x="13" y="160"/>
                  <a:pt x="13" y="160"/>
                  <a:pt x="13" y="160"/>
                </a:cubicBezTo>
                <a:cubicBezTo>
                  <a:pt x="120" y="160"/>
                  <a:pt x="120" y="160"/>
                  <a:pt x="120" y="160"/>
                </a:cubicBezTo>
                <a:cubicBezTo>
                  <a:pt x="123" y="160"/>
                  <a:pt x="123" y="160"/>
                  <a:pt x="123" y="160"/>
                </a:cubicBezTo>
                <a:cubicBezTo>
                  <a:pt x="131" y="160"/>
                  <a:pt x="131" y="160"/>
                  <a:pt x="131" y="160"/>
                </a:cubicBezTo>
                <a:cubicBezTo>
                  <a:pt x="132" y="160"/>
                  <a:pt x="133" y="159"/>
                  <a:pt x="133" y="157"/>
                </a:cubicBezTo>
                <a:cubicBezTo>
                  <a:pt x="133" y="156"/>
                  <a:pt x="132" y="155"/>
                  <a:pt x="131" y="155"/>
                </a:cubicBezTo>
                <a:close/>
                <a:moveTo>
                  <a:pt x="16" y="11"/>
                </a:moveTo>
                <a:cubicBezTo>
                  <a:pt x="16" y="5"/>
                  <a:pt x="16" y="5"/>
                  <a:pt x="16" y="5"/>
                </a:cubicBezTo>
                <a:cubicBezTo>
                  <a:pt x="117" y="5"/>
                  <a:pt x="117" y="5"/>
                  <a:pt x="117" y="5"/>
                </a:cubicBezTo>
                <a:cubicBezTo>
                  <a:pt x="117" y="11"/>
                  <a:pt x="117" y="11"/>
                  <a:pt x="117" y="11"/>
                </a:cubicBezTo>
                <a:cubicBezTo>
                  <a:pt x="109" y="11"/>
                  <a:pt x="109" y="11"/>
                  <a:pt x="109" y="11"/>
                </a:cubicBezTo>
                <a:cubicBezTo>
                  <a:pt x="24" y="11"/>
                  <a:pt x="24" y="11"/>
                  <a:pt x="24" y="11"/>
                </a:cubicBezTo>
                <a:lnTo>
                  <a:pt x="16" y="11"/>
                </a:lnTo>
                <a:close/>
                <a:moveTo>
                  <a:pt x="37" y="57"/>
                </a:moveTo>
                <a:cubicBezTo>
                  <a:pt x="32" y="54"/>
                  <a:pt x="29" y="49"/>
                  <a:pt x="29" y="43"/>
                </a:cubicBezTo>
                <a:cubicBezTo>
                  <a:pt x="29" y="16"/>
                  <a:pt x="29" y="16"/>
                  <a:pt x="29" y="16"/>
                </a:cubicBezTo>
                <a:cubicBezTo>
                  <a:pt x="104" y="16"/>
                  <a:pt x="104" y="16"/>
                  <a:pt x="104" y="16"/>
                </a:cubicBezTo>
                <a:cubicBezTo>
                  <a:pt x="104" y="43"/>
                  <a:pt x="104" y="43"/>
                  <a:pt x="104" y="43"/>
                </a:cubicBezTo>
                <a:cubicBezTo>
                  <a:pt x="104" y="49"/>
                  <a:pt x="101" y="54"/>
                  <a:pt x="97" y="57"/>
                </a:cubicBezTo>
                <a:cubicBezTo>
                  <a:pt x="67" y="77"/>
                  <a:pt x="67" y="77"/>
                  <a:pt x="67" y="77"/>
                </a:cubicBezTo>
                <a:lnTo>
                  <a:pt x="37" y="57"/>
                </a:lnTo>
                <a:close/>
                <a:moveTo>
                  <a:pt x="29" y="117"/>
                </a:moveTo>
                <a:cubicBezTo>
                  <a:pt x="29" y="111"/>
                  <a:pt x="32" y="106"/>
                  <a:pt x="37" y="103"/>
                </a:cubicBezTo>
                <a:cubicBezTo>
                  <a:pt x="67" y="83"/>
                  <a:pt x="67" y="83"/>
                  <a:pt x="67" y="83"/>
                </a:cubicBezTo>
                <a:cubicBezTo>
                  <a:pt x="97" y="103"/>
                  <a:pt x="97" y="103"/>
                  <a:pt x="97" y="103"/>
                </a:cubicBezTo>
                <a:cubicBezTo>
                  <a:pt x="101" y="106"/>
                  <a:pt x="104" y="111"/>
                  <a:pt x="104" y="117"/>
                </a:cubicBezTo>
                <a:cubicBezTo>
                  <a:pt x="104" y="144"/>
                  <a:pt x="104" y="144"/>
                  <a:pt x="104" y="144"/>
                </a:cubicBezTo>
                <a:cubicBezTo>
                  <a:pt x="29" y="144"/>
                  <a:pt x="29" y="144"/>
                  <a:pt x="29" y="144"/>
                </a:cubicBezTo>
                <a:lnTo>
                  <a:pt x="29" y="117"/>
                </a:lnTo>
                <a:close/>
                <a:moveTo>
                  <a:pt x="16" y="149"/>
                </a:moveTo>
                <a:cubicBezTo>
                  <a:pt x="24" y="149"/>
                  <a:pt x="24" y="149"/>
                  <a:pt x="24" y="149"/>
                </a:cubicBezTo>
                <a:cubicBezTo>
                  <a:pt x="109" y="149"/>
                  <a:pt x="109" y="149"/>
                  <a:pt x="109" y="149"/>
                </a:cubicBezTo>
                <a:cubicBezTo>
                  <a:pt x="117" y="149"/>
                  <a:pt x="117" y="149"/>
                  <a:pt x="117" y="149"/>
                </a:cubicBezTo>
                <a:cubicBezTo>
                  <a:pt x="117" y="155"/>
                  <a:pt x="117" y="155"/>
                  <a:pt x="117" y="155"/>
                </a:cubicBezTo>
                <a:cubicBezTo>
                  <a:pt x="16" y="155"/>
                  <a:pt x="16" y="155"/>
                  <a:pt x="16" y="155"/>
                </a:cubicBezTo>
                <a:lnTo>
                  <a:pt x="16" y="149"/>
                </a:lnTo>
                <a:close/>
                <a:moveTo>
                  <a:pt x="55" y="56"/>
                </a:moveTo>
                <a:cubicBezTo>
                  <a:pt x="56" y="57"/>
                  <a:pt x="56" y="59"/>
                  <a:pt x="56" y="60"/>
                </a:cubicBezTo>
                <a:cubicBezTo>
                  <a:pt x="55" y="61"/>
                  <a:pt x="54" y="61"/>
                  <a:pt x="53" y="61"/>
                </a:cubicBezTo>
                <a:cubicBezTo>
                  <a:pt x="53" y="61"/>
                  <a:pt x="52" y="61"/>
                  <a:pt x="52" y="61"/>
                </a:cubicBezTo>
                <a:cubicBezTo>
                  <a:pt x="39" y="52"/>
                  <a:pt x="39" y="52"/>
                  <a:pt x="39" y="52"/>
                </a:cubicBezTo>
                <a:cubicBezTo>
                  <a:pt x="36" y="50"/>
                  <a:pt x="35" y="47"/>
                  <a:pt x="35" y="43"/>
                </a:cubicBezTo>
                <a:cubicBezTo>
                  <a:pt x="35" y="37"/>
                  <a:pt x="35" y="37"/>
                  <a:pt x="35" y="37"/>
                </a:cubicBezTo>
                <a:cubicBezTo>
                  <a:pt x="35" y="36"/>
                  <a:pt x="36" y="35"/>
                  <a:pt x="37" y="35"/>
                </a:cubicBezTo>
                <a:cubicBezTo>
                  <a:pt x="39" y="35"/>
                  <a:pt x="40" y="36"/>
                  <a:pt x="40" y="37"/>
                </a:cubicBezTo>
                <a:cubicBezTo>
                  <a:pt x="40" y="43"/>
                  <a:pt x="40" y="43"/>
                  <a:pt x="40" y="43"/>
                </a:cubicBezTo>
                <a:cubicBezTo>
                  <a:pt x="40" y="45"/>
                  <a:pt x="41" y="47"/>
                  <a:pt x="42" y="48"/>
                </a:cubicBezTo>
                <a:lnTo>
                  <a:pt x="55" y="56"/>
                </a:lnTo>
                <a:close/>
                <a:moveTo>
                  <a:pt x="99" y="119"/>
                </a:moveTo>
                <a:cubicBezTo>
                  <a:pt x="99" y="125"/>
                  <a:pt x="99" y="125"/>
                  <a:pt x="99" y="125"/>
                </a:cubicBezTo>
                <a:cubicBezTo>
                  <a:pt x="99" y="126"/>
                  <a:pt x="97" y="128"/>
                  <a:pt x="96" y="128"/>
                </a:cubicBezTo>
                <a:cubicBezTo>
                  <a:pt x="95" y="128"/>
                  <a:pt x="93" y="126"/>
                  <a:pt x="93" y="125"/>
                </a:cubicBezTo>
                <a:cubicBezTo>
                  <a:pt x="93" y="119"/>
                  <a:pt x="93" y="119"/>
                  <a:pt x="93" y="119"/>
                </a:cubicBezTo>
                <a:cubicBezTo>
                  <a:pt x="93" y="117"/>
                  <a:pt x="92" y="115"/>
                  <a:pt x="91" y="114"/>
                </a:cubicBezTo>
                <a:cubicBezTo>
                  <a:pt x="79" y="106"/>
                  <a:pt x="79" y="106"/>
                  <a:pt x="79" y="106"/>
                </a:cubicBezTo>
                <a:cubicBezTo>
                  <a:pt x="77" y="105"/>
                  <a:pt x="77" y="104"/>
                  <a:pt x="78" y="103"/>
                </a:cubicBezTo>
                <a:cubicBezTo>
                  <a:pt x="79" y="101"/>
                  <a:pt x="80" y="101"/>
                  <a:pt x="81" y="102"/>
                </a:cubicBezTo>
                <a:cubicBezTo>
                  <a:pt x="94" y="110"/>
                  <a:pt x="94" y="110"/>
                  <a:pt x="94" y="110"/>
                </a:cubicBezTo>
                <a:cubicBezTo>
                  <a:pt x="97" y="112"/>
                  <a:pt x="99" y="115"/>
                  <a:pt x="99" y="11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2123"/>
          <p:cNvSpPr>
            <a:spLocks noEditPoints="1"/>
          </p:cNvSpPr>
          <p:nvPr/>
        </p:nvSpPr>
        <p:spPr bwMode="auto">
          <a:xfrm>
            <a:off x="4472814" y="2968115"/>
            <a:ext cx="458932" cy="499341"/>
          </a:xfrm>
          <a:custGeom>
            <a:avLst/>
            <a:gdLst>
              <a:gd name="T0" fmla="*/ 24 w 148"/>
              <a:gd name="T1" fmla="*/ 74 h 160"/>
              <a:gd name="T2" fmla="*/ 56 w 148"/>
              <a:gd name="T3" fmla="*/ 148 h 160"/>
              <a:gd name="T4" fmla="*/ 62 w 148"/>
              <a:gd name="T5" fmla="*/ 151 h 160"/>
              <a:gd name="T6" fmla="*/ 65 w 148"/>
              <a:gd name="T7" fmla="*/ 160 h 160"/>
              <a:gd name="T8" fmla="*/ 86 w 148"/>
              <a:gd name="T9" fmla="*/ 157 h 160"/>
              <a:gd name="T10" fmla="*/ 89 w 148"/>
              <a:gd name="T11" fmla="*/ 151 h 160"/>
              <a:gd name="T12" fmla="*/ 92 w 148"/>
              <a:gd name="T13" fmla="*/ 121 h 160"/>
              <a:gd name="T14" fmla="*/ 74 w 148"/>
              <a:gd name="T15" fmla="*/ 24 h 160"/>
              <a:gd name="T16" fmla="*/ 80 w 148"/>
              <a:gd name="T17" fmla="*/ 148 h 160"/>
              <a:gd name="T18" fmla="*/ 68 w 148"/>
              <a:gd name="T19" fmla="*/ 154 h 160"/>
              <a:gd name="T20" fmla="*/ 65 w 148"/>
              <a:gd name="T21" fmla="*/ 145 h 160"/>
              <a:gd name="T22" fmla="*/ 62 w 148"/>
              <a:gd name="T23" fmla="*/ 130 h 160"/>
              <a:gd name="T24" fmla="*/ 86 w 148"/>
              <a:gd name="T25" fmla="*/ 145 h 160"/>
              <a:gd name="T26" fmla="*/ 88 w 148"/>
              <a:gd name="T27" fmla="*/ 116 h 160"/>
              <a:gd name="T28" fmla="*/ 86 w 148"/>
              <a:gd name="T29" fmla="*/ 124 h 160"/>
              <a:gd name="T30" fmla="*/ 62 w 148"/>
              <a:gd name="T31" fmla="*/ 119 h 160"/>
              <a:gd name="T32" fmla="*/ 30 w 148"/>
              <a:gd name="T33" fmla="*/ 74 h 160"/>
              <a:gd name="T34" fmla="*/ 119 w 148"/>
              <a:gd name="T35" fmla="*/ 74 h 160"/>
              <a:gd name="T36" fmla="*/ 71 w 148"/>
              <a:gd name="T37" fmla="*/ 15 h 160"/>
              <a:gd name="T38" fmla="*/ 74 w 148"/>
              <a:gd name="T39" fmla="*/ 0 h 160"/>
              <a:gd name="T40" fmla="*/ 77 w 148"/>
              <a:gd name="T41" fmla="*/ 15 h 160"/>
              <a:gd name="T42" fmla="*/ 71 w 148"/>
              <a:gd name="T43" fmla="*/ 15 h 160"/>
              <a:gd name="T44" fmla="*/ 145 w 148"/>
              <a:gd name="T45" fmla="*/ 77 h 160"/>
              <a:gd name="T46" fmla="*/ 130 w 148"/>
              <a:gd name="T47" fmla="*/ 74 h 160"/>
              <a:gd name="T48" fmla="*/ 145 w 148"/>
              <a:gd name="T49" fmla="*/ 71 h 160"/>
              <a:gd name="T50" fmla="*/ 18 w 148"/>
              <a:gd name="T51" fmla="*/ 74 h 160"/>
              <a:gd name="T52" fmla="*/ 3 w 148"/>
              <a:gd name="T53" fmla="*/ 77 h 160"/>
              <a:gd name="T54" fmla="*/ 3 w 148"/>
              <a:gd name="T55" fmla="*/ 71 h 160"/>
              <a:gd name="T56" fmla="*/ 18 w 148"/>
              <a:gd name="T57" fmla="*/ 74 h 160"/>
              <a:gd name="T58" fmla="*/ 126 w 148"/>
              <a:gd name="T59" fmla="*/ 26 h 160"/>
              <a:gd name="T60" fmla="*/ 116 w 148"/>
              <a:gd name="T61" fmla="*/ 35 h 160"/>
              <a:gd name="T62" fmla="*/ 114 w 148"/>
              <a:gd name="T63" fmla="*/ 30 h 160"/>
              <a:gd name="T64" fmla="*/ 126 w 148"/>
              <a:gd name="T65" fmla="*/ 22 h 160"/>
              <a:gd name="T66" fmla="*/ 34 w 148"/>
              <a:gd name="T67" fmla="*/ 118 h 160"/>
              <a:gd name="T68" fmla="*/ 24 w 148"/>
              <a:gd name="T69" fmla="*/ 127 h 160"/>
              <a:gd name="T70" fmla="*/ 22 w 148"/>
              <a:gd name="T71" fmla="*/ 122 h 160"/>
              <a:gd name="T72" fmla="*/ 34 w 148"/>
              <a:gd name="T73" fmla="*/ 114 h 160"/>
              <a:gd name="T74" fmla="*/ 126 w 148"/>
              <a:gd name="T75" fmla="*/ 126 h 160"/>
              <a:gd name="T76" fmla="*/ 122 w 148"/>
              <a:gd name="T77" fmla="*/ 126 h 160"/>
              <a:gd name="T78" fmla="*/ 114 w 148"/>
              <a:gd name="T79" fmla="*/ 114 h 160"/>
              <a:gd name="T80" fmla="*/ 126 w 148"/>
              <a:gd name="T81" fmla="*/ 122 h 160"/>
              <a:gd name="T82" fmla="*/ 22 w 148"/>
              <a:gd name="T83" fmla="*/ 22 h 160"/>
              <a:gd name="T84" fmla="*/ 34 w 148"/>
              <a:gd name="T85" fmla="*/ 30 h 160"/>
              <a:gd name="T86" fmla="*/ 32 w 148"/>
              <a:gd name="T87" fmla="*/ 35 h 160"/>
              <a:gd name="T88" fmla="*/ 22 w 148"/>
              <a:gd name="T89" fmla="*/ 26 h 160"/>
              <a:gd name="T90" fmla="*/ 74 w 148"/>
              <a:gd name="T91" fmla="*/ 44 h 160"/>
              <a:gd name="T92" fmla="*/ 41 w 148"/>
              <a:gd name="T93" fmla="*/ 77 h 160"/>
              <a:gd name="T94" fmla="*/ 74 w 148"/>
              <a:gd name="T95" fmla="*/ 39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48" h="160">
                <a:moveTo>
                  <a:pt x="74" y="24"/>
                </a:moveTo>
                <a:cubicBezTo>
                  <a:pt x="46" y="24"/>
                  <a:pt x="24" y="46"/>
                  <a:pt x="24" y="74"/>
                </a:cubicBezTo>
                <a:cubicBezTo>
                  <a:pt x="24" y="95"/>
                  <a:pt x="37" y="114"/>
                  <a:pt x="56" y="121"/>
                </a:cubicBezTo>
                <a:cubicBezTo>
                  <a:pt x="56" y="148"/>
                  <a:pt x="56" y="148"/>
                  <a:pt x="56" y="148"/>
                </a:cubicBezTo>
                <a:cubicBezTo>
                  <a:pt x="56" y="150"/>
                  <a:pt x="58" y="151"/>
                  <a:pt x="59" y="151"/>
                </a:cubicBezTo>
                <a:cubicBezTo>
                  <a:pt x="62" y="151"/>
                  <a:pt x="62" y="151"/>
                  <a:pt x="62" y="151"/>
                </a:cubicBezTo>
                <a:cubicBezTo>
                  <a:pt x="62" y="157"/>
                  <a:pt x="62" y="157"/>
                  <a:pt x="62" y="157"/>
                </a:cubicBezTo>
                <a:cubicBezTo>
                  <a:pt x="62" y="159"/>
                  <a:pt x="64" y="160"/>
                  <a:pt x="65" y="160"/>
                </a:cubicBezTo>
                <a:cubicBezTo>
                  <a:pt x="83" y="160"/>
                  <a:pt x="83" y="160"/>
                  <a:pt x="83" y="160"/>
                </a:cubicBezTo>
                <a:cubicBezTo>
                  <a:pt x="85" y="160"/>
                  <a:pt x="86" y="159"/>
                  <a:pt x="86" y="157"/>
                </a:cubicBezTo>
                <a:cubicBezTo>
                  <a:pt x="86" y="151"/>
                  <a:pt x="86" y="151"/>
                  <a:pt x="86" y="151"/>
                </a:cubicBezTo>
                <a:cubicBezTo>
                  <a:pt x="89" y="151"/>
                  <a:pt x="89" y="151"/>
                  <a:pt x="89" y="151"/>
                </a:cubicBezTo>
                <a:cubicBezTo>
                  <a:pt x="91" y="151"/>
                  <a:pt x="92" y="150"/>
                  <a:pt x="92" y="148"/>
                </a:cubicBezTo>
                <a:cubicBezTo>
                  <a:pt x="92" y="121"/>
                  <a:pt x="92" y="121"/>
                  <a:pt x="92" y="121"/>
                </a:cubicBezTo>
                <a:cubicBezTo>
                  <a:pt x="111" y="114"/>
                  <a:pt x="124" y="95"/>
                  <a:pt x="124" y="74"/>
                </a:cubicBezTo>
                <a:cubicBezTo>
                  <a:pt x="124" y="46"/>
                  <a:pt x="102" y="24"/>
                  <a:pt x="74" y="24"/>
                </a:cubicBezTo>
                <a:close/>
                <a:moveTo>
                  <a:pt x="83" y="145"/>
                </a:moveTo>
                <a:cubicBezTo>
                  <a:pt x="81" y="145"/>
                  <a:pt x="80" y="147"/>
                  <a:pt x="80" y="148"/>
                </a:cubicBezTo>
                <a:cubicBezTo>
                  <a:pt x="80" y="154"/>
                  <a:pt x="80" y="154"/>
                  <a:pt x="80" y="154"/>
                </a:cubicBezTo>
                <a:cubicBezTo>
                  <a:pt x="68" y="154"/>
                  <a:pt x="68" y="154"/>
                  <a:pt x="68" y="154"/>
                </a:cubicBezTo>
                <a:cubicBezTo>
                  <a:pt x="68" y="148"/>
                  <a:pt x="68" y="148"/>
                  <a:pt x="68" y="148"/>
                </a:cubicBezTo>
                <a:cubicBezTo>
                  <a:pt x="68" y="147"/>
                  <a:pt x="67" y="145"/>
                  <a:pt x="65" y="145"/>
                </a:cubicBezTo>
                <a:cubicBezTo>
                  <a:pt x="62" y="145"/>
                  <a:pt x="62" y="145"/>
                  <a:pt x="62" y="145"/>
                </a:cubicBezTo>
                <a:cubicBezTo>
                  <a:pt x="62" y="130"/>
                  <a:pt x="62" y="130"/>
                  <a:pt x="62" y="130"/>
                </a:cubicBezTo>
                <a:cubicBezTo>
                  <a:pt x="86" y="130"/>
                  <a:pt x="86" y="130"/>
                  <a:pt x="86" y="130"/>
                </a:cubicBezTo>
                <a:cubicBezTo>
                  <a:pt x="86" y="145"/>
                  <a:pt x="86" y="145"/>
                  <a:pt x="86" y="145"/>
                </a:cubicBezTo>
                <a:lnTo>
                  <a:pt x="83" y="145"/>
                </a:lnTo>
                <a:close/>
                <a:moveTo>
                  <a:pt x="88" y="116"/>
                </a:moveTo>
                <a:cubicBezTo>
                  <a:pt x="87" y="117"/>
                  <a:pt x="86" y="118"/>
                  <a:pt x="86" y="119"/>
                </a:cubicBezTo>
                <a:cubicBezTo>
                  <a:pt x="86" y="124"/>
                  <a:pt x="86" y="124"/>
                  <a:pt x="86" y="124"/>
                </a:cubicBezTo>
                <a:cubicBezTo>
                  <a:pt x="62" y="124"/>
                  <a:pt x="62" y="124"/>
                  <a:pt x="62" y="124"/>
                </a:cubicBezTo>
                <a:cubicBezTo>
                  <a:pt x="62" y="119"/>
                  <a:pt x="62" y="119"/>
                  <a:pt x="62" y="119"/>
                </a:cubicBezTo>
                <a:cubicBezTo>
                  <a:pt x="62" y="118"/>
                  <a:pt x="61" y="117"/>
                  <a:pt x="60" y="116"/>
                </a:cubicBezTo>
                <a:cubicBezTo>
                  <a:pt x="42" y="110"/>
                  <a:pt x="30" y="93"/>
                  <a:pt x="30" y="74"/>
                </a:cubicBezTo>
                <a:cubicBezTo>
                  <a:pt x="30" y="50"/>
                  <a:pt x="50" y="30"/>
                  <a:pt x="74" y="30"/>
                </a:cubicBezTo>
                <a:cubicBezTo>
                  <a:pt x="99" y="30"/>
                  <a:pt x="119" y="50"/>
                  <a:pt x="119" y="74"/>
                </a:cubicBezTo>
                <a:cubicBezTo>
                  <a:pt x="119" y="93"/>
                  <a:pt x="106" y="110"/>
                  <a:pt x="88" y="116"/>
                </a:cubicBezTo>
                <a:close/>
                <a:moveTo>
                  <a:pt x="71" y="15"/>
                </a:moveTo>
                <a:cubicBezTo>
                  <a:pt x="71" y="3"/>
                  <a:pt x="71" y="3"/>
                  <a:pt x="71" y="3"/>
                </a:cubicBezTo>
                <a:cubicBezTo>
                  <a:pt x="71" y="1"/>
                  <a:pt x="72" y="0"/>
                  <a:pt x="74" y="0"/>
                </a:cubicBezTo>
                <a:cubicBezTo>
                  <a:pt x="76" y="0"/>
                  <a:pt x="77" y="1"/>
                  <a:pt x="77" y="3"/>
                </a:cubicBezTo>
                <a:cubicBezTo>
                  <a:pt x="77" y="15"/>
                  <a:pt x="77" y="15"/>
                  <a:pt x="77" y="15"/>
                </a:cubicBezTo>
                <a:cubicBezTo>
                  <a:pt x="77" y="16"/>
                  <a:pt x="76" y="18"/>
                  <a:pt x="74" y="18"/>
                </a:cubicBezTo>
                <a:cubicBezTo>
                  <a:pt x="72" y="18"/>
                  <a:pt x="71" y="16"/>
                  <a:pt x="71" y="15"/>
                </a:cubicBezTo>
                <a:close/>
                <a:moveTo>
                  <a:pt x="148" y="74"/>
                </a:moveTo>
                <a:cubicBezTo>
                  <a:pt x="148" y="76"/>
                  <a:pt x="147" y="77"/>
                  <a:pt x="145" y="77"/>
                </a:cubicBezTo>
                <a:cubicBezTo>
                  <a:pt x="133" y="77"/>
                  <a:pt x="133" y="77"/>
                  <a:pt x="133" y="77"/>
                </a:cubicBezTo>
                <a:cubicBezTo>
                  <a:pt x="132" y="77"/>
                  <a:pt x="130" y="76"/>
                  <a:pt x="130" y="74"/>
                </a:cubicBezTo>
                <a:cubicBezTo>
                  <a:pt x="130" y="72"/>
                  <a:pt x="132" y="71"/>
                  <a:pt x="133" y="71"/>
                </a:cubicBezTo>
                <a:cubicBezTo>
                  <a:pt x="145" y="71"/>
                  <a:pt x="145" y="71"/>
                  <a:pt x="145" y="71"/>
                </a:cubicBezTo>
                <a:cubicBezTo>
                  <a:pt x="147" y="71"/>
                  <a:pt x="148" y="72"/>
                  <a:pt x="148" y="74"/>
                </a:cubicBezTo>
                <a:close/>
                <a:moveTo>
                  <a:pt x="18" y="74"/>
                </a:moveTo>
                <a:cubicBezTo>
                  <a:pt x="18" y="76"/>
                  <a:pt x="16" y="77"/>
                  <a:pt x="15" y="77"/>
                </a:cubicBezTo>
                <a:cubicBezTo>
                  <a:pt x="3" y="77"/>
                  <a:pt x="3" y="77"/>
                  <a:pt x="3" y="77"/>
                </a:cubicBezTo>
                <a:cubicBezTo>
                  <a:pt x="1" y="77"/>
                  <a:pt x="0" y="76"/>
                  <a:pt x="0" y="74"/>
                </a:cubicBezTo>
                <a:cubicBezTo>
                  <a:pt x="0" y="72"/>
                  <a:pt x="1" y="71"/>
                  <a:pt x="3" y="71"/>
                </a:cubicBezTo>
                <a:cubicBezTo>
                  <a:pt x="15" y="71"/>
                  <a:pt x="15" y="71"/>
                  <a:pt x="15" y="71"/>
                </a:cubicBezTo>
                <a:cubicBezTo>
                  <a:pt x="16" y="71"/>
                  <a:pt x="18" y="72"/>
                  <a:pt x="18" y="74"/>
                </a:cubicBezTo>
                <a:close/>
                <a:moveTo>
                  <a:pt x="126" y="22"/>
                </a:moveTo>
                <a:cubicBezTo>
                  <a:pt x="128" y="23"/>
                  <a:pt x="128" y="25"/>
                  <a:pt x="126" y="26"/>
                </a:cubicBezTo>
                <a:cubicBezTo>
                  <a:pt x="118" y="34"/>
                  <a:pt x="118" y="34"/>
                  <a:pt x="118" y="34"/>
                </a:cubicBezTo>
                <a:cubicBezTo>
                  <a:pt x="117" y="35"/>
                  <a:pt x="117" y="35"/>
                  <a:pt x="116" y="35"/>
                </a:cubicBezTo>
                <a:cubicBezTo>
                  <a:pt x="115" y="35"/>
                  <a:pt x="114" y="35"/>
                  <a:pt x="114" y="34"/>
                </a:cubicBezTo>
                <a:cubicBezTo>
                  <a:pt x="113" y="33"/>
                  <a:pt x="113" y="31"/>
                  <a:pt x="114" y="30"/>
                </a:cubicBezTo>
                <a:cubicBezTo>
                  <a:pt x="122" y="22"/>
                  <a:pt x="122" y="22"/>
                  <a:pt x="122" y="22"/>
                </a:cubicBezTo>
                <a:cubicBezTo>
                  <a:pt x="123" y="21"/>
                  <a:pt x="125" y="21"/>
                  <a:pt x="126" y="22"/>
                </a:cubicBezTo>
                <a:close/>
                <a:moveTo>
                  <a:pt x="34" y="114"/>
                </a:moveTo>
                <a:cubicBezTo>
                  <a:pt x="35" y="115"/>
                  <a:pt x="35" y="117"/>
                  <a:pt x="34" y="118"/>
                </a:cubicBezTo>
                <a:cubicBezTo>
                  <a:pt x="26" y="126"/>
                  <a:pt x="26" y="126"/>
                  <a:pt x="26" y="126"/>
                </a:cubicBezTo>
                <a:cubicBezTo>
                  <a:pt x="25" y="127"/>
                  <a:pt x="25" y="127"/>
                  <a:pt x="24" y="127"/>
                </a:cubicBezTo>
                <a:cubicBezTo>
                  <a:pt x="23" y="127"/>
                  <a:pt x="22" y="127"/>
                  <a:pt x="22" y="126"/>
                </a:cubicBezTo>
                <a:cubicBezTo>
                  <a:pt x="21" y="125"/>
                  <a:pt x="21" y="123"/>
                  <a:pt x="22" y="122"/>
                </a:cubicBezTo>
                <a:cubicBezTo>
                  <a:pt x="30" y="114"/>
                  <a:pt x="30" y="114"/>
                  <a:pt x="30" y="114"/>
                </a:cubicBezTo>
                <a:cubicBezTo>
                  <a:pt x="31" y="113"/>
                  <a:pt x="33" y="113"/>
                  <a:pt x="34" y="114"/>
                </a:cubicBezTo>
                <a:close/>
                <a:moveTo>
                  <a:pt x="126" y="122"/>
                </a:moveTo>
                <a:cubicBezTo>
                  <a:pt x="128" y="123"/>
                  <a:pt x="128" y="125"/>
                  <a:pt x="126" y="126"/>
                </a:cubicBezTo>
                <a:cubicBezTo>
                  <a:pt x="126" y="127"/>
                  <a:pt x="125" y="127"/>
                  <a:pt x="124" y="127"/>
                </a:cubicBezTo>
                <a:cubicBezTo>
                  <a:pt x="124" y="127"/>
                  <a:pt x="123" y="127"/>
                  <a:pt x="122" y="126"/>
                </a:cubicBezTo>
                <a:cubicBezTo>
                  <a:pt x="114" y="118"/>
                  <a:pt x="114" y="118"/>
                  <a:pt x="114" y="118"/>
                </a:cubicBezTo>
                <a:cubicBezTo>
                  <a:pt x="113" y="117"/>
                  <a:pt x="113" y="115"/>
                  <a:pt x="114" y="114"/>
                </a:cubicBezTo>
                <a:cubicBezTo>
                  <a:pt x="115" y="113"/>
                  <a:pt x="117" y="113"/>
                  <a:pt x="118" y="114"/>
                </a:cubicBezTo>
                <a:lnTo>
                  <a:pt x="126" y="122"/>
                </a:lnTo>
                <a:close/>
                <a:moveTo>
                  <a:pt x="22" y="26"/>
                </a:moveTo>
                <a:cubicBezTo>
                  <a:pt x="21" y="25"/>
                  <a:pt x="21" y="23"/>
                  <a:pt x="22" y="22"/>
                </a:cubicBezTo>
                <a:cubicBezTo>
                  <a:pt x="23" y="21"/>
                  <a:pt x="25" y="21"/>
                  <a:pt x="26" y="22"/>
                </a:cubicBezTo>
                <a:cubicBezTo>
                  <a:pt x="34" y="30"/>
                  <a:pt x="34" y="30"/>
                  <a:pt x="34" y="30"/>
                </a:cubicBezTo>
                <a:cubicBezTo>
                  <a:pt x="35" y="31"/>
                  <a:pt x="35" y="33"/>
                  <a:pt x="34" y="34"/>
                </a:cubicBezTo>
                <a:cubicBezTo>
                  <a:pt x="34" y="35"/>
                  <a:pt x="33" y="35"/>
                  <a:pt x="32" y="35"/>
                </a:cubicBezTo>
                <a:cubicBezTo>
                  <a:pt x="31" y="35"/>
                  <a:pt x="31" y="35"/>
                  <a:pt x="30" y="34"/>
                </a:cubicBezTo>
                <a:lnTo>
                  <a:pt x="22" y="26"/>
                </a:lnTo>
                <a:close/>
                <a:moveTo>
                  <a:pt x="77" y="41"/>
                </a:moveTo>
                <a:cubicBezTo>
                  <a:pt x="77" y="43"/>
                  <a:pt x="76" y="44"/>
                  <a:pt x="74" y="44"/>
                </a:cubicBezTo>
                <a:cubicBezTo>
                  <a:pt x="58" y="44"/>
                  <a:pt x="44" y="58"/>
                  <a:pt x="44" y="74"/>
                </a:cubicBezTo>
                <a:cubicBezTo>
                  <a:pt x="44" y="76"/>
                  <a:pt x="43" y="77"/>
                  <a:pt x="41" y="77"/>
                </a:cubicBezTo>
                <a:cubicBezTo>
                  <a:pt x="40" y="77"/>
                  <a:pt x="39" y="76"/>
                  <a:pt x="39" y="74"/>
                </a:cubicBezTo>
                <a:cubicBezTo>
                  <a:pt x="39" y="54"/>
                  <a:pt x="54" y="39"/>
                  <a:pt x="74" y="39"/>
                </a:cubicBezTo>
                <a:cubicBezTo>
                  <a:pt x="76" y="39"/>
                  <a:pt x="77" y="40"/>
                  <a:pt x="77" y="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2073"/>
          <p:cNvSpPr>
            <a:spLocks noEditPoints="1"/>
          </p:cNvSpPr>
          <p:nvPr/>
        </p:nvSpPr>
        <p:spPr bwMode="auto">
          <a:xfrm>
            <a:off x="10172081" y="3031678"/>
            <a:ext cx="493568" cy="499341"/>
          </a:xfrm>
          <a:custGeom>
            <a:avLst/>
            <a:gdLst>
              <a:gd name="T0" fmla="*/ 91 w 159"/>
              <a:gd name="T1" fmla="*/ 157 h 160"/>
              <a:gd name="T2" fmla="*/ 88 w 159"/>
              <a:gd name="T3" fmla="*/ 160 h 160"/>
              <a:gd name="T4" fmla="*/ 80 w 159"/>
              <a:gd name="T5" fmla="*/ 74 h 160"/>
              <a:gd name="T6" fmla="*/ 86 w 159"/>
              <a:gd name="T7" fmla="*/ 72 h 160"/>
              <a:gd name="T8" fmla="*/ 83 w 159"/>
              <a:gd name="T9" fmla="*/ 0 h 160"/>
              <a:gd name="T10" fmla="*/ 41 w 159"/>
              <a:gd name="T11" fmla="*/ 13 h 160"/>
              <a:gd name="T12" fmla="*/ 44 w 159"/>
              <a:gd name="T13" fmla="*/ 18 h 160"/>
              <a:gd name="T14" fmla="*/ 83 w 159"/>
              <a:gd name="T15" fmla="*/ 5 h 160"/>
              <a:gd name="T16" fmla="*/ 153 w 159"/>
              <a:gd name="T17" fmla="*/ 87 h 160"/>
              <a:gd name="T18" fmla="*/ 156 w 159"/>
              <a:gd name="T19" fmla="*/ 89 h 160"/>
              <a:gd name="T20" fmla="*/ 150 w 159"/>
              <a:gd name="T21" fmla="*/ 45 h 160"/>
              <a:gd name="T22" fmla="*/ 33 w 159"/>
              <a:gd name="T23" fmla="*/ 23 h 160"/>
              <a:gd name="T24" fmla="*/ 13 w 159"/>
              <a:gd name="T25" fmla="*/ 109 h 160"/>
              <a:gd name="T26" fmla="*/ 17 w 159"/>
              <a:gd name="T27" fmla="*/ 111 h 160"/>
              <a:gd name="T28" fmla="*/ 33 w 159"/>
              <a:gd name="T29" fmla="*/ 26 h 160"/>
              <a:gd name="T30" fmla="*/ 61 w 159"/>
              <a:gd name="T31" fmla="*/ 21 h 160"/>
              <a:gd name="T32" fmla="*/ 30 w 159"/>
              <a:gd name="T33" fmla="*/ 97 h 160"/>
              <a:gd name="T34" fmla="*/ 34 w 159"/>
              <a:gd name="T35" fmla="*/ 138 h 160"/>
              <a:gd name="T36" fmla="*/ 36 w 159"/>
              <a:gd name="T37" fmla="*/ 97 h 160"/>
              <a:gd name="T38" fmla="*/ 63 w 159"/>
              <a:gd name="T39" fmla="*/ 26 h 160"/>
              <a:gd name="T40" fmla="*/ 133 w 159"/>
              <a:gd name="T41" fmla="*/ 59 h 160"/>
              <a:gd name="T42" fmla="*/ 140 w 159"/>
              <a:gd name="T43" fmla="*/ 133 h 160"/>
              <a:gd name="T44" fmla="*/ 138 w 159"/>
              <a:gd name="T45" fmla="*/ 57 h 160"/>
              <a:gd name="T46" fmla="*/ 83 w 159"/>
              <a:gd name="T47" fmla="*/ 33 h 160"/>
              <a:gd name="T48" fmla="*/ 72 w 159"/>
              <a:gd name="T49" fmla="*/ 37 h 160"/>
              <a:gd name="T50" fmla="*/ 83 w 159"/>
              <a:gd name="T51" fmla="*/ 38 h 160"/>
              <a:gd name="T52" fmla="*/ 121 w 159"/>
              <a:gd name="T53" fmla="*/ 144 h 160"/>
              <a:gd name="T54" fmla="*/ 124 w 159"/>
              <a:gd name="T55" fmla="*/ 146 h 160"/>
              <a:gd name="T56" fmla="*/ 120 w 159"/>
              <a:gd name="T57" fmla="*/ 57 h 160"/>
              <a:gd name="T58" fmla="*/ 63 w 159"/>
              <a:gd name="T59" fmla="*/ 44 h 160"/>
              <a:gd name="T60" fmla="*/ 60 w 159"/>
              <a:gd name="T61" fmla="*/ 40 h 160"/>
              <a:gd name="T62" fmla="*/ 50 w 159"/>
              <a:gd name="T63" fmla="*/ 138 h 160"/>
              <a:gd name="T64" fmla="*/ 56 w 159"/>
              <a:gd name="T65" fmla="*/ 138 h 160"/>
              <a:gd name="T66" fmla="*/ 63 w 159"/>
              <a:gd name="T67" fmla="*/ 44 h 160"/>
              <a:gd name="T68" fmla="*/ 107 w 159"/>
              <a:gd name="T69" fmla="*/ 127 h 160"/>
              <a:gd name="T70" fmla="*/ 104 w 159"/>
              <a:gd name="T71" fmla="*/ 130 h 160"/>
              <a:gd name="T72" fmla="*/ 105 w 159"/>
              <a:gd name="T73" fmla="*/ 152 h 160"/>
              <a:gd name="T74" fmla="*/ 107 w 159"/>
              <a:gd name="T75" fmla="*/ 155 h 160"/>
              <a:gd name="T76" fmla="*/ 110 w 159"/>
              <a:gd name="T77" fmla="*/ 138 h 160"/>
              <a:gd name="T78" fmla="*/ 83 w 159"/>
              <a:gd name="T79" fmla="*/ 52 h 160"/>
              <a:gd name="T80" fmla="*/ 63 w 159"/>
              <a:gd name="T81" fmla="*/ 81 h 160"/>
              <a:gd name="T82" fmla="*/ 69 w 159"/>
              <a:gd name="T83" fmla="*/ 155 h 160"/>
              <a:gd name="T84" fmla="*/ 68 w 159"/>
              <a:gd name="T85" fmla="*/ 79 h 160"/>
              <a:gd name="T86" fmla="*/ 83 w 159"/>
              <a:gd name="T87" fmla="*/ 57 h 160"/>
              <a:gd name="T88" fmla="*/ 105 w 159"/>
              <a:gd name="T89" fmla="*/ 117 h 160"/>
              <a:gd name="T90" fmla="*/ 108 w 159"/>
              <a:gd name="T91" fmla="*/ 119 h 160"/>
              <a:gd name="T92" fmla="*/ 103 w 159"/>
              <a:gd name="T93" fmla="*/ 65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59" h="160">
                <a:moveTo>
                  <a:pt x="86" y="72"/>
                </a:moveTo>
                <a:cubicBezTo>
                  <a:pt x="86" y="74"/>
                  <a:pt x="93" y="99"/>
                  <a:pt x="91" y="157"/>
                </a:cubicBezTo>
                <a:cubicBezTo>
                  <a:pt x="91" y="159"/>
                  <a:pt x="90" y="160"/>
                  <a:pt x="88" y="160"/>
                </a:cubicBezTo>
                <a:cubicBezTo>
                  <a:pt x="88" y="160"/>
                  <a:pt x="88" y="160"/>
                  <a:pt x="88" y="160"/>
                </a:cubicBezTo>
                <a:cubicBezTo>
                  <a:pt x="87" y="160"/>
                  <a:pt x="86" y="159"/>
                  <a:pt x="86" y="157"/>
                </a:cubicBezTo>
                <a:cubicBezTo>
                  <a:pt x="88" y="100"/>
                  <a:pt x="80" y="74"/>
                  <a:pt x="80" y="74"/>
                </a:cubicBezTo>
                <a:cubicBezTo>
                  <a:pt x="80" y="73"/>
                  <a:pt x="81" y="71"/>
                  <a:pt x="82" y="71"/>
                </a:cubicBezTo>
                <a:cubicBezTo>
                  <a:pt x="84" y="70"/>
                  <a:pt x="85" y="71"/>
                  <a:pt x="86" y="72"/>
                </a:cubicBezTo>
                <a:close/>
                <a:moveTo>
                  <a:pt x="150" y="45"/>
                </a:moveTo>
                <a:cubicBezTo>
                  <a:pt x="139" y="18"/>
                  <a:pt x="112" y="0"/>
                  <a:pt x="83" y="0"/>
                </a:cubicBezTo>
                <a:cubicBezTo>
                  <a:pt x="73" y="0"/>
                  <a:pt x="64" y="2"/>
                  <a:pt x="55" y="6"/>
                </a:cubicBezTo>
                <a:cubicBezTo>
                  <a:pt x="50" y="8"/>
                  <a:pt x="45" y="10"/>
                  <a:pt x="41" y="13"/>
                </a:cubicBezTo>
                <a:cubicBezTo>
                  <a:pt x="40" y="14"/>
                  <a:pt x="39" y="15"/>
                  <a:pt x="40" y="17"/>
                </a:cubicBezTo>
                <a:cubicBezTo>
                  <a:pt x="41" y="18"/>
                  <a:pt x="42" y="18"/>
                  <a:pt x="44" y="18"/>
                </a:cubicBezTo>
                <a:cubicBezTo>
                  <a:pt x="48" y="15"/>
                  <a:pt x="52" y="13"/>
                  <a:pt x="57" y="11"/>
                </a:cubicBezTo>
                <a:cubicBezTo>
                  <a:pt x="65" y="7"/>
                  <a:pt x="74" y="5"/>
                  <a:pt x="83" y="5"/>
                </a:cubicBezTo>
                <a:cubicBezTo>
                  <a:pt x="110" y="5"/>
                  <a:pt x="135" y="22"/>
                  <a:pt x="145" y="47"/>
                </a:cubicBezTo>
                <a:cubicBezTo>
                  <a:pt x="150" y="57"/>
                  <a:pt x="152" y="77"/>
                  <a:pt x="153" y="87"/>
                </a:cubicBezTo>
                <a:cubicBezTo>
                  <a:pt x="153" y="88"/>
                  <a:pt x="155" y="89"/>
                  <a:pt x="156" y="89"/>
                </a:cubicBezTo>
                <a:cubicBezTo>
                  <a:pt x="156" y="89"/>
                  <a:pt x="156" y="89"/>
                  <a:pt x="156" y="89"/>
                </a:cubicBezTo>
                <a:cubicBezTo>
                  <a:pt x="158" y="89"/>
                  <a:pt x="159" y="88"/>
                  <a:pt x="159" y="87"/>
                </a:cubicBezTo>
                <a:cubicBezTo>
                  <a:pt x="157" y="73"/>
                  <a:pt x="155" y="55"/>
                  <a:pt x="150" y="45"/>
                </a:cubicBezTo>
                <a:close/>
                <a:moveTo>
                  <a:pt x="33" y="26"/>
                </a:moveTo>
                <a:cubicBezTo>
                  <a:pt x="34" y="25"/>
                  <a:pt x="34" y="24"/>
                  <a:pt x="33" y="23"/>
                </a:cubicBezTo>
                <a:cubicBezTo>
                  <a:pt x="32" y="21"/>
                  <a:pt x="30" y="21"/>
                  <a:pt x="29" y="22"/>
                </a:cubicBezTo>
                <a:cubicBezTo>
                  <a:pt x="14" y="37"/>
                  <a:pt x="0" y="64"/>
                  <a:pt x="13" y="109"/>
                </a:cubicBezTo>
                <a:cubicBezTo>
                  <a:pt x="14" y="110"/>
                  <a:pt x="15" y="111"/>
                  <a:pt x="16" y="111"/>
                </a:cubicBezTo>
                <a:cubicBezTo>
                  <a:pt x="16" y="111"/>
                  <a:pt x="17" y="111"/>
                  <a:pt x="17" y="111"/>
                </a:cubicBezTo>
                <a:cubicBezTo>
                  <a:pt x="18" y="111"/>
                  <a:pt x="19" y="109"/>
                  <a:pt x="19" y="108"/>
                </a:cubicBezTo>
                <a:cubicBezTo>
                  <a:pt x="8" y="74"/>
                  <a:pt x="13" y="45"/>
                  <a:pt x="33" y="26"/>
                </a:cubicBezTo>
                <a:close/>
                <a:moveTo>
                  <a:pt x="85" y="16"/>
                </a:moveTo>
                <a:cubicBezTo>
                  <a:pt x="77" y="16"/>
                  <a:pt x="69" y="17"/>
                  <a:pt x="61" y="21"/>
                </a:cubicBezTo>
                <a:cubicBezTo>
                  <a:pt x="34" y="32"/>
                  <a:pt x="20" y="61"/>
                  <a:pt x="28" y="89"/>
                </a:cubicBezTo>
                <a:cubicBezTo>
                  <a:pt x="29" y="91"/>
                  <a:pt x="30" y="94"/>
                  <a:pt x="30" y="97"/>
                </a:cubicBezTo>
                <a:cubicBezTo>
                  <a:pt x="31" y="104"/>
                  <a:pt x="31" y="116"/>
                  <a:pt x="31" y="136"/>
                </a:cubicBezTo>
                <a:cubicBezTo>
                  <a:pt x="31" y="137"/>
                  <a:pt x="32" y="138"/>
                  <a:pt x="34" y="138"/>
                </a:cubicBezTo>
                <a:cubicBezTo>
                  <a:pt x="35" y="138"/>
                  <a:pt x="37" y="137"/>
                  <a:pt x="37" y="136"/>
                </a:cubicBezTo>
                <a:cubicBezTo>
                  <a:pt x="37" y="115"/>
                  <a:pt x="37" y="104"/>
                  <a:pt x="36" y="97"/>
                </a:cubicBezTo>
                <a:cubicBezTo>
                  <a:pt x="35" y="93"/>
                  <a:pt x="34" y="90"/>
                  <a:pt x="33" y="87"/>
                </a:cubicBezTo>
                <a:cubicBezTo>
                  <a:pt x="26" y="62"/>
                  <a:pt x="39" y="36"/>
                  <a:pt x="63" y="26"/>
                </a:cubicBezTo>
                <a:cubicBezTo>
                  <a:pt x="70" y="23"/>
                  <a:pt x="77" y="21"/>
                  <a:pt x="85" y="22"/>
                </a:cubicBezTo>
                <a:cubicBezTo>
                  <a:pt x="104" y="22"/>
                  <a:pt x="126" y="39"/>
                  <a:pt x="133" y="59"/>
                </a:cubicBezTo>
                <a:cubicBezTo>
                  <a:pt x="138" y="76"/>
                  <a:pt x="138" y="104"/>
                  <a:pt x="138" y="130"/>
                </a:cubicBezTo>
                <a:cubicBezTo>
                  <a:pt x="138" y="132"/>
                  <a:pt x="139" y="133"/>
                  <a:pt x="140" y="133"/>
                </a:cubicBezTo>
                <a:cubicBezTo>
                  <a:pt x="142" y="133"/>
                  <a:pt x="143" y="132"/>
                  <a:pt x="143" y="130"/>
                </a:cubicBezTo>
                <a:cubicBezTo>
                  <a:pt x="144" y="104"/>
                  <a:pt x="144" y="75"/>
                  <a:pt x="138" y="57"/>
                </a:cubicBezTo>
                <a:cubicBezTo>
                  <a:pt x="130" y="35"/>
                  <a:pt x="107" y="17"/>
                  <a:pt x="85" y="16"/>
                </a:cubicBezTo>
                <a:close/>
                <a:moveTo>
                  <a:pt x="83" y="33"/>
                </a:moveTo>
                <a:cubicBezTo>
                  <a:pt x="80" y="33"/>
                  <a:pt x="77" y="33"/>
                  <a:pt x="74" y="33"/>
                </a:cubicBezTo>
                <a:cubicBezTo>
                  <a:pt x="73" y="34"/>
                  <a:pt x="72" y="35"/>
                  <a:pt x="72" y="37"/>
                </a:cubicBezTo>
                <a:cubicBezTo>
                  <a:pt x="72" y="38"/>
                  <a:pt x="74" y="39"/>
                  <a:pt x="75" y="39"/>
                </a:cubicBezTo>
                <a:cubicBezTo>
                  <a:pt x="78" y="38"/>
                  <a:pt x="80" y="38"/>
                  <a:pt x="83" y="38"/>
                </a:cubicBezTo>
                <a:cubicBezTo>
                  <a:pt x="97" y="38"/>
                  <a:pt x="110" y="46"/>
                  <a:pt x="115" y="59"/>
                </a:cubicBezTo>
                <a:cubicBezTo>
                  <a:pt x="122" y="75"/>
                  <a:pt x="122" y="100"/>
                  <a:pt x="121" y="144"/>
                </a:cubicBezTo>
                <a:cubicBezTo>
                  <a:pt x="121" y="145"/>
                  <a:pt x="122" y="146"/>
                  <a:pt x="124" y="146"/>
                </a:cubicBezTo>
                <a:cubicBezTo>
                  <a:pt x="124" y="146"/>
                  <a:pt x="124" y="146"/>
                  <a:pt x="124" y="146"/>
                </a:cubicBezTo>
                <a:cubicBezTo>
                  <a:pt x="125" y="146"/>
                  <a:pt x="126" y="145"/>
                  <a:pt x="126" y="144"/>
                </a:cubicBezTo>
                <a:cubicBezTo>
                  <a:pt x="128" y="98"/>
                  <a:pt x="127" y="74"/>
                  <a:pt x="120" y="57"/>
                </a:cubicBezTo>
                <a:cubicBezTo>
                  <a:pt x="114" y="42"/>
                  <a:pt x="99" y="33"/>
                  <a:pt x="83" y="33"/>
                </a:cubicBezTo>
                <a:close/>
                <a:moveTo>
                  <a:pt x="63" y="44"/>
                </a:moveTo>
                <a:cubicBezTo>
                  <a:pt x="64" y="43"/>
                  <a:pt x="64" y="42"/>
                  <a:pt x="63" y="41"/>
                </a:cubicBezTo>
                <a:cubicBezTo>
                  <a:pt x="63" y="39"/>
                  <a:pt x="61" y="39"/>
                  <a:pt x="60" y="40"/>
                </a:cubicBezTo>
                <a:cubicBezTo>
                  <a:pt x="46" y="50"/>
                  <a:pt x="40" y="69"/>
                  <a:pt x="45" y="87"/>
                </a:cubicBezTo>
                <a:cubicBezTo>
                  <a:pt x="45" y="87"/>
                  <a:pt x="50" y="107"/>
                  <a:pt x="50" y="138"/>
                </a:cubicBezTo>
                <a:cubicBezTo>
                  <a:pt x="50" y="140"/>
                  <a:pt x="51" y="141"/>
                  <a:pt x="53" y="141"/>
                </a:cubicBezTo>
                <a:cubicBezTo>
                  <a:pt x="54" y="141"/>
                  <a:pt x="56" y="140"/>
                  <a:pt x="56" y="138"/>
                </a:cubicBezTo>
                <a:cubicBezTo>
                  <a:pt x="56" y="106"/>
                  <a:pt x="50" y="86"/>
                  <a:pt x="50" y="85"/>
                </a:cubicBezTo>
                <a:cubicBezTo>
                  <a:pt x="45" y="69"/>
                  <a:pt x="51" y="53"/>
                  <a:pt x="63" y="44"/>
                </a:cubicBezTo>
                <a:close/>
                <a:moveTo>
                  <a:pt x="110" y="130"/>
                </a:moveTo>
                <a:cubicBezTo>
                  <a:pt x="110" y="129"/>
                  <a:pt x="109" y="127"/>
                  <a:pt x="107" y="127"/>
                </a:cubicBezTo>
                <a:cubicBezTo>
                  <a:pt x="107" y="127"/>
                  <a:pt x="107" y="127"/>
                  <a:pt x="107" y="127"/>
                </a:cubicBezTo>
                <a:cubicBezTo>
                  <a:pt x="106" y="127"/>
                  <a:pt x="104" y="129"/>
                  <a:pt x="104" y="130"/>
                </a:cubicBezTo>
                <a:cubicBezTo>
                  <a:pt x="104" y="132"/>
                  <a:pt x="104" y="135"/>
                  <a:pt x="105" y="138"/>
                </a:cubicBezTo>
                <a:cubicBezTo>
                  <a:pt x="105" y="143"/>
                  <a:pt x="105" y="148"/>
                  <a:pt x="105" y="152"/>
                </a:cubicBezTo>
                <a:cubicBezTo>
                  <a:pt x="105" y="153"/>
                  <a:pt x="106" y="155"/>
                  <a:pt x="107" y="155"/>
                </a:cubicBezTo>
                <a:cubicBezTo>
                  <a:pt x="107" y="155"/>
                  <a:pt x="107" y="155"/>
                  <a:pt x="107" y="155"/>
                </a:cubicBezTo>
                <a:cubicBezTo>
                  <a:pt x="109" y="155"/>
                  <a:pt x="110" y="153"/>
                  <a:pt x="110" y="152"/>
                </a:cubicBezTo>
                <a:cubicBezTo>
                  <a:pt x="110" y="148"/>
                  <a:pt x="110" y="143"/>
                  <a:pt x="110" y="138"/>
                </a:cubicBezTo>
                <a:cubicBezTo>
                  <a:pt x="110" y="135"/>
                  <a:pt x="110" y="132"/>
                  <a:pt x="110" y="130"/>
                </a:cubicBezTo>
                <a:close/>
                <a:moveTo>
                  <a:pt x="83" y="52"/>
                </a:moveTo>
                <a:cubicBezTo>
                  <a:pt x="80" y="52"/>
                  <a:pt x="77" y="52"/>
                  <a:pt x="75" y="53"/>
                </a:cubicBezTo>
                <a:cubicBezTo>
                  <a:pt x="64" y="58"/>
                  <a:pt x="59" y="70"/>
                  <a:pt x="63" y="81"/>
                </a:cubicBezTo>
                <a:cubicBezTo>
                  <a:pt x="65" y="87"/>
                  <a:pt x="66" y="120"/>
                  <a:pt x="66" y="152"/>
                </a:cubicBezTo>
                <a:cubicBezTo>
                  <a:pt x="66" y="153"/>
                  <a:pt x="68" y="155"/>
                  <a:pt x="69" y="155"/>
                </a:cubicBezTo>
                <a:cubicBezTo>
                  <a:pt x="71" y="155"/>
                  <a:pt x="72" y="153"/>
                  <a:pt x="72" y="152"/>
                </a:cubicBezTo>
                <a:cubicBezTo>
                  <a:pt x="72" y="123"/>
                  <a:pt x="70" y="87"/>
                  <a:pt x="68" y="79"/>
                </a:cubicBezTo>
                <a:cubicBezTo>
                  <a:pt x="65" y="71"/>
                  <a:pt x="69" y="62"/>
                  <a:pt x="77" y="58"/>
                </a:cubicBezTo>
                <a:cubicBezTo>
                  <a:pt x="79" y="57"/>
                  <a:pt x="81" y="57"/>
                  <a:pt x="83" y="57"/>
                </a:cubicBezTo>
                <a:cubicBezTo>
                  <a:pt x="89" y="57"/>
                  <a:pt x="95" y="61"/>
                  <a:pt x="98" y="67"/>
                </a:cubicBezTo>
                <a:cubicBezTo>
                  <a:pt x="103" y="79"/>
                  <a:pt x="105" y="101"/>
                  <a:pt x="105" y="117"/>
                </a:cubicBezTo>
                <a:cubicBezTo>
                  <a:pt x="105" y="118"/>
                  <a:pt x="106" y="119"/>
                  <a:pt x="108" y="119"/>
                </a:cubicBezTo>
                <a:cubicBezTo>
                  <a:pt x="108" y="119"/>
                  <a:pt x="108" y="119"/>
                  <a:pt x="108" y="119"/>
                </a:cubicBezTo>
                <a:cubicBezTo>
                  <a:pt x="109" y="119"/>
                  <a:pt x="110" y="118"/>
                  <a:pt x="110" y="117"/>
                </a:cubicBezTo>
                <a:cubicBezTo>
                  <a:pt x="110" y="100"/>
                  <a:pt x="108" y="78"/>
                  <a:pt x="103" y="65"/>
                </a:cubicBezTo>
                <a:cubicBezTo>
                  <a:pt x="100" y="57"/>
                  <a:pt x="92" y="52"/>
                  <a:pt x="83" y="5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61144" y="4616336"/>
            <a:ext cx="2569958" cy="74045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r>
              <a:rPr lang="en-US" altLang="ko-KR" sz="1600" b="0" i="0" dirty="0">
                <a:solidFill>
                  <a:srgbClr val="292929"/>
                </a:solidFill>
                <a:effectLst/>
                <a:latin typeface="charter"/>
              </a:rPr>
              <a:t>Exploratory Data Analysis</a:t>
            </a:r>
          </a:p>
          <a:p>
            <a:pPr algn="ctr">
              <a:lnSpc>
                <a:spcPct val="120000"/>
              </a:lnSpc>
              <a:spcBef>
                <a:spcPts val="600"/>
              </a:spcBef>
            </a:pPr>
            <a:r>
              <a:rPr lang="en-US" sz="1600" spc="-60" dirty="0">
                <a:solidFill>
                  <a:srgbClr val="292929"/>
                </a:solidFill>
                <a:latin typeface="charter"/>
              </a:rPr>
              <a:t>And Preprocessing</a:t>
            </a:r>
            <a:endParaRPr lang="en-US" sz="1400" spc="-60" dirty="0"/>
          </a:p>
        </p:txBody>
      </p:sp>
      <p:sp>
        <p:nvSpPr>
          <p:cNvPr id="41" name="TextBox 40"/>
          <p:cNvSpPr txBox="1"/>
          <p:nvPr/>
        </p:nvSpPr>
        <p:spPr>
          <a:xfrm>
            <a:off x="3749791" y="4607884"/>
            <a:ext cx="1904977" cy="98180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r>
              <a:rPr lang="en-US" sz="1600" spc="-60" dirty="0">
                <a:latin typeface="+mj-lt"/>
              </a:rPr>
              <a:t>Process name</a:t>
            </a:r>
          </a:p>
          <a:p>
            <a:pPr algn="ctr">
              <a:lnSpc>
                <a:spcPct val="120000"/>
              </a:lnSpc>
              <a:spcBef>
                <a:spcPts val="600"/>
              </a:spcBef>
            </a:pPr>
            <a:r>
              <a:rPr lang="en-US" sz="1400" spc="-60" dirty="0"/>
              <a:t>A peep at some distant orb has power.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590338" y="4607884"/>
            <a:ext cx="1904977" cy="98180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r>
              <a:rPr lang="en-US" sz="1600" spc="-60" dirty="0">
                <a:latin typeface="+mj-lt"/>
              </a:rPr>
              <a:t>Process name</a:t>
            </a:r>
          </a:p>
          <a:p>
            <a:pPr algn="ctr">
              <a:lnSpc>
                <a:spcPct val="120000"/>
              </a:lnSpc>
              <a:spcBef>
                <a:spcPts val="600"/>
              </a:spcBef>
            </a:pPr>
            <a:r>
              <a:rPr lang="en-US" sz="1400" spc="-60" dirty="0"/>
              <a:t>A peep at some distant orb has power.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466378" y="4607884"/>
            <a:ext cx="1904977" cy="98180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r>
              <a:rPr lang="en-US" sz="1600" spc="-60" dirty="0">
                <a:latin typeface="+mj-lt"/>
              </a:rPr>
              <a:t>Process name</a:t>
            </a:r>
          </a:p>
          <a:p>
            <a:pPr algn="ctr">
              <a:lnSpc>
                <a:spcPct val="120000"/>
              </a:lnSpc>
              <a:spcBef>
                <a:spcPts val="600"/>
              </a:spcBef>
            </a:pPr>
            <a:r>
              <a:rPr lang="en-US" sz="1400" spc="-60" dirty="0"/>
              <a:t>A peep at some distant orb has power.</a:t>
            </a:r>
          </a:p>
        </p:txBody>
      </p:sp>
      <p:sp>
        <p:nvSpPr>
          <p:cNvPr id="44" name="Oval 43"/>
          <p:cNvSpPr/>
          <p:nvPr/>
        </p:nvSpPr>
        <p:spPr>
          <a:xfrm>
            <a:off x="3067312" y="3114356"/>
            <a:ext cx="310793" cy="310793"/>
          </a:xfrm>
          <a:prstGeom prst="ellipse">
            <a:avLst/>
          </a:prstGeom>
          <a:solidFill>
            <a:srgbClr val="18971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36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en-US" sz="14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5959596" y="3114356"/>
            <a:ext cx="310793" cy="310793"/>
          </a:xfrm>
          <a:prstGeom prst="ellipse">
            <a:avLst/>
          </a:prstGeom>
          <a:solidFill>
            <a:srgbClr val="18971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36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en-US" sz="14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8841946" y="3114356"/>
            <a:ext cx="310793" cy="310793"/>
          </a:xfrm>
          <a:prstGeom prst="ellipse">
            <a:avLst/>
          </a:prstGeom>
          <a:solidFill>
            <a:srgbClr val="18971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36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en-US" sz="14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8143087-DB05-4058-8829-566D05680AFB}"/>
              </a:ext>
            </a:extLst>
          </p:cNvPr>
          <p:cNvSpPr/>
          <p:nvPr/>
        </p:nvSpPr>
        <p:spPr>
          <a:xfrm>
            <a:off x="5015999" y="10179"/>
            <a:ext cx="2160000" cy="50006"/>
          </a:xfrm>
          <a:prstGeom prst="rect">
            <a:avLst/>
          </a:prstGeom>
          <a:solidFill>
            <a:srgbClr val="15AB64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8720D53-B2B4-4B65-A145-924BAD0EFE3D}"/>
              </a:ext>
            </a:extLst>
          </p:cNvPr>
          <p:cNvGrpSpPr/>
          <p:nvPr/>
        </p:nvGrpSpPr>
        <p:grpSpPr>
          <a:xfrm>
            <a:off x="0" y="6581500"/>
            <a:ext cx="7619908" cy="277803"/>
            <a:chOff x="0" y="6581500"/>
            <a:chExt cx="7619908" cy="277803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15DDFFE4-AD8D-469F-AB1A-6B08208AF430}"/>
                </a:ext>
              </a:extLst>
            </p:cNvPr>
            <p:cNvGrpSpPr/>
            <p:nvPr/>
          </p:nvGrpSpPr>
          <p:grpSpPr>
            <a:xfrm>
              <a:off x="0" y="6581500"/>
              <a:ext cx="3809954" cy="277803"/>
              <a:chOff x="0" y="6581500"/>
              <a:chExt cx="3809954" cy="277803"/>
            </a:xfrm>
          </p:grpSpPr>
          <p:pic>
            <p:nvPicPr>
              <p:cNvPr id="2050" name="Picture 2" descr="Cars Traffic On the Road. Stock Footage Video (100% Royalty-free) 16765657  | Shutterstock">
                <a:extLst>
                  <a:ext uri="{FF2B5EF4-FFF2-40B4-BE49-F238E27FC236}">
                    <a16:creationId xmlns:a16="http://schemas.microsoft.com/office/drawing/2014/main" id="{5F76600E-7824-4A69-B828-CF537F4048E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4236"/>
              <a:stretch/>
            </p:blipFill>
            <p:spPr bwMode="auto">
              <a:xfrm>
                <a:off x="0" y="6581500"/>
                <a:ext cx="1904977" cy="276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5" name="Picture 2" descr="Cars Traffic On the Road. Stock Footage Video (100% Royalty-free) 16765657  | Shutterstock">
                <a:extLst>
                  <a:ext uri="{FF2B5EF4-FFF2-40B4-BE49-F238E27FC236}">
                    <a16:creationId xmlns:a16="http://schemas.microsoft.com/office/drawing/2014/main" id="{6CD19F36-580E-4FBE-AA1D-D610D3400F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4236"/>
              <a:stretch/>
            </p:blipFill>
            <p:spPr bwMode="auto">
              <a:xfrm>
                <a:off x="1904977" y="6582803"/>
                <a:ext cx="1904977" cy="276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B7791537-8837-46B6-B440-6B63664F7CC7}"/>
                </a:ext>
              </a:extLst>
            </p:cNvPr>
            <p:cNvGrpSpPr/>
            <p:nvPr/>
          </p:nvGrpSpPr>
          <p:grpSpPr>
            <a:xfrm>
              <a:off x="3809954" y="6581500"/>
              <a:ext cx="3809954" cy="277803"/>
              <a:chOff x="0" y="6581500"/>
              <a:chExt cx="3809954" cy="277803"/>
            </a:xfrm>
          </p:grpSpPr>
          <p:pic>
            <p:nvPicPr>
              <p:cNvPr id="67" name="Picture 2" descr="Cars Traffic On the Road. Stock Footage Video (100% Royalty-free) 16765657  | Shutterstock">
                <a:extLst>
                  <a:ext uri="{FF2B5EF4-FFF2-40B4-BE49-F238E27FC236}">
                    <a16:creationId xmlns:a16="http://schemas.microsoft.com/office/drawing/2014/main" id="{39C5E772-F9DB-4DCD-85FC-480B67F8F7A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4236"/>
              <a:stretch/>
            </p:blipFill>
            <p:spPr bwMode="auto">
              <a:xfrm>
                <a:off x="0" y="6581500"/>
                <a:ext cx="1904977" cy="276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8" name="Picture 2" descr="Cars Traffic On the Road. Stock Footage Video (100% Royalty-free) 16765657  | Shutterstock">
                <a:extLst>
                  <a:ext uri="{FF2B5EF4-FFF2-40B4-BE49-F238E27FC236}">
                    <a16:creationId xmlns:a16="http://schemas.microsoft.com/office/drawing/2014/main" id="{1F9BFE9A-E12F-43DC-9BB5-BF1422EE9F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4236"/>
              <a:stretch/>
            </p:blipFill>
            <p:spPr bwMode="auto">
              <a:xfrm>
                <a:off x="1904977" y="6582803"/>
                <a:ext cx="1904977" cy="276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EC3D2C8-3048-4A77-9E7E-658074ED16CD}"/>
              </a:ext>
            </a:extLst>
          </p:cNvPr>
          <p:cNvGrpSpPr/>
          <p:nvPr/>
        </p:nvGrpSpPr>
        <p:grpSpPr>
          <a:xfrm>
            <a:off x="7619908" y="6580197"/>
            <a:ext cx="3809954" cy="277803"/>
            <a:chOff x="0" y="6581500"/>
            <a:chExt cx="3809954" cy="277803"/>
          </a:xfrm>
        </p:grpSpPr>
        <p:pic>
          <p:nvPicPr>
            <p:cNvPr id="74" name="Picture 2" descr="Cars Traffic On the Road. Stock Footage Video (100% Royalty-free) 16765657  | Shutterstock">
              <a:extLst>
                <a:ext uri="{FF2B5EF4-FFF2-40B4-BE49-F238E27FC236}">
                  <a16:creationId xmlns:a16="http://schemas.microsoft.com/office/drawing/2014/main" id="{3C4DBB2D-A7F1-4EC0-BE89-A2644B4FABC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236"/>
            <a:stretch/>
          </p:blipFill>
          <p:spPr bwMode="auto">
            <a:xfrm>
              <a:off x="0" y="6581500"/>
              <a:ext cx="1904977" cy="27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5" name="Picture 2" descr="Cars Traffic On the Road. Stock Footage Video (100% Royalty-free) 16765657  | Shutterstock">
              <a:extLst>
                <a:ext uri="{FF2B5EF4-FFF2-40B4-BE49-F238E27FC236}">
                  <a16:creationId xmlns:a16="http://schemas.microsoft.com/office/drawing/2014/main" id="{30DECEEC-750A-4E17-BD69-FA13756B40C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236"/>
            <a:stretch/>
          </p:blipFill>
          <p:spPr bwMode="auto">
            <a:xfrm>
              <a:off x="1904977" y="6582803"/>
              <a:ext cx="1904977" cy="27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2" name="Picture 2" descr="Cars Traffic On the Road. Stock Footage Video (100% Royalty-free) 16765657  | Shutterstock">
            <a:extLst>
              <a:ext uri="{FF2B5EF4-FFF2-40B4-BE49-F238E27FC236}">
                <a16:creationId xmlns:a16="http://schemas.microsoft.com/office/drawing/2014/main" id="{3B8AFA8E-7334-4A22-82FE-FF7E3E3B94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35" r="59992" b="-11993"/>
          <a:stretch/>
        </p:blipFill>
        <p:spPr bwMode="auto">
          <a:xfrm>
            <a:off x="11429863" y="6580196"/>
            <a:ext cx="762138" cy="405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따릉이 사진, 이미지, 일러스트, 캘리그라피 - 크라우드픽">
            <a:extLst>
              <a:ext uri="{FF2B5EF4-FFF2-40B4-BE49-F238E27FC236}">
                <a16:creationId xmlns:a16="http://schemas.microsoft.com/office/drawing/2014/main" id="{804C73E8-9E02-46FF-B5B8-D5851B1A47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60" t="22424" r="11020" b="23286"/>
          <a:stretch/>
        </p:blipFill>
        <p:spPr bwMode="auto">
          <a:xfrm>
            <a:off x="11957" y="5937045"/>
            <a:ext cx="1095611" cy="781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9735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Galaxy circle infographic</a:t>
            </a:r>
          </a:p>
        </p:txBody>
      </p:sp>
      <p:sp>
        <p:nvSpPr>
          <p:cNvPr id="6" name="Oval 5"/>
          <p:cNvSpPr/>
          <p:nvPr/>
        </p:nvSpPr>
        <p:spPr>
          <a:xfrm>
            <a:off x="4300118" y="1888006"/>
            <a:ext cx="3591763" cy="3591763"/>
          </a:xfrm>
          <a:prstGeom prst="ellipse">
            <a:avLst/>
          </a:prstGeom>
          <a:solidFill>
            <a:schemeClr val="bg1"/>
          </a:solidFill>
          <a:ln w="25400">
            <a:solidFill>
              <a:srgbClr val="189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Forecasting</a:t>
            </a:r>
          </a:p>
        </p:txBody>
      </p:sp>
      <p:sp>
        <p:nvSpPr>
          <p:cNvPr id="7" name="Arc 6"/>
          <p:cNvSpPr/>
          <p:nvPr/>
        </p:nvSpPr>
        <p:spPr>
          <a:xfrm>
            <a:off x="3178323" y="2627823"/>
            <a:ext cx="5781707" cy="2493010"/>
          </a:xfrm>
          <a:prstGeom prst="arc">
            <a:avLst>
              <a:gd name="adj1" fmla="val 19810783"/>
              <a:gd name="adj2" fmla="val 12586685"/>
            </a:avLst>
          </a:prstGeom>
          <a:ln w="9525">
            <a:solidFill>
              <a:srgbClr val="189715"/>
            </a:solidFill>
            <a:prstDash val="dash"/>
            <a:headEnd type="stealth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164180" y="4587805"/>
            <a:ext cx="731520" cy="731520"/>
          </a:xfrm>
          <a:prstGeom prst="ellipse">
            <a:avLst/>
          </a:prstGeom>
          <a:solidFill>
            <a:schemeClr val="bg1"/>
          </a:solidFill>
          <a:ln w="12700">
            <a:solidFill>
              <a:srgbClr val="189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309574" y="2959682"/>
            <a:ext cx="731520" cy="731520"/>
          </a:xfrm>
          <a:prstGeom prst="ellipse">
            <a:avLst/>
          </a:prstGeom>
          <a:solidFill>
            <a:schemeClr val="bg1"/>
          </a:solidFill>
          <a:ln w="12700">
            <a:solidFill>
              <a:srgbClr val="189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296299" y="4568781"/>
            <a:ext cx="731520" cy="731520"/>
          </a:xfrm>
          <a:prstGeom prst="ellipse">
            <a:avLst/>
          </a:prstGeom>
          <a:solidFill>
            <a:schemeClr val="bg1"/>
          </a:solidFill>
          <a:ln w="12700">
            <a:solidFill>
              <a:srgbClr val="189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144939" y="2959682"/>
            <a:ext cx="731520" cy="731520"/>
          </a:xfrm>
          <a:prstGeom prst="ellipse">
            <a:avLst/>
          </a:prstGeom>
          <a:solidFill>
            <a:schemeClr val="bg1"/>
          </a:solidFill>
          <a:ln w="12700">
            <a:solidFill>
              <a:srgbClr val="189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262487" y="2801558"/>
            <a:ext cx="2275026" cy="98180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600" spc="-60" dirty="0">
                <a:latin typeface="+mj-lt"/>
              </a:rPr>
              <a:t>Process name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400" spc="-60" dirty="0"/>
              <a:t>A peep at some distant orb has power.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74801" y="4424312"/>
            <a:ext cx="2275026" cy="98180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600" spc="-60" dirty="0">
                <a:latin typeface="+mj-lt"/>
              </a:rPr>
              <a:t>Process name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400" spc="-60" dirty="0"/>
              <a:t>A peep at some distant orb has power.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38353" y="4424312"/>
            <a:ext cx="2275026" cy="98180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>
              <a:lnSpc>
                <a:spcPct val="120000"/>
              </a:lnSpc>
              <a:spcBef>
                <a:spcPts val="600"/>
              </a:spcBef>
            </a:pPr>
            <a:r>
              <a:rPr lang="en-US" sz="1600" spc="-60" dirty="0">
                <a:latin typeface="+mj-lt"/>
              </a:rPr>
              <a:t>Process name</a:t>
            </a:r>
          </a:p>
          <a:p>
            <a:pPr algn="r">
              <a:lnSpc>
                <a:spcPct val="120000"/>
              </a:lnSpc>
              <a:spcBef>
                <a:spcPts val="600"/>
              </a:spcBef>
            </a:pPr>
            <a:r>
              <a:rPr lang="en-US" sz="1400" spc="-60" dirty="0"/>
              <a:t>A peep at some distant orb has power.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-508908" y="2801558"/>
            <a:ext cx="3420177" cy="101566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>
              <a:spcBef>
                <a:spcPts val="600"/>
              </a:spcBef>
            </a:pPr>
            <a:r>
              <a:rPr lang="en-US" altLang="ko-KR" sz="1600" spc="-100" dirty="0">
                <a:latin typeface="나눔바른고딕 옛한글" panose="020B0603020101020101" pitchFamily="50" charset="-127"/>
                <a:ea typeface="나눔바른고딕 옛한글" panose="020B0603020101020101" pitchFamily="50" charset="-127"/>
                <a:cs typeface="+mj-cs"/>
              </a:rPr>
              <a:t>Exploratory Data Analysis</a:t>
            </a:r>
          </a:p>
          <a:p>
            <a:pPr algn="r">
              <a:spcBef>
                <a:spcPts val="600"/>
              </a:spcBef>
            </a:pPr>
            <a:r>
              <a:rPr lang="en-US" sz="1600" spc="-100" dirty="0">
                <a:latin typeface="나눔바른고딕 옛한글" panose="020B0603020101020101" pitchFamily="50" charset="-127"/>
                <a:ea typeface="나눔바른고딕 옛한글" panose="020B0603020101020101" pitchFamily="50" charset="-127"/>
                <a:cs typeface="+mj-cs"/>
              </a:rPr>
              <a:t>And</a:t>
            </a:r>
          </a:p>
          <a:p>
            <a:pPr algn="r">
              <a:spcBef>
                <a:spcPts val="600"/>
              </a:spcBef>
            </a:pPr>
            <a:r>
              <a:rPr lang="en-US" sz="1600" spc="-100" dirty="0">
                <a:latin typeface="나눔바른고딕 옛한글" panose="020B0603020101020101" pitchFamily="50" charset="-127"/>
                <a:ea typeface="나눔바른고딕 옛한글" panose="020B0603020101020101" pitchFamily="50" charset="-127"/>
                <a:cs typeface="+mj-cs"/>
              </a:rPr>
              <a:t>Preprocessing</a:t>
            </a:r>
          </a:p>
        </p:txBody>
      </p:sp>
      <p:sp>
        <p:nvSpPr>
          <p:cNvPr id="16" name="Freeform 2073"/>
          <p:cNvSpPr>
            <a:spLocks noEditPoints="1"/>
          </p:cNvSpPr>
          <p:nvPr/>
        </p:nvSpPr>
        <p:spPr bwMode="auto">
          <a:xfrm>
            <a:off x="4456073" y="4728201"/>
            <a:ext cx="407907" cy="412678"/>
          </a:xfrm>
          <a:custGeom>
            <a:avLst/>
            <a:gdLst>
              <a:gd name="T0" fmla="*/ 91 w 159"/>
              <a:gd name="T1" fmla="*/ 157 h 160"/>
              <a:gd name="T2" fmla="*/ 88 w 159"/>
              <a:gd name="T3" fmla="*/ 160 h 160"/>
              <a:gd name="T4" fmla="*/ 80 w 159"/>
              <a:gd name="T5" fmla="*/ 74 h 160"/>
              <a:gd name="T6" fmla="*/ 86 w 159"/>
              <a:gd name="T7" fmla="*/ 72 h 160"/>
              <a:gd name="T8" fmla="*/ 83 w 159"/>
              <a:gd name="T9" fmla="*/ 0 h 160"/>
              <a:gd name="T10" fmla="*/ 41 w 159"/>
              <a:gd name="T11" fmla="*/ 13 h 160"/>
              <a:gd name="T12" fmla="*/ 44 w 159"/>
              <a:gd name="T13" fmla="*/ 18 h 160"/>
              <a:gd name="T14" fmla="*/ 83 w 159"/>
              <a:gd name="T15" fmla="*/ 5 h 160"/>
              <a:gd name="T16" fmla="*/ 153 w 159"/>
              <a:gd name="T17" fmla="*/ 87 h 160"/>
              <a:gd name="T18" fmla="*/ 156 w 159"/>
              <a:gd name="T19" fmla="*/ 89 h 160"/>
              <a:gd name="T20" fmla="*/ 150 w 159"/>
              <a:gd name="T21" fmla="*/ 45 h 160"/>
              <a:gd name="T22" fmla="*/ 33 w 159"/>
              <a:gd name="T23" fmla="*/ 23 h 160"/>
              <a:gd name="T24" fmla="*/ 13 w 159"/>
              <a:gd name="T25" fmla="*/ 109 h 160"/>
              <a:gd name="T26" fmla="*/ 17 w 159"/>
              <a:gd name="T27" fmla="*/ 111 h 160"/>
              <a:gd name="T28" fmla="*/ 33 w 159"/>
              <a:gd name="T29" fmla="*/ 26 h 160"/>
              <a:gd name="T30" fmla="*/ 61 w 159"/>
              <a:gd name="T31" fmla="*/ 21 h 160"/>
              <a:gd name="T32" fmla="*/ 30 w 159"/>
              <a:gd name="T33" fmla="*/ 97 h 160"/>
              <a:gd name="T34" fmla="*/ 34 w 159"/>
              <a:gd name="T35" fmla="*/ 138 h 160"/>
              <a:gd name="T36" fmla="*/ 36 w 159"/>
              <a:gd name="T37" fmla="*/ 97 h 160"/>
              <a:gd name="T38" fmla="*/ 63 w 159"/>
              <a:gd name="T39" fmla="*/ 26 h 160"/>
              <a:gd name="T40" fmla="*/ 133 w 159"/>
              <a:gd name="T41" fmla="*/ 59 h 160"/>
              <a:gd name="T42" fmla="*/ 140 w 159"/>
              <a:gd name="T43" fmla="*/ 133 h 160"/>
              <a:gd name="T44" fmla="*/ 138 w 159"/>
              <a:gd name="T45" fmla="*/ 57 h 160"/>
              <a:gd name="T46" fmla="*/ 83 w 159"/>
              <a:gd name="T47" fmla="*/ 33 h 160"/>
              <a:gd name="T48" fmla="*/ 72 w 159"/>
              <a:gd name="T49" fmla="*/ 37 h 160"/>
              <a:gd name="T50" fmla="*/ 83 w 159"/>
              <a:gd name="T51" fmla="*/ 38 h 160"/>
              <a:gd name="T52" fmla="*/ 121 w 159"/>
              <a:gd name="T53" fmla="*/ 144 h 160"/>
              <a:gd name="T54" fmla="*/ 124 w 159"/>
              <a:gd name="T55" fmla="*/ 146 h 160"/>
              <a:gd name="T56" fmla="*/ 120 w 159"/>
              <a:gd name="T57" fmla="*/ 57 h 160"/>
              <a:gd name="T58" fmla="*/ 63 w 159"/>
              <a:gd name="T59" fmla="*/ 44 h 160"/>
              <a:gd name="T60" fmla="*/ 60 w 159"/>
              <a:gd name="T61" fmla="*/ 40 h 160"/>
              <a:gd name="T62" fmla="*/ 50 w 159"/>
              <a:gd name="T63" fmla="*/ 138 h 160"/>
              <a:gd name="T64" fmla="*/ 56 w 159"/>
              <a:gd name="T65" fmla="*/ 138 h 160"/>
              <a:gd name="T66" fmla="*/ 63 w 159"/>
              <a:gd name="T67" fmla="*/ 44 h 160"/>
              <a:gd name="T68" fmla="*/ 107 w 159"/>
              <a:gd name="T69" fmla="*/ 127 h 160"/>
              <a:gd name="T70" fmla="*/ 104 w 159"/>
              <a:gd name="T71" fmla="*/ 130 h 160"/>
              <a:gd name="T72" fmla="*/ 105 w 159"/>
              <a:gd name="T73" fmla="*/ 152 h 160"/>
              <a:gd name="T74" fmla="*/ 107 w 159"/>
              <a:gd name="T75" fmla="*/ 155 h 160"/>
              <a:gd name="T76" fmla="*/ 110 w 159"/>
              <a:gd name="T77" fmla="*/ 138 h 160"/>
              <a:gd name="T78" fmla="*/ 83 w 159"/>
              <a:gd name="T79" fmla="*/ 52 h 160"/>
              <a:gd name="T80" fmla="*/ 63 w 159"/>
              <a:gd name="T81" fmla="*/ 81 h 160"/>
              <a:gd name="T82" fmla="*/ 69 w 159"/>
              <a:gd name="T83" fmla="*/ 155 h 160"/>
              <a:gd name="T84" fmla="*/ 68 w 159"/>
              <a:gd name="T85" fmla="*/ 79 h 160"/>
              <a:gd name="T86" fmla="*/ 83 w 159"/>
              <a:gd name="T87" fmla="*/ 57 h 160"/>
              <a:gd name="T88" fmla="*/ 105 w 159"/>
              <a:gd name="T89" fmla="*/ 117 h 160"/>
              <a:gd name="T90" fmla="*/ 108 w 159"/>
              <a:gd name="T91" fmla="*/ 119 h 160"/>
              <a:gd name="T92" fmla="*/ 103 w 159"/>
              <a:gd name="T93" fmla="*/ 65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59" h="160">
                <a:moveTo>
                  <a:pt x="86" y="72"/>
                </a:moveTo>
                <a:cubicBezTo>
                  <a:pt x="86" y="74"/>
                  <a:pt x="93" y="99"/>
                  <a:pt x="91" y="157"/>
                </a:cubicBezTo>
                <a:cubicBezTo>
                  <a:pt x="91" y="159"/>
                  <a:pt x="90" y="160"/>
                  <a:pt x="88" y="160"/>
                </a:cubicBezTo>
                <a:cubicBezTo>
                  <a:pt x="88" y="160"/>
                  <a:pt x="88" y="160"/>
                  <a:pt x="88" y="160"/>
                </a:cubicBezTo>
                <a:cubicBezTo>
                  <a:pt x="87" y="160"/>
                  <a:pt x="86" y="159"/>
                  <a:pt x="86" y="157"/>
                </a:cubicBezTo>
                <a:cubicBezTo>
                  <a:pt x="88" y="100"/>
                  <a:pt x="80" y="74"/>
                  <a:pt x="80" y="74"/>
                </a:cubicBezTo>
                <a:cubicBezTo>
                  <a:pt x="80" y="73"/>
                  <a:pt x="81" y="71"/>
                  <a:pt x="82" y="71"/>
                </a:cubicBezTo>
                <a:cubicBezTo>
                  <a:pt x="84" y="70"/>
                  <a:pt x="85" y="71"/>
                  <a:pt x="86" y="72"/>
                </a:cubicBezTo>
                <a:close/>
                <a:moveTo>
                  <a:pt x="150" y="45"/>
                </a:moveTo>
                <a:cubicBezTo>
                  <a:pt x="139" y="18"/>
                  <a:pt x="112" y="0"/>
                  <a:pt x="83" y="0"/>
                </a:cubicBezTo>
                <a:cubicBezTo>
                  <a:pt x="73" y="0"/>
                  <a:pt x="64" y="2"/>
                  <a:pt x="55" y="6"/>
                </a:cubicBezTo>
                <a:cubicBezTo>
                  <a:pt x="50" y="8"/>
                  <a:pt x="45" y="10"/>
                  <a:pt x="41" y="13"/>
                </a:cubicBezTo>
                <a:cubicBezTo>
                  <a:pt x="40" y="14"/>
                  <a:pt x="39" y="15"/>
                  <a:pt x="40" y="17"/>
                </a:cubicBezTo>
                <a:cubicBezTo>
                  <a:pt x="41" y="18"/>
                  <a:pt x="42" y="18"/>
                  <a:pt x="44" y="18"/>
                </a:cubicBezTo>
                <a:cubicBezTo>
                  <a:pt x="48" y="15"/>
                  <a:pt x="52" y="13"/>
                  <a:pt x="57" y="11"/>
                </a:cubicBezTo>
                <a:cubicBezTo>
                  <a:pt x="65" y="7"/>
                  <a:pt x="74" y="5"/>
                  <a:pt x="83" y="5"/>
                </a:cubicBezTo>
                <a:cubicBezTo>
                  <a:pt x="110" y="5"/>
                  <a:pt x="135" y="22"/>
                  <a:pt x="145" y="47"/>
                </a:cubicBezTo>
                <a:cubicBezTo>
                  <a:pt x="150" y="57"/>
                  <a:pt x="152" y="77"/>
                  <a:pt x="153" y="87"/>
                </a:cubicBezTo>
                <a:cubicBezTo>
                  <a:pt x="153" y="88"/>
                  <a:pt x="155" y="89"/>
                  <a:pt x="156" y="89"/>
                </a:cubicBezTo>
                <a:cubicBezTo>
                  <a:pt x="156" y="89"/>
                  <a:pt x="156" y="89"/>
                  <a:pt x="156" y="89"/>
                </a:cubicBezTo>
                <a:cubicBezTo>
                  <a:pt x="158" y="89"/>
                  <a:pt x="159" y="88"/>
                  <a:pt x="159" y="87"/>
                </a:cubicBezTo>
                <a:cubicBezTo>
                  <a:pt x="157" y="73"/>
                  <a:pt x="155" y="55"/>
                  <a:pt x="150" y="45"/>
                </a:cubicBezTo>
                <a:close/>
                <a:moveTo>
                  <a:pt x="33" y="26"/>
                </a:moveTo>
                <a:cubicBezTo>
                  <a:pt x="34" y="25"/>
                  <a:pt x="34" y="24"/>
                  <a:pt x="33" y="23"/>
                </a:cubicBezTo>
                <a:cubicBezTo>
                  <a:pt x="32" y="21"/>
                  <a:pt x="30" y="21"/>
                  <a:pt x="29" y="22"/>
                </a:cubicBezTo>
                <a:cubicBezTo>
                  <a:pt x="14" y="37"/>
                  <a:pt x="0" y="64"/>
                  <a:pt x="13" y="109"/>
                </a:cubicBezTo>
                <a:cubicBezTo>
                  <a:pt x="14" y="110"/>
                  <a:pt x="15" y="111"/>
                  <a:pt x="16" y="111"/>
                </a:cubicBezTo>
                <a:cubicBezTo>
                  <a:pt x="16" y="111"/>
                  <a:pt x="17" y="111"/>
                  <a:pt x="17" y="111"/>
                </a:cubicBezTo>
                <a:cubicBezTo>
                  <a:pt x="18" y="111"/>
                  <a:pt x="19" y="109"/>
                  <a:pt x="19" y="108"/>
                </a:cubicBezTo>
                <a:cubicBezTo>
                  <a:pt x="8" y="74"/>
                  <a:pt x="13" y="45"/>
                  <a:pt x="33" y="26"/>
                </a:cubicBezTo>
                <a:close/>
                <a:moveTo>
                  <a:pt x="85" y="16"/>
                </a:moveTo>
                <a:cubicBezTo>
                  <a:pt x="77" y="16"/>
                  <a:pt x="69" y="17"/>
                  <a:pt x="61" y="21"/>
                </a:cubicBezTo>
                <a:cubicBezTo>
                  <a:pt x="34" y="32"/>
                  <a:pt x="20" y="61"/>
                  <a:pt x="28" y="89"/>
                </a:cubicBezTo>
                <a:cubicBezTo>
                  <a:pt x="29" y="91"/>
                  <a:pt x="30" y="94"/>
                  <a:pt x="30" y="97"/>
                </a:cubicBezTo>
                <a:cubicBezTo>
                  <a:pt x="31" y="104"/>
                  <a:pt x="31" y="116"/>
                  <a:pt x="31" y="136"/>
                </a:cubicBezTo>
                <a:cubicBezTo>
                  <a:pt x="31" y="137"/>
                  <a:pt x="32" y="138"/>
                  <a:pt x="34" y="138"/>
                </a:cubicBezTo>
                <a:cubicBezTo>
                  <a:pt x="35" y="138"/>
                  <a:pt x="37" y="137"/>
                  <a:pt x="37" y="136"/>
                </a:cubicBezTo>
                <a:cubicBezTo>
                  <a:pt x="37" y="115"/>
                  <a:pt x="37" y="104"/>
                  <a:pt x="36" y="97"/>
                </a:cubicBezTo>
                <a:cubicBezTo>
                  <a:pt x="35" y="93"/>
                  <a:pt x="34" y="90"/>
                  <a:pt x="33" y="87"/>
                </a:cubicBezTo>
                <a:cubicBezTo>
                  <a:pt x="26" y="62"/>
                  <a:pt x="39" y="36"/>
                  <a:pt x="63" y="26"/>
                </a:cubicBezTo>
                <a:cubicBezTo>
                  <a:pt x="70" y="23"/>
                  <a:pt x="77" y="21"/>
                  <a:pt x="85" y="22"/>
                </a:cubicBezTo>
                <a:cubicBezTo>
                  <a:pt x="104" y="22"/>
                  <a:pt x="126" y="39"/>
                  <a:pt x="133" y="59"/>
                </a:cubicBezTo>
                <a:cubicBezTo>
                  <a:pt x="138" y="76"/>
                  <a:pt x="138" y="104"/>
                  <a:pt x="138" y="130"/>
                </a:cubicBezTo>
                <a:cubicBezTo>
                  <a:pt x="138" y="132"/>
                  <a:pt x="139" y="133"/>
                  <a:pt x="140" y="133"/>
                </a:cubicBezTo>
                <a:cubicBezTo>
                  <a:pt x="142" y="133"/>
                  <a:pt x="143" y="132"/>
                  <a:pt x="143" y="130"/>
                </a:cubicBezTo>
                <a:cubicBezTo>
                  <a:pt x="144" y="104"/>
                  <a:pt x="144" y="75"/>
                  <a:pt x="138" y="57"/>
                </a:cubicBezTo>
                <a:cubicBezTo>
                  <a:pt x="130" y="35"/>
                  <a:pt x="107" y="17"/>
                  <a:pt x="85" y="16"/>
                </a:cubicBezTo>
                <a:close/>
                <a:moveTo>
                  <a:pt x="83" y="33"/>
                </a:moveTo>
                <a:cubicBezTo>
                  <a:pt x="80" y="33"/>
                  <a:pt x="77" y="33"/>
                  <a:pt x="74" y="33"/>
                </a:cubicBezTo>
                <a:cubicBezTo>
                  <a:pt x="73" y="34"/>
                  <a:pt x="72" y="35"/>
                  <a:pt x="72" y="37"/>
                </a:cubicBezTo>
                <a:cubicBezTo>
                  <a:pt x="72" y="38"/>
                  <a:pt x="74" y="39"/>
                  <a:pt x="75" y="39"/>
                </a:cubicBezTo>
                <a:cubicBezTo>
                  <a:pt x="78" y="38"/>
                  <a:pt x="80" y="38"/>
                  <a:pt x="83" y="38"/>
                </a:cubicBezTo>
                <a:cubicBezTo>
                  <a:pt x="97" y="38"/>
                  <a:pt x="110" y="46"/>
                  <a:pt x="115" y="59"/>
                </a:cubicBezTo>
                <a:cubicBezTo>
                  <a:pt x="122" y="75"/>
                  <a:pt x="122" y="100"/>
                  <a:pt x="121" y="144"/>
                </a:cubicBezTo>
                <a:cubicBezTo>
                  <a:pt x="121" y="145"/>
                  <a:pt x="122" y="146"/>
                  <a:pt x="124" y="146"/>
                </a:cubicBezTo>
                <a:cubicBezTo>
                  <a:pt x="124" y="146"/>
                  <a:pt x="124" y="146"/>
                  <a:pt x="124" y="146"/>
                </a:cubicBezTo>
                <a:cubicBezTo>
                  <a:pt x="125" y="146"/>
                  <a:pt x="126" y="145"/>
                  <a:pt x="126" y="144"/>
                </a:cubicBezTo>
                <a:cubicBezTo>
                  <a:pt x="128" y="98"/>
                  <a:pt x="127" y="74"/>
                  <a:pt x="120" y="57"/>
                </a:cubicBezTo>
                <a:cubicBezTo>
                  <a:pt x="114" y="42"/>
                  <a:pt x="99" y="33"/>
                  <a:pt x="83" y="33"/>
                </a:cubicBezTo>
                <a:close/>
                <a:moveTo>
                  <a:pt x="63" y="44"/>
                </a:moveTo>
                <a:cubicBezTo>
                  <a:pt x="64" y="43"/>
                  <a:pt x="64" y="42"/>
                  <a:pt x="63" y="41"/>
                </a:cubicBezTo>
                <a:cubicBezTo>
                  <a:pt x="63" y="39"/>
                  <a:pt x="61" y="39"/>
                  <a:pt x="60" y="40"/>
                </a:cubicBezTo>
                <a:cubicBezTo>
                  <a:pt x="46" y="50"/>
                  <a:pt x="40" y="69"/>
                  <a:pt x="45" y="87"/>
                </a:cubicBezTo>
                <a:cubicBezTo>
                  <a:pt x="45" y="87"/>
                  <a:pt x="50" y="107"/>
                  <a:pt x="50" y="138"/>
                </a:cubicBezTo>
                <a:cubicBezTo>
                  <a:pt x="50" y="140"/>
                  <a:pt x="51" y="141"/>
                  <a:pt x="53" y="141"/>
                </a:cubicBezTo>
                <a:cubicBezTo>
                  <a:pt x="54" y="141"/>
                  <a:pt x="56" y="140"/>
                  <a:pt x="56" y="138"/>
                </a:cubicBezTo>
                <a:cubicBezTo>
                  <a:pt x="56" y="106"/>
                  <a:pt x="50" y="86"/>
                  <a:pt x="50" y="85"/>
                </a:cubicBezTo>
                <a:cubicBezTo>
                  <a:pt x="45" y="69"/>
                  <a:pt x="51" y="53"/>
                  <a:pt x="63" y="44"/>
                </a:cubicBezTo>
                <a:close/>
                <a:moveTo>
                  <a:pt x="110" y="130"/>
                </a:moveTo>
                <a:cubicBezTo>
                  <a:pt x="110" y="129"/>
                  <a:pt x="109" y="127"/>
                  <a:pt x="107" y="127"/>
                </a:cubicBezTo>
                <a:cubicBezTo>
                  <a:pt x="107" y="127"/>
                  <a:pt x="107" y="127"/>
                  <a:pt x="107" y="127"/>
                </a:cubicBezTo>
                <a:cubicBezTo>
                  <a:pt x="106" y="127"/>
                  <a:pt x="104" y="129"/>
                  <a:pt x="104" y="130"/>
                </a:cubicBezTo>
                <a:cubicBezTo>
                  <a:pt x="104" y="132"/>
                  <a:pt x="104" y="135"/>
                  <a:pt x="105" y="138"/>
                </a:cubicBezTo>
                <a:cubicBezTo>
                  <a:pt x="105" y="143"/>
                  <a:pt x="105" y="148"/>
                  <a:pt x="105" y="152"/>
                </a:cubicBezTo>
                <a:cubicBezTo>
                  <a:pt x="105" y="153"/>
                  <a:pt x="106" y="155"/>
                  <a:pt x="107" y="155"/>
                </a:cubicBezTo>
                <a:cubicBezTo>
                  <a:pt x="107" y="155"/>
                  <a:pt x="107" y="155"/>
                  <a:pt x="107" y="155"/>
                </a:cubicBezTo>
                <a:cubicBezTo>
                  <a:pt x="109" y="155"/>
                  <a:pt x="110" y="153"/>
                  <a:pt x="110" y="152"/>
                </a:cubicBezTo>
                <a:cubicBezTo>
                  <a:pt x="110" y="148"/>
                  <a:pt x="110" y="143"/>
                  <a:pt x="110" y="138"/>
                </a:cubicBezTo>
                <a:cubicBezTo>
                  <a:pt x="110" y="135"/>
                  <a:pt x="110" y="132"/>
                  <a:pt x="110" y="130"/>
                </a:cubicBezTo>
                <a:close/>
                <a:moveTo>
                  <a:pt x="83" y="52"/>
                </a:moveTo>
                <a:cubicBezTo>
                  <a:pt x="80" y="52"/>
                  <a:pt x="77" y="52"/>
                  <a:pt x="75" y="53"/>
                </a:cubicBezTo>
                <a:cubicBezTo>
                  <a:pt x="64" y="58"/>
                  <a:pt x="59" y="70"/>
                  <a:pt x="63" y="81"/>
                </a:cubicBezTo>
                <a:cubicBezTo>
                  <a:pt x="65" y="87"/>
                  <a:pt x="66" y="120"/>
                  <a:pt x="66" y="152"/>
                </a:cubicBezTo>
                <a:cubicBezTo>
                  <a:pt x="66" y="153"/>
                  <a:pt x="68" y="155"/>
                  <a:pt x="69" y="155"/>
                </a:cubicBezTo>
                <a:cubicBezTo>
                  <a:pt x="71" y="155"/>
                  <a:pt x="72" y="153"/>
                  <a:pt x="72" y="152"/>
                </a:cubicBezTo>
                <a:cubicBezTo>
                  <a:pt x="72" y="123"/>
                  <a:pt x="70" y="87"/>
                  <a:pt x="68" y="79"/>
                </a:cubicBezTo>
                <a:cubicBezTo>
                  <a:pt x="65" y="71"/>
                  <a:pt x="69" y="62"/>
                  <a:pt x="77" y="58"/>
                </a:cubicBezTo>
                <a:cubicBezTo>
                  <a:pt x="79" y="57"/>
                  <a:pt x="81" y="57"/>
                  <a:pt x="83" y="57"/>
                </a:cubicBezTo>
                <a:cubicBezTo>
                  <a:pt x="89" y="57"/>
                  <a:pt x="95" y="61"/>
                  <a:pt x="98" y="67"/>
                </a:cubicBezTo>
                <a:cubicBezTo>
                  <a:pt x="103" y="79"/>
                  <a:pt x="105" y="101"/>
                  <a:pt x="105" y="117"/>
                </a:cubicBezTo>
                <a:cubicBezTo>
                  <a:pt x="105" y="118"/>
                  <a:pt x="106" y="119"/>
                  <a:pt x="108" y="119"/>
                </a:cubicBezTo>
                <a:cubicBezTo>
                  <a:pt x="108" y="119"/>
                  <a:pt x="108" y="119"/>
                  <a:pt x="108" y="119"/>
                </a:cubicBezTo>
                <a:cubicBezTo>
                  <a:pt x="109" y="119"/>
                  <a:pt x="110" y="118"/>
                  <a:pt x="110" y="117"/>
                </a:cubicBezTo>
                <a:cubicBezTo>
                  <a:pt x="110" y="100"/>
                  <a:pt x="108" y="78"/>
                  <a:pt x="103" y="65"/>
                </a:cubicBezTo>
                <a:cubicBezTo>
                  <a:pt x="100" y="57"/>
                  <a:pt x="92" y="52"/>
                  <a:pt x="83" y="5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2101"/>
          <p:cNvSpPr>
            <a:spLocks noEditPoints="1"/>
          </p:cNvSpPr>
          <p:nvPr/>
        </p:nvSpPr>
        <p:spPr bwMode="auto">
          <a:xfrm>
            <a:off x="3297306" y="3136683"/>
            <a:ext cx="394788" cy="413872"/>
          </a:xfrm>
          <a:custGeom>
            <a:avLst/>
            <a:gdLst>
              <a:gd name="T0" fmla="*/ 154 w 154"/>
              <a:gd name="T1" fmla="*/ 22 h 160"/>
              <a:gd name="T2" fmla="*/ 77 w 154"/>
              <a:gd name="T3" fmla="*/ 0 h 160"/>
              <a:gd name="T4" fmla="*/ 0 w 154"/>
              <a:gd name="T5" fmla="*/ 22 h 160"/>
              <a:gd name="T6" fmla="*/ 6 w 154"/>
              <a:gd name="T7" fmla="*/ 30 h 160"/>
              <a:gd name="T8" fmla="*/ 58 w 154"/>
              <a:gd name="T9" fmla="*/ 102 h 160"/>
              <a:gd name="T10" fmla="*/ 58 w 154"/>
              <a:gd name="T11" fmla="*/ 156 h 160"/>
              <a:gd name="T12" fmla="*/ 60 w 154"/>
              <a:gd name="T13" fmla="*/ 159 h 160"/>
              <a:gd name="T14" fmla="*/ 62 w 154"/>
              <a:gd name="T15" fmla="*/ 160 h 160"/>
              <a:gd name="T16" fmla="*/ 95 w 154"/>
              <a:gd name="T17" fmla="*/ 127 h 160"/>
              <a:gd name="T18" fmla="*/ 95 w 154"/>
              <a:gd name="T19" fmla="*/ 102 h 160"/>
              <a:gd name="T20" fmla="*/ 148 w 154"/>
              <a:gd name="T21" fmla="*/ 30 h 160"/>
              <a:gd name="T22" fmla="*/ 148 w 154"/>
              <a:gd name="T23" fmla="*/ 30 h 160"/>
              <a:gd name="T24" fmla="*/ 154 w 154"/>
              <a:gd name="T25" fmla="*/ 22 h 160"/>
              <a:gd name="T26" fmla="*/ 77 w 154"/>
              <a:gd name="T27" fmla="*/ 6 h 160"/>
              <a:gd name="T28" fmla="*/ 147 w 154"/>
              <a:gd name="T29" fmla="*/ 22 h 160"/>
              <a:gd name="T30" fmla="*/ 144 w 154"/>
              <a:gd name="T31" fmla="*/ 26 h 160"/>
              <a:gd name="T32" fmla="*/ 144 w 154"/>
              <a:gd name="T33" fmla="*/ 26 h 160"/>
              <a:gd name="T34" fmla="*/ 144 w 154"/>
              <a:gd name="T35" fmla="*/ 26 h 160"/>
              <a:gd name="T36" fmla="*/ 77 w 154"/>
              <a:gd name="T37" fmla="*/ 37 h 160"/>
              <a:gd name="T38" fmla="*/ 10 w 154"/>
              <a:gd name="T39" fmla="*/ 26 h 160"/>
              <a:gd name="T40" fmla="*/ 10 w 154"/>
              <a:gd name="T41" fmla="*/ 26 h 160"/>
              <a:gd name="T42" fmla="*/ 8 w 154"/>
              <a:gd name="T43" fmla="*/ 25 h 160"/>
              <a:gd name="T44" fmla="*/ 6 w 154"/>
              <a:gd name="T45" fmla="*/ 22 h 160"/>
              <a:gd name="T46" fmla="*/ 77 w 154"/>
              <a:gd name="T47" fmla="*/ 6 h 160"/>
              <a:gd name="T48" fmla="*/ 89 w 154"/>
              <a:gd name="T49" fmla="*/ 125 h 160"/>
              <a:gd name="T50" fmla="*/ 65 w 154"/>
              <a:gd name="T51" fmla="*/ 149 h 160"/>
              <a:gd name="T52" fmla="*/ 65 w 154"/>
              <a:gd name="T53" fmla="*/ 104 h 160"/>
              <a:gd name="T54" fmla="*/ 89 w 154"/>
              <a:gd name="T55" fmla="*/ 104 h 160"/>
              <a:gd name="T56" fmla="*/ 89 w 154"/>
              <a:gd name="T57" fmla="*/ 125 h 160"/>
              <a:gd name="T58" fmla="*/ 91 w 154"/>
              <a:gd name="T59" fmla="*/ 98 h 160"/>
              <a:gd name="T60" fmla="*/ 63 w 154"/>
              <a:gd name="T61" fmla="*/ 98 h 160"/>
              <a:gd name="T62" fmla="*/ 17 w 154"/>
              <a:gd name="T63" fmla="*/ 36 h 160"/>
              <a:gd name="T64" fmla="*/ 77 w 154"/>
              <a:gd name="T65" fmla="*/ 43 h 160"/>
              <a:gd name="T66" fmla="*/ 136 w 154"/>
              <a:gd name="T67" fmla="*/ 36 h 160"/>
              <a:gd name="T68" fmla="*/ 91 w 154"/>
              <a:gd name="T69" fmla="*/ 98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54" h="160">
                <a:moveTo>
                  <a:pt x="154" y="22"/>
                </a:moveTo>
                <a:cubicBezTo>
                  <a:pt x="154" y="7"/>
                  <a:pt x="115" y="0"/>
                  <a:pt x="77" y="0"/>
                </a:cubicBezTo>
                <a:cubicBezTo>
                  <a:pt x="39" y="0"/>
                  <a:pt x="0" y="7"/>
                  <a:pt x="0" y="22"/>
                </a:cubicBezTo>
                <a:cubicBezTo>
                  <a:pt x="0" y="25"/>
                  <a:pt x="2" y="28"/>
                  <a:pt x="6" y="30"/>
                </a:cubicBezTo>
                <a:cubicBezTo>
                  <a:pt x="58" y="102"/>
                  <a:pt x="58" y="102"/>
                  <a:pt x="58" y="102"/>
                </a:cubicBezTo>
                <a:cubicBezTo>
                  <a:pt x="58" y="156"/>
                  <a:pt x="58" y="156"/>
                  <a:pt x="58" y="156"/>
                </a:cubicBezTo>
                <a:cubicBezTo>
                  <a:pt x="58" y="158"/>
                  <a:pt x="59" y="159"/>
                  <a:pt x="60" y="159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95" y="127"/>
                  <a:pt x="95" y="127"/>
                  <a:pt x="95" y="127"/>
                </a:cubicBezTo>
                <a:cubicBezTo>
                  <a:pt x="95" y="102"/>
                  <a:pt x="95" y="102"/>
                  <a:pt x="95" y="102"/>
                </a:cubicBezTo>
                <a:cubicBezTo>
                  <a:pt x="148" y="30"/>
                  <a:pt x="148" y="30"/>
                  <a:pt x="148" y="30"/>
                </a:cubicBezTo>
                <a:cubicBezTo>
                  <a:pt x="148" y="30"/>
                  <a:pt x="148" y="30"/>
                  <a:pt x="148" y="30"/>
                </a:cubicBezTo>
                <a:cubicBezTo>
                  <a:pt x="152" y="28"/>
                  <a:pt x="154" y="25"/>
                  <a:pt x="154" y="22"/>
                </a:cubicBezTo>
                <a:close/>
                <a:moveTo>
                  <a:pt x="77" y="6"/>
                </a:moveTo>
                <a:cubicBezTo>
                  <a:pt x="120" y="6"/>
                  <a:pt x="147" y="15"/>
                  <a:pt x="147" y="22"/>
                </a:cubicBezTo>
                <a:cubicBezTo>
                  <a:pt x="147" y="23"/>
                  <a:pt x="146" y="24"/>
                  <a:pt x="144" y="26"/>
                </a:cubicBezTo>
                <a:cubicBezTo>
                  <a:pt x="144" y="26"/>
                  <a:pt x="144" y="26"/>
                  <a:pt x="144" y="26"/>
                </a:cubicBezTo>
                <a:cubicBezTo>
                  <a:pt x="144" y="26"/>
                  <a:pt x="144" y="26"/>
                  <a:pt x="144" y="26"/>
                </a:cubicBezTo>
                <a:cubicBezTo>
                  <a:pt x="135" y="31"/>
                  <a:pt x="111" y="37"/>
                  <a:pt x="77" y="37"/>
                </a:cubicBezTo>
                <a:cubicBezTo>
                  <a:pt x="43" y="37"/>
                  <a:pt x="18" y="31"/>
                  <a:pt x="10" y="26"/>
                </a:cubicBezTo>
                <a:cubicBezTo>
                  <a:pt x="10" y="26"/>
                  <a:pt x="10" y="26"/>
                  <a:pt x="10" y="26"/>
                </a:cubicBezTo>
                <a:cubicBezTo>
                  <a:pt x="8" y="25"/>
                  <a:pt x="8" y="25"/>
                  <a:pt x="8" y="25"/>
                </a:cubicBezTo>
                <a:cubicBezTo>
                  <a:pt x="7" y="24"/>
                  <a:pt x="6" y="23"/>
                  <a:pt x="6" y="22"/>
                </a:cubicBezTo>
                <a:cubicBezTo>
                  <a:pt x="6" y="15"/>
                  <a:pt x="34" y="6"/>
                  <a:pt x="77" y="6"/>
                </a:cubicBezTo>
                <a:close/>
                <a:moveTo>
                  <a:pt x="89" y="125"/>
                </a:moveTo>
                <a:cubicBezTo>
                  <a:pt x="65" y="149"/>
                  <a:pt x="65" y="149"/>
                  <a:pt x="65" y="149"/>
                </a:cubicBezTo>
                <a:cubicBezTo>
                  <a:pt x="65" y="104"/>
                  <a:pt x="65" y="104"/>
                  <a:pt x="65" y="104"/>
                </a:cubicBezTo>
                <a:cubicBezTo>
                  <a:pt x="89" y="104"/>
                  <a:pt x="89" y="104"/>
                  <a:pt x="89" y="104"/>
                </a:cubicBezTo>
                <a:lnTo>
                  <a:pt x="89" y="125"/>
                </a:lnTo>
                <a:close/>
                <a:moveTo>
                  <a:pt x="91" y="98"/>
                </a:moveTo>
                <a:cubicBezTo>
                  <a:pt x="63" y="98"/>
                  <a:pt x="63" y="98"/>
                  <a:pt x="63" y="98"/>
                </a:cubicBezTo>
                <a:cubicBezTo>
                  <a:pt x="17" y="36"/>
                  <a:pt x="17" y="36"/>
                  <a:pt x="17" y="36"/>
                </a:cubicBezTo>
                <a:cubicBezTo>
                  <a:pt x="32" y="40"/>
                  <a:pt x="54" y="43"/>
                  <a:pt x="77" y="43"/>
                </a:cubicBezTo>
                <a:cubicBezTo>
                  <a:pt x="99" y="43"/>
                  <a:pt x="122" y="40"/>
                  <a:pt x="136" y="36"/>
                </a:cubicBezTo>
                <a:lnTo>
                  <a:pt x="91" y="9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2112"/>
          <p:cNvSpPr>
            <a:spLocks noEditPoints="1"/>
          </p:cNvSpPr>
          <p:nvPr/>
        </p:nvSpPr>
        <p:spPr bwMode="auto">
          <a:xfrm>
            <a:off x="8503036" y="3135860"/>
            <a:ext cx="341115" cy="413872"/>
          </a:xfrm>
          <a:custGeom>
            <a:avLst/>
            <a:gdLst>
              <a:gd name="T0" fmla="*/ 123 w 133"/>
              <a:gd name="T1" fmla="*/ 155 h 160"/>
              <a:gd name="T2" fmla="*/ 109 w 133"/>
              <a:gd name="T3" fmla="*/ 144 h 160"/>
              <a:gd name="T4" fmla="*/ 100 w 133"/>
              <a:gd name="T5" fmla="*/ 99 h 160"/>
              <a:gd name="T6" fmla="*/ 100 w 133"/>
              <a:gd name="T7" fmla="*/ 61 h 160"/>
              <a:gd name="T8" fmla="*/ 109 w 133"/>
              <a:gd name="T9" fmla="*/ 16 h 160"/>
              <a:gd name="T10" fmla="*/ 123 w 133"/>
              <a:gd name="T11" fmla="*/ 5 h 160"/>
              <a:gd name="T12" fmla="*/ 133 w 133"/>
              <a:gd name="T13" fmla="*/ 3 h 160"/>
              <a:gd name="T14" fmla="*/ 123 w 133"/>
              <a:gd name="T15" fmla="*/ 0 h 160"/>
              <a:gd name="T16" fmla="*/ 13 w 133"/>
              <a:gd name="T17" fmla="*/ 0 h 160"/>
              <a:gd name="T18" fmla="*/ 3 w 133"/>
              <a:gd name="T19" fmla="*/ 0 h 160"/>
              <a:gd name="T20" fmla="*/ 3 w 133"/>
              <a:gd name="T21" fmla="*/ 5 h 160"/>
              <a:gd name="T22" fmla="*/ 11 w 133"/>
              <a:gd name="T23" fmla="*/ 16 h 160"/>
              <a:gd name="T24" fmla="*/ 24 w 133"/>
              <a:gd name="T25" fmla="*/ 43 h 160"/>
              <a:gd name="T26" fmla="*/ 62 w 133"/>
              <a:gd name="T27" fmla="*/ 80 h 160"/>
              <a:gd name="T28" fmla="*/ 24 w 133"/>
              <a:gd name="T29" fmla="*/ 117 h 160"/>
              <a:gd name="T30" fmla="*/ 11 w 133"/>
              <a:gd name="T31" fmla="*/ 144 h 160"/>
              <a:gd name="T32" fmla="*/ 3 w 133"/>
              <a:gd name="T33" fmla="*/ 155 h 160"/>
              <a:gd name="T34" fmla="*/ 3 w 133"/>
              <a:gd name="T35" fmla="*/ 160 h 160"/>
              <a:gd name="T36" fmla="*/ 13 w 133"/>
              <a:gd name="T37" fmla="*/ 160 h 160"/>
              <a:gd name="T38" fmla="*/ 123 w 133"/>
              <a:gd name="T39" fmla="*/ 160 h 160"/>
              <a:gd name="T40" fmla="*/ 133 w 133"/>
              <a:gd name="T41" fmla="*/ 157 h 160"/>
              <a:gd name="T42" fmla="*/ 16 w 133"/>
              <a:gd name="T43" fmla="*/ 11 h 160"/>
              <a:gd name="T44" fmla="*/ 117 w 133"/>
              <a:gd name="T45" fmla="*/ 5 h 160"/>
              <a:gd name="T46" fmla="*/ 109 w 133"/>
              <a:gd name="T47" fmla="*/ 11 h 160"/>
              <a:gd name="T48" fmla="*/ 16 w 133"/>
              <a:gd name="T49" fmla="*/ 11 h 160"/>
              <a:gd name="T50" fmla="*/ 29 w 133"/>
              <a:gd name="T51" fmla="*/ 43 h 160"/>
              <a:gd name="T52" fmla="*/ 104 w 133"/>
              <a:gd name="T53" fmla="*/ 16 h 160"/>
              <a:gd name="T54" fmla="*/ 97 w 133"/>
              <a:gd name="T55" fmla="*/ 57 h 160"/>
              <a:gd name="T56" fmla="*/ 37 w 133"/>
              <a:gd name="T57" fmla="*/ 57 h 160"/>
              <a:gd name="T58" fmla="*/ 37 w 133"/>
              <a:gd name="T59" fmla="*/ 103 h 160"/>
              <a:gd name="T60" fmla="*/ 97 w 133"/>
              <a:gd name="T61" fmla="*/ 103 h 160"/>
              <a:gd name="T62" fmla="*/ 104 w 133"/>
              <a:gd name="T63" fmla="*/ 144 h 160"/>
              <a:gd name="T64" fmla="*/ 29 w 133"/>
              <a:gd name="T65" fmla="*/ 117 h 160"/>
              <a:gd name="T66" fmla="*/ 24 w 133"/>
              <a:gd name="T67" fmla="*/ 149 h 160"/>
              <a:gd name="T68" fmla="*/ 117 w 133"/>
              <a:gd name="T69" fmla="*/ 149 h 160"/>
              <a:gd name="T70" fmla="*/ 16 w 133"/>
              <a:gd name="T71" fmla="*/ 155 h 160"/>
              <a:gd name="T72" fmla="*/ 55 w 133"/>
              <a:gd name="T73" fmla="*/ 56 h 160"/>
              <a:gd name="T74" fmla="*/ 53 w 133"/>
              <a:gd name="T75" fmla="*/ 61 h 160"/>
              <a:gd name="T76" fmla="*/ 39 w 133"/>
              <a:gd name="T77" fmla="*/ 52 h 160"/>
              <a:gd name="T78" fmla="*/ 35 w 133"/>
              <a:gd name="T79" fmla="*/ 37 h 160"/>
              <a:gd name="T80" fmla="*/ 40 w 133"/>
              <a:gd name="T81" fmla="*/ 37 h 160"/>
              <a:gd name="T82" fmla="*/ 42 w 133"/>
              <a:gd name="T83" fmla="*/ 48 h 160"/>
              <a:gd name="T84" fmla="*/ 99 w 133"/>
              <a:gd name="T85" fmla="*/ 119 h 160"/>
              <a:gd name="T86" fmla="*/ 96 w 133"/>
              <a:gd name="T87" fmla="*/ 128 h 160"/>
              <a:gd name="T88" fmla="*/ 93 w 133"/>
              <a:gd name="T89" fmla="*/ 119 h 160"/>
              <a:gd name="T90" fmla="*/ 79 w 133"/>
              <a:gd name="T91" fmla="*/ 106 h 160"/>
              <a:gd name="T92" fmla="*/ 81 w 133"/>
              <a:gd name="T93" fmla="*/ 102 h 160"/>
              <a:gd name="T94" fmla="*/ 99 w 133"/>
              <a:gd name="T95" fmla="*/ 119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33" h="160">
                <a:moveTo>
                  <a:pt x="131" y="155"/>
                </a:moveTo>
                <a:cubicBezTo>
                  <a:pt x="123" y="155"/>
                  <a:pt x="123" y="155"/>
                  <a:pt x="123" y="155"/>
                </a:cubicBezTo>
                <a:cubicBezTo>
                  <a:pt x="123" y="144"/>
                  <a:pt x="123" y="144"/>
                  <a:pt x="123" y="144"/>
                </a:cubicBezTo>
                <a:cubicBezTo>
                  <a:pt x="109" y="144"/>
                  <a:pt x="109" y="144"/>
                  <a:pt x="109" y="144"/>
                </a:cubicBezTo>
                <a:cubicBezTo>
                  <a:pt x="109" y="117"/>
                  <a:pt x="109" y="117"/>
                  <a:pt x="109" y="117"/>
                </a:cubicBezTo>
                <a:cubicBezTo>
                  <a:pt x="109" y="110"/>
                  <a:pt x="106" y="103"/>
                  <a:pt x="100" y="99"/>
                </a:cubicBezTo>
                <a:cubicBezTo>
                  <a:pt x="71" y="80"/>
                  <a:pt x="71" y="80"/>
                  <a:pt x="71" y="80"/>
                </a:cubicBezTo>
                <a:cubicBezTo>
                  <a:pt x="100" y="61"/>
                  <a:pt x="100" y="61"/>
                  <a:pt x="100" y="61"/>
                </a:cubicBezTo>
                <a:cubicBezTo>
                  <a:pt x="106" y="57"/>
                  <a:pt x="109" y="50"/>
                  <a:pt x="109" y="43"/>
                </a:cubicBezTo>
                <a:cubicBezTo>
                  <a:pt x="109" y="16"/>
                  <a:pt x="109" y="16"/>
                  <a:pt x="109" y="16"/>
                </a:cubicBezTo>
                <a:cubicBezTo>
                  <a:pt x="123" y="16"/>
                  <a:pt x="123" y="16"/>
                  <a:pt x="123" y="16"/>
                </a:cubicBezTo>
                <a:cubicBezTo>
                  <a:pt x="123" y="5"/>
                  <a:pt x="123" y="5"/>
                  <a:pt x="123" y="5"/>
                </a:cubicBezTo>
                <a:cubicBezTo>
                  <a:pt x="131" y="5"/>
                  <a:pt x="131" y="5"/>
                  <a:pt x="131" y="5"/>
                </a:cubicBezTo>
                <a:cubicBezTo>
                  <a:pt x="132" y="5"/>
                  <a:pt x="133" y="4"/>
                  <a:pt x="133" y="3"/>
                </a:cubicBezTo>
                <a:cubicBezTo>
                  <a:pt x="133" y="1"/>
                  <a:pt x="132" y="0"/>
                  <a:pt x="131" y="0"/>
                </a:cubicBezTo>
                <a:cubicBezTo>
                  <a:pt x="123" y="0"/>
                  <a:pt x="123" y="0"/>
                  <a:pt x="123" y="0"/>
                </a:cubicBezTo>
                <a:cubicBezTo>
                  <a:pt x="120" y="0"/>
                  <a:pt x="120" y="0"/>
                  <a:pt x="120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1"/>
                  <a:pt x="0" y="3"/>
                </a:cubicBezTo>
                <a:cubicBezTo>
                  <a:pt x="0" y="4"/>
                  <a:pt x="1" y="5"/>
                  <a:pt x="3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16"/>
                  <a:pt x="11" y="16"/>
                  <a:pt x="11" y="16"/>
                </a:cubicBezTo>
                <a:cubicBezTo>
                  <a:pt x="24" y="16"/>
                  <a:pt x="24" y="16"/>
                  <a:pt x="24" y="16"/>
                </a:cubicBezTo>
                <a:cubicBezTo>
                  <a:pt x="24" y="43"/>
                  <a:pt x="24" y="43"/>
                  <a:pt x="24" y="43"/>
                </a:cubicBezTo>
                <a:cubicBezTo>
                  <a:pt x="24" y="50"/>
                  <a:pt x="28" y="57"/>
                  <a:pt x="34" y="61"/>
                </a:cubicBezTo>
                <a:cubicBezTo>
                  <a:pt x="62" y="80"/>
                  <a:pt x="62" y="80"/>
                  <a:pt x="62" y="80"/>
                </a:cubicBezTo>
                <a:cubicBezTo>
                  <a:pt x="34" y="99"/>
                  <a:pt x="34" y="99"/>
                  <a:pt x="34" y="99"/>
                </a:cubicBezTo>
                <a:cubicBezTo>
                  <a:pt x="28" y="103"/>
                  <a:pt x="24" y="110"/>
                  <a:pt x="24" y="117"/>
                </a:cubicBezTo>
                <a:cubicBezTo>
                  <a:pt x="24" y="144"/>
                  <a:pt x="24" y="144"/>
                  <a:pt x="24" y="144"/>
                </a:cubicBezTo>
                <a:cubicBezTo>
                  <a:pt x="11" y="144"/>
                  <a:pt x="11" y="144"/>
                  <a:pt x="11" y="144"/>
                </a:cubicBezTo>
                <a:cubicBezTo>
                  <a:pt x="11" y="155"/>
                  <a:pt x="11" y="155"/>
                  <a:pt x="11" y="155"/>
                </a:cubicBezTo>
                <a:cubicBezTo>
                  <a:pt x="3" y="155"/>
                  <a:pt x="3" y="155"/>
                  <a:pt x="3" y="155"/>
                </a:cubicBezTo>
                <a:cubicBezTo>
                  <a:pt x="1" y="155"/>
                  <a:pt x="0" y="156"/>
                  <a:pt x="0" y="157"/>
                </a:cubicBezTo>
                <a:cubicBezTo>
                  <a:pt x="0" y="159"/>
                  <a:pt x="1" y="160"/>
                  <a:pt x="3" y="160"/>
                </a:cubicBezTo>
                <a:cubicBezTo>
                  <a:pt x="11" y="160"/>
                  <a:pt x="11" y="160"/>
                  <a:pt x="11" y="160"/>
                </a:cubicBezTo>
                <a:cubicBezTo>
                  <a:pt x="13" y="160"/>
                  <a:pt x="13" y="160"/>
                  <a:pt x="13" y="160"/>
                </a:cubicBezTo>
                <a:cubicBezTo>
                  <a:pt x="120" y="160"/>
                  <a:pt x="120" y="160"/>
                  <a:pt x="120" y="160"/>
                </a:cubicBezTo>
                <a:cubicBezTo>
                  <a:pt x="123" y="160"/>
                  <a:pt x="123" y="160"/>
                  <a:pt x="123" y="160"/>
                </a:cubicBezTo>
                <a:cubicBezTo>
                  <a:pt x="131" y="160"/>
                  <a:pt x="131" y="160"/>
                  <a:pt x="131" y="160"/>
                </a:cubicBezTo>
                <a:cubicBezTo>
                  <a:pt x="132" y="160"/>
                  <a:pt x="133" y="159"/>
                  <a:pt x="133" y="157"/>
                </a:cubicBezTo>
                <a:cubicBezTo>
                  <a:pt x="133" y="156"/>
                  <a:pt x="132" y="155"/>
                  <a:pt x="131" y="155"/>
                </a:cubicBezTo>
                <a:close/>
                <a:moveTo>
                  <a:pt x="16" y="11"/>
                </a:moveTo>
                <a:cubicBezTo>
                  <a:pt x="16" y="5"/>
                  <a:pt x="16" y="5"/>
                  <a:pt x="16" y="5"/>
                </a:cubicBezTo>
                <a:cubicBezTo>
                  <a:pt x="117" y="5"/>
                  <a:pt x="117" y="5"/>
                  <a:pt x="117" y="5"/>
                </a:cubicBezTo>
                <a:cubicBezTo>
                  <a:pt x="117" y="11"/>
                  <a:pt x="117" y="11"/>
                  <a:pt x="117" y="11"/>
                </a:cubicBezTo>
                <a:cubicBezTo>
                  <a:pt x="109" y="11"/>
                  <a:pt x="109" y="11"/>
                  <a:pt x="109" y="11"/>
                </a:cubicBezTo>
                <a:cubicBezTo>
                  <a:pt x="24" y="11"/>
                  <a:pt x="24" y="11"/>
                  <a:pt x="24" y="11"/>
                </a:cubicBezTo>
                <a:lnTo>
                  <a:pt x="16" y="11"/>
                </a:lnTo>
                <a:close/>
                <a:moveTo>
                  <a:pt x="37" y="57"/>
                </a:moveTo>
                <a:cubicBezTo>
                  <a:pt x="32" y="54"/>
                  <a:pt x="29" y="49"/>
                  <a:pt x="29" y="43"/>
                </a:cubicBezTo>
                <a:cubicBezTo>
                  <a:pt x="29" y="16"/>
                  <a:pt x="29" y="16"/>
                  <a:pt x="29" y="16"/>
                </a:cubicBezTo>
                <a:cubicBezTo>
                  <a:pt x="104" y="16"/>
                  <a:pt x="104" y="16"/>
                  <a:pt x="104" y="16"/>
                </a:cubicBezTo>
                <a:cubicBezTo>
                  <a:pt x="104" y="43"/>
                  <a:pt x="104" y="43"/>
                  <a:pt x="104" y="43"/>
                </a:cubicBezTo>
                <a:cubicBezTo>
                  <a:pt x="104" y="49"/>
                  <a:pt x="101" y="54"/>
                  <a:pt x="97" y="57"/>
                </a:cubicBezTo>
                <a:cubicBezTo>
                  <a:pt x="67" y="77"/>
                  <a:pt x="67" y="77"/>
                  <a:pt x="67" y="77"/>
                </a:cubicBezTo>
                <a:lnTo>
                  <a:pt x="37" y="57"/>
                </a:lnTo>
                <a:close/>
                <a:moveTo>
                  <a:pt x="29" y="117"/>
                </a:moveTo>
                <a:cubicBezTo>
                  <a:pt x="29" y="111"/>
                  <a:pt x="32" y="106"/>
                  <a:pt x="37" y="103"/>
                </a:cubicBezTo>
                <a:cubicBezTo>
                  <a:pt x="67" y="83"/>
                  <a:pt x="67" y="83"/>
                  <a:pt x="67" y="83"/>
                </a:cubicBezTo>
                <a:cubicBezTo>
                  <a:pt x="97" y="103"/>
                  <a:pt x="97" y="103"/>
                  <a:pt x="97" y="103"/>
                </a:cubicBezTo>
                <a:cubicBezTo>
                  <a:pt x="101" y="106"/>
                  <a:pt x="104" y="111"/>
                  <a:pt x="104" y="117"/>
                </a:cubicBezTo>
                <a:cubicBezTo>
                  <a:pt x="104" y="144"/>
                  <a:pt x="104" y="144"/>
                  <a:pt x="104" y="144"/>
                </a:cubicBezTo>
                <a:cubicBezTo>
                  <a:pt x="29" y="144"/>
                  <a:pt x="29" y="144"/>
                  <a:pt x="29" y="144"/>
                </a:cubicBezTo>
                <a:lnTo>
                  <a:pt x="29" y="117"/>
                </a:lnTo>
                <a:close/>
                <a:moveTo>
                  <a:pt x="16" y="149"/>
                </a:moveTo>
                <a:cubicBezTo>
                  <a:pt x="24" y="149"/>
                  <a:pt x="24" y="149"/>
                  <a:pt x="24" y="149"/>
                </a:cubicBezTo>
                <a:cubicBezTo>
                  <a:pt x="109" y="149"/>
                  <a:pt x="109" y="149"/>
                  <a:pt x="109" y="149"/>
                </a:cubicBezTo>
                <a:cubicBezTo>
                  <a:pt x="117" y="149"/>
                  <a:pt x="117" y="149"/>
                  <a:pt x="117" y="149"/>
                </a:cubicBezTo>
                <a:cubicBezTo>
                  <a:pt x="117" y="155"/>
                  <a:pt x="117" y="155"/>
                  <a:pt x="117" y="155"/>
                </a:cubicBezTo>
                <a:cubicBezTo>
                  <a:pt x="16" y="155"/>
                  <a:pt x="16" y="155"/>
                  <a:pt x="16" y="155"/>
                </a:cubicBezTo>
                <a:lnTo>
                  <a:pt x="16" y="149"/>
                </a:lnTo>
                <a:close/>
                <a:moveTo>
                  <a:pt x="55" y="56"/>
                </a:moveTo>
                <a:cubicBezTo>
                  <a:pt x="56" y="57"/>
                  <a:pt x="56" y="59"/>
                  <a:pt x="56" y="60"/>
                </a:cubicBezTo>
                <a:cubicBezTo>
                  <a:pt x="55" y="61"/>
                  <a:pt x="54" y="61"/>
                  <a:pt x="53" y="61"/>
                </a:cubicBezTo>
                <a:cubicBezTo>
                  <a:pt x="53" y="61"/>
                  <a:pt x="52" y="61"/>
                  <a:pt x="52" y="61"/>
                </a:cubicBezTo>
                <a:cubicBezTo>
                  <a:pt x="39" y="52"/>
                  <a:pt x="39" y="52"/>
                  <a:pt x="39" y="52"/>
                </a:cubicBezTo>
                <a:cubicBezTo>
                  <a:pt x="36" y="50"/>
                  <a:pt x="35" y="47"/>
                  <a:pt x="35" y="43"/>
                </a:cubicBezTo>
                <a:cubicBezTo>
                  <a:pt x="35" y="37"/>
                  <a:pt x="35" y="37"/>
                  <a:pt x="35" y="37"/>
                </a:cubicBezTo>
                <a:cubicBezTo>
                  <a:pt x="35" y="36"/>
                  <a:pt x="36" y="35"/>
                  <a:pt x="37" y="35"/>
                </a:cubicBezTo>
                <a:cubicBezTo>
                  <a:pt x="39" y="35"/>
                  <a:pt x="40" y="36"/>
                  <a:pt x="40" y="37"/>
                </a:cubicBezTo>
                <a:cubicBezTo>
                  <a:pt x="40" y="43"/>
                  <a:pt x="40" y="43"/>
                  <a:pt x="40" y="43"/>
                </a:cubicBezTo>
                <a:cubicBezTo>
                  <a:pt x="40" y="45"/>
                  <a:pt x="41" y="47"/>
                  <a:pt x="42" y="48"/>
                </a:cubicBezTo>
                <a:lnTo>
                  <a:pt x="55" y="56"/>
                </a:lnTo>
                <a:close/>
                <a:moveTo>
                  <a:pt x="99" y="119"/>
                </a:moveTo>
                <a:cubicBezTo>
                  <a:pt x="99" y="125"/>
                  <a:pt x="99" y="125"/>
                  <a:pt x="99" y="125"/>
                </a:cubicBezTo>
                <a:cubicBezTo>
                  <a:pt x="99" y="126"/>
                  <a:pt x="97" y="128"/>
                  <a:pt x="96" y="128"/>
                </a:cubicBezTo>
                <a:cubicBezTo>
                  <a:pt x="95" y="128"/>
                  <a:pt x="93" y="126"/>
                  <a:pt x="93" y="125"/>
                </a:cubicBezTo>
                <a:cubicBezTo>
                  <a:pt x="93" y="119"/>
                  <a:pt x="93" y="119"/>
                  <a:pt x="93" y="119"/>
                </a:cubicBezTo>
                <a:cubicBezTo>
                  <a:pt x="93" y="117"/>
                  <a:pt x="92" y="115"/>
                  <a:pt x="91" y="114"/>
                </a:cubicBezTo>
                <a:cubicBezTo>
                  <a:pt x="79" y="106"/>
                  <a:pt x="79" y="106"/>
                  <a:pt x="79" y="106"/>
                </a:cubicBezTo>
                <a:cubicBezTo>
                  <a:pt x="77" y="105"/>
                  <a:pt x="77" y="104"/>
                  <a:pt x="78" y="103"/>
                </a:cubicBezTo>
                <a:cubicBezTo>
                  <a:pt x="79" y="101"/>
                  <a:pt x="80" y="101"/>
                  <a:pt x="81" y="102"/>
                </a:cubicBezTo>
                <a:cubicBezTo>
                  <a:pt x="94" y="110"/>
                  <a:pt x="94" y="110"/>
                  <a:pt x="94" y="110"/>
                </a:cubicBezTo>
                <a:cubicBezTo>
                  <a:pt x="97" y="112"/>
                  <a:pt x="99" y="115"/>
                  <a:pt x="99" y="11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2123"/>
          <p:cNvSpPr>
            <a:spLocks noEditPoints="1"/>
          </p:cNvSpPr>
          <p:nvPr/>
        </p:nvSpPr>
        <p:spPr bwMode="auto">
          <a:xfrm>
            <a:off x="7342306" y="4739102"/>
            <a:ext cx="379283" cy="412678"/>
          </a:xfrm>
          <a:custGeom>
            <a:avLst/>
            <a:gdLst>
              <a:gd name="T0" fmla="*/ 24 w 148"/>
              <a:gd name="T1" fmla="*/ 74 h 160"/>
              <a:gd name="T2" fmla="*/ 56 w 148"/>
              <a:gd name="T3" fmla="*/ 148 h 160"/>
              <a:gd name="T4" fmla="*/ 62 w 148"/>
              <a:gd name="T5" fmla="*/ 151 h 160"/>
              <a:gd name="T6" fmla="*/ 65 w 148"/>
              <a:gd name="T7" fmla="*/ 160 h 160"/>
              <a:gd name="T8" fmla="*/ 86 w 148"/>
              <a:gd name="T9" fmla="*/ 157 h 160"/>
              <a:gd name="T10" fmla="*/ 89 w 148"/>
              <a:gd name="T11" fmla="*/ 151 h 160"/>
              <a:gd name="T12" fmla="*/ 92 w 148"/>
              <a:gd name="T13" fmla="*/ 121 h 160"/>
              <a:gd name="T14" fmla="*/ 74 w 148"/>
              <a:gd name="T15" fmla="*/ 24 h 160"/>
              <a:gd name="T16" fmla="*/ 80 w 148"/>
              <a:gd name="T17" fmla="*/ 148 h 160"/>
              <a:gd name="T18" fmla="*/ 68 w 148"/>
              <a:gd name="T19" fmla="*/ 154 h 160"/>
              <a:gd name="T20" fmla="*/ 65 w 148"/>
              <a:gd name="T21" fmla="*/ 145 h 160"/>
              <a:gd name="T22" fmla="*/ 62 w 148"/>
              <a:gd name="T23" fmla="*/ 130 h 160"/>
              <a:gd name="T24" fmla="*/ 86 w 148"/>
              <a:gd name="T25" fmla="*/ 145 h 160"/>
              <a:gd name="T26" fmla="*/ 88 w 148"/>
              <a:gd name="T27" fmla="*/ 116 h 160"/>
              <a:gd name="T28" fmla="*/ 86 w 148"/>
              <a:gd name="T29" fmla="*/ 124 h 160"/>
              <a:gd name="T30" fmla="*/ 62 w 148"/>
              <a:gd name="T31" fmla="*/ 119 h 160"/>
              <a:gd name="T32" fmla="*/ 30 w 148"/>
              <a:gd name="T33" fmla="*/ 74 h 160"/>
              <a:gd name="T34" fmla="*/ 119 w 148"/>
              <a:gd name="T35" fmla="*/ 74 h 160"/>
              <a:gd name="T36" fmla="*/ 71 w 148"/>
              <a:gd name="T37" fmla="*/ 15 h 160"/>
              <a:gd name="T38" fmla="*/ 74 w 148"/>
              <a:gd name="T39" fmla="*/ 0 h 160"/>
              <a:gd name="T40" fmla="*/ 77 w 148"/>
              <a:gd name="T41" fmla="*/ 15 h 160"/>
              <a:gd name="T42" fmla="*/ 71 w 148"/>
              <a:gd name="T43" fmla="*/ 15 h 160"/>
              <a:gd name="T44" fmla="*/ 145 w 148"/>
              <a:gd name="T45" fmla="*/ 77 h 160"/>
              <a:gd name="T46" fmla="*/ 130 w 148"/>
              <a:gd name="T47" fmla="*/ 74 h 160"/>
              <a:gd name="T48" fmla="*/ 145 w 148"/>
              <a:gd name="T49" fmla="*/ 71 h 160"/>
              <a:gd name="T50" fmla="*/ 18 w 148"/>
              <a:gd name="T51" fmla="*/ 74 h 160"/>
              <a:gd name="T52" fmla="*/ 3 w 148"/>
              <a:gd name="T53" fmla="*/ 77 h 160"/>
              <a:gd name="T54" fmla="*/ 3 w 148"/>
              <a:gd name="T55" fmla="*/ 71 h 160"/>
              <a:gd name="T56" fmla="*/ 18 w 148"/>
              <a:gd name="T57" fmla="*/ 74 h 160"/>
              <a:gd name="T58" fmla="*/ 126 w 148"/>
              <a:gd name="T59" fmla="*/ 26 h 160"/>
              <a:gd name="T60" fmla="*/ 116 w 148"/>
              <a:gd name="T61" fmla="*/ 35 h 160"/>
              <a:gd name="T62" fmla="*/ 114 w 148"/>
              <a:gd name="T63" fmla="*/ 30 h 160"/>
              <a:gd name="T64" fmla="*/ 126 w 148"/>
              <a:gd name="T65" fmla="*/ 22 h 160"/>
              <a:gd name="T66" fmla="*/ 34 w 148"/>
              <a:gd name="T67" fmla="*/ 118 h 160"/>
              <a:gd name="T68" fmla="*/ 24 w 148"/>
              <a:gd name="T69" fmla="*/ 127 h 160"/>
              <a:gd name="T70" fmla="*/ 22 w 148"/>
              <a:gd name="T71" fmla="*/ 122 h 160"/>
              <a:gd name="T72" fmla="*/ 34 w 148"/>
              <a:gd name="T73" fmla="*/ 114 h 160"/>
              <a:gd name="T74" fmla="*/ 126 w 148"/>
              <a:gd name="T75" fmla="*/ 126 h 160"/>
              <a:gd name="T76" fmla="*/ 122 w 148"/>
              <a:gd name="T77" fmla="*/ 126 h 160"/>
              <a:gd name="T78" fmla="*/ 114 w 148"/>
              <a:gd name="T79" fmla="*/ 114 h 160"/>
              <a:gd name="T80" fmla="*/ 126 w 148"/>
              <a:gd name="T81" fmla="*/ 122 h 160"/>
              <a:gd name="T82" fmla="*/ 22 w 148"/>
              <a:gd name="T83" fmla="*/ 22 h 160"/>
              <a:gd name="T84" fmla="*/ 34 w 148"/>
              <a:gd name="T85" fmla="*/ 30 h 160"/>
              <a:gd name="T86" fmla="*/ 32 w 148"/>
              <a:gd name="T87" fmla="*/ 35 h 160"/>
              <a:gd name="T88" fmla="*/ 22 w 148"/>
              <a:gd name="T89" fmla="*/ 26 h 160"/>
              <a:gd name="T90" fmla="*/ 74 w 148"/>
              <a:gd name="T91" fmla="*/ 44 h 160"/>
              <a:gd name="T92" fmla="*/ 41 w 148"/>
              <a:gd name="T93" fmla="*/ 77 h 160"/>
              <a:gd name="T94" fmla="*/ 74 w 148"/>
              <a:gd name="T95" fmla="*/ 39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48" h="160">
                <a:moveTo>
                  <a:pt x="74" y="24"/>
                </a:moveTo>
                <a:cubicBezTo>
                  <a:pt x="46" y="24"/>
                  <a:pt x="24" y="46"/>
                  <a:pt x="24" y="74"/>
                </a:cubicBezTo>
                <a:cubicBezTo>
                  <a:pt x="24" y="95"/>
                  <a:pt x="37" y="114"/>
                  <a:pt x="56" y="121"/>
                </a:cubicBezTo>
                <a:cubicBezTo>
                  <a:pt x="56" y="148"/>
                  <a:pt x="56" y="148"/>
                  <a:pt x="56" y="148"/>
                </a:cubicBezTo>
                <a:cubicBezTo>
                  <a:pt x="56" y="150"/>
                  <a:pt x="58" y="151"/>
                  <a:pt x="59" y="151"/>
                </a:cubicBezTo>
                <a:cubicBezTo>
                  <a:pt x="62" y="151"/>
                  <a:pt x="62" y="151"/>
                  <a:pt x="62" y="151"/>
                </a:cubicBezTo>
                <a:cubicBezTo>
                  <a:pt x="62" y="157"/>
                  <a:pt x="62" y="157"/>
                  <a:pt x="62" y="157"/>
                </a:cubicBezTo>
                <a:cubicBezTo>
                  <a:pt x="62" y="159"/>
                  <a:pt x="64" y="160"/>
                  <a:pt x="65" y="160"/>
                </a:cubicBezTo>
                <a:cubicBezTo>
                  <a:pt x="83" y="160"/>
                  <a:pt x="83" y="160"/>
                  <a:pt x="83" y="160"/>
                </a:cubicBezTo>
                <a:cubicBezTo>
                  <a:pt x="85" y="160"/>
                  <a:pt x="86" y="159"/>
                  <a:pt x="86" y="157"/>
                </a:cubicBezTo>
                <a:cubicBezTo>
                  <a:pt x="86" y="151"/>
                  <a:pt x="86" y="151"/>
                  <a:pt x="86" y="151"/>
                </a:cubicBezTo>
                <a:cubicBezTo>
                  <a:pt x="89" y="151"/>
                  <a:pt x="89" y="151"/>
                  <a:pt x="89" y="151"/>
                </a:cubicBezTo>
                <a:cubicBezTo>
                  <a:pt x="91" y="151"/>
                  <a:pt x="92" y="150"/>
                  <a:pt x="92" y="148"/>
                </a:cubicBezTo>
                <a:cubicBezTo>
                  <a:pt x="92" y="121"/>
                  <a:pt x="92" y="121"/>
                  <a:pt x="92" y="121"/>
                </a:cubicBezTo>
                <a:cubicBezTo>
                  <a:pt x="111" y="114"/>
                  <a:pt x="124" y="95"/>
                  <a:pt x="124" y="74"/>
                </a:cubicBezTo>
                <a:cubicBezTo>
                  <a:pt x="124" y="46"/>
                  <a:pt x="102" y="24"/>
                  <a:pt x="74" y="24"/>
                </a:cubicBezTo>
                <a:close/>
                <a:moveTo>
                  <a:pt x="83" y="145"/>
                </a:moveTo>
                <a:cubicBezTo>
                  <a:pt x="81" y="145"/>
                  <a:pt x="80" y="147"/>
                  <a:pt x="80" y="148"/>
                </a:cubicBezTo>
                <a:cubicBezTo>
                  <a:pt x="80" y="154"/>
                  <a:pt x="80" y="154"/>
                  <a:pt x="80" y="154"/>
                </a:cubicBezTo>
                <a:cubicBezTo>
                  <a:pt x="68" y="154"/>
                  <a:pt x="68" y="154"/>
                  <a:pt x="68" y="154"/>
                </a:cubicBezTo>
                <a:cubicBezTo>
                  <a:pt x="68" y="148"/>
                  <a:pt x="68" y="148"/>
                  <a:pt x="68" y="148"/>
                </a:cubicBezTo>
                <a:cubicBezTo>
                  <a:pt x="68" y="147"/>
                  <a:pt x="67" y="145"/>
                  <a:pt x="65" y="145"/>
                </a:cubicBezTo>
                <a:cubicBezTo>
                  <a:pt x="62" y="145"/>
                  <a:pt x="62" y="145"/>
                  <a:pt x="62" y="145"/>
                </a:cubicBezTo>
                <a:cubicBezTo>
                  <a:pt x="62" y="130"/>
                  <a:pt x="62" y="130"/>
                  <a:pt x="62" y="130"/>
                </a:cubicBezTo>
                <a:cubicBezTo>
                  <a:pt x="86" y="130"/>
                  <a:pt x="86" y="130"/>
                  <a:pt x="86" y="130"/>
                </a:cubicBezTo>
                <a:cubicBezTo>
                  <a:pt x="86" y="145"/>
                  <a:pt x="86" y="145"/>
                  <a:pt x="86" y="145"/>
                </a:cubicBezTo>
                <a:lnTo>
                  <a:pt x="83" y="145"/>
                </a:lnTo>
                <a:close/>
                <a:moveTo>
                  <a:pt x="88" y="116"/>
                </a:moveTo>
                <a:cubicBezTo>
                  <a:pt x="87" y="117"/>
                  <a:pt x="86" y="118"/>
                  <a:pt x="86" y="119"/>
                </a:cubicBezTo>
                <a:cubicBezTo>
                  <a:pt x="86" y="124"/>
                  <a:pt x="86" y="124"/>
                  <a:pt x="86" y="124"/>
                </a:cubicBezTo>
                <a:cubicBezTo>
                  <a:pt x="62" y="124"/>
                  <a:pt x="62" y="124"/>
                  <a:pt x="62" y="124"/>
                </a:cubicBezTo>
                <a:cubicBezTo>
                  <a:pt x="62" y="119"/>
                  <a:pt x="62" y="119"/>
                  <a:pt x="62" y="119"/>
                </a:cubicBezTo>
                <a:cubicBezTo>
                  <a:pt x="62" y="118"/>
                  <a:pt x="61" y="117"/>
                  <a:pt x="60" y="116"/>
                </a:cubicBezTo>
                <a:cubicBezTo>
                  <a:pt x="42" y="110"/>
                  <a:pt x="30" y="93"/>
                  <a:pt x="30" y="74"/>
                </a:cubicBezTo>
                <a:cubicBezTo>
                  <a:pt x="30" y="50"/>
                  <a:pt x="50" y="30"/>
                  <a:pt x="74" y="30"/>
                </a:cubicBezTo>
                <a:cubicBezTo>
                  <a:pt x="99" y="30"/>
                  <a:pt x="119" y="50"/>
                  <a:pt x="119" y="74"/>
                </a:cubicBezTo>
                <a:cubicBezTo>
                  <a:pt x="119" y="93"/>
                  <a:pt x="106" y="110"/>
                  <a:pt x="88" y="116"/>
                </a:cubicBezTo>
                <a:close/>
                <a:moveTo>
                  <a:pt x="71" y="15"/>
                </a:moveTo>
                <a:cubicBezTo>
                  <a:pt x="71" y="3"/>
                  <a:pt x="71" y="3"/>
                  <a:pt x="71" y="3"/>
                </a:cubicBezTo>
                <a:cubicBezTo>
                  <a:pt x="71" y="1"/>
                  <a:pt x="72" y="0"/>
                  <a:pt x="74" y="0"/>
                </a:cubicBezTo>
                <a:cubicBezTo>
                  <a:pt x="76" y="0"/>
                  <a:pt x="77" y="1"/>
                  <a:pt x="77" y="3"/>
                </a:cubicBezTo>
                <a:cubicBezTo>
                  <a:pt x="77" y="15"/>
                  <a:pt x="77" y="15"/>
                  <a:pt x="77" y="15"/>
                </a:cubicBezTo>
                <a:cubicBezTo>
                  <a:pt x="77" y="16"/>
                  <a:pt x="76" y="18"/>
                  <a:pt x="74" y="18"/>
                </a:cubicBezTo>
                <a:cubicBezTo>
                  <a:pt x="72" y="18"/>
                  <a:pt x="71" y="16"/>
                  <a:pt x="71" y="15"/>
                </a:cubicBezTo>
                <a:close/>
                <a:moveTo>
                  <a:pt x="148" y="74"/>
                </a:moveTo>
                <a:cubicBezTo>
                  <a:pt x="148" y="76"/>
                  <a:pt x="147" y="77"/>
                  <a:pt x="145" y="77"/>
                </a:cubicBezTo>
                <a:cubicBezTo>
                  <a:pt x="133" y="77"/>
                  <a:pt x="133" y="77"/>
                  <a:pt x="133" y="77"/>
                </a:cubicBezTo>
                <a:cubicBezTo>
                  <a:pt x="132" y="77"/>
                  <a:pt x="130" y="76"/>
                  <a:pt x="130" y="74"/>
                </a:cubicBezTo>
                <a:cubicBezTo>
                  <a:pt x="130" y="72"/>
                  <a:pt x="132" y="71"/>
                  <a:pt x="133" y="71"/>
                </a:cubicBezTo>
                <a:cubicBezTo>
                  <a:pt x="145" y="71"/>
                  <a:pt x="145" y="71"/>
                  <a:pt x="145" y="71"/>
                </a:cubicBezTo>
                <a:cubicBezTo>
                  <a:pt x="147" y="71"/>
                  <a:pt x="148" y="72"/>
                  <a:pt x="148" y="74"/>
                </a:cubicBezTo>
                <a:close/>
                <a:moveTo>
                  <a:pt x="18" y="74"/>
                </a:moveTo>
                <a:cubicBezTo>
                  <a:pt x="18" y="76"/>
                  <a:pt x="16" y="77"/>
                  <a:pt x="15" y="77"/>
                </a:cubicBezTo>
                <a:cubicBezTo>
                  <a:pt x="3" y="77"/>
                  <a:pt x="3" y="77"/>
                  <a:pt x="3" y="77"/>
                </a:cubicBezTo>
                <a:cubicBezTo>
                  <a:pt x="1" y="77"/>
                  <a:pt x="0" y="76"/>
                  <a:pt x="0" y="74"/>
                </a:cubicBezTo>
                <a:cubicBezTo>
                  <a:pt x="0" y="72"/>
                  <a:pt x="1" y="71"/>
                  <a:pt x="3" y="71"/>
                </a:cubicBezTo>
                <a:cubicBezTo>
                  <a:pt x="15" y="71"/>
                  <a:pt x="15" y="71"/>
                  <a:pt x="15" y="71"/>
                </a:cubicBezTo>
                <a:cubicBezTo>
                  <a:pt x="16" y="71"/>
                  <a:pt x="18" y="72"/>
                  <a:pt x="18" y="74"/>
                </a:cubicBezTo>
                <a:close/>
                <a:moveTo>
                  <a:pt x="126" y="22"/>
                </a:moveTo>
                <a:cubicBezTo>
                  <a:pt x="128" y="23"/>
                  <a:pt x="128" y="25"/>
                  <a:pt x="126" y="26"/>
                </a:cubicBezTo>
                <a:cubicBezTo>
                  <a:pt x="118" y="34"/>
                  <a:pt x="118" y="34"/>
                  <a:pt x="118" y="34"/>
                </a:cubicBezTo>
                <a:cubicBezTo>
                  <a:pt x="117" y="35"/>
                  <a:pt x="117" y="35"/>
                  <a:pt x="116" y="35"/>
                </a:cubicBezTo>
                <a:cubicBezTo>
                  <a:pt x="115" y="35"/>
                  <a:pt x="114" y="35"/>
                  <a:pt x="114" y="34"/>
                </a:cubicBezTo>
                <a:cubicBezTo>
                  <a:pt x="113" y="33"/>
                  <a:pt x="113" y="31"/>
                  <a:pt x="114" y="30"/>
                </a:cubicBezTo>
                <a:cubicBezTo>
                  <a:pt x="122" y="22"/>
                  <a:pt x="122" y="22"/>
                  <a:pt x="122" y="22"/>
                </a:cubicBezTo>
                <a:cubicBezTo>
                  <a:pt x="123" y="21"/>
                  <a:pt x="125" y="21"/>
                  <a:pt x="126" y="22"/>
                </a:cubicBezTo>
                <a:close/>
                <a:moveTo>
                  <a:pt x="34" y="114"/>
                </a:moveTo>
                <a:cubicBezTo>
                  <a:pt x="35" y="115"/>
                  <a:pt x="35" y="117"/>
                  <a:pt x="34" y="118"/>
                </a:cubicBezTo>
                <a:cubicBezTo>
                  <a:pt x="26" y="126"/>
                  <a:pt x="26" y="126"/>
                  <a:pt x="26" y="126"/>
                </a:cubicBezTo>
                <a:cubicBezTo>
                  <a:pt x="25" y="127"/>
                  <a:pt x="25" y="127"/>
                  <a:pt x="24" y="127"/>
                </a:cubicBezTo>
                <a:cubicBezTo>
                  <a:pt x="23" y="127"/>
                  <a:pt x="22" y="127"/>
                  <a:pt x="22" y="126"/>
                </a:cubicBezTo>
                <a:cubicBezTo>
                  <a:pt x="21" y="125"/>
                  <a:pt x="21" y="123"/>
                  <a:pt x="22" y="122"/>
                </a:cubicBezTo>
                <a:cubicBezTo>
                  <a:pt x="30" y="114"/>
                  <a:pt x="30" y="114"/>
                  <a:pt x="30" y="114"/>
                </a:cubicBezTo>
                <a:cubicBezTo>
                  <a:pt x="31" y="113"/>
                  <a:pt x="33" y="113"/>
                  <a:pt x="34" y="114"/>
                </a:cubicBezTo>
                <a:close/>
                <a:moveTo>
                  <a:pt x="126" y="122"/>
                </a:moveTo>
                <a:cubicBezTo>
                  <a:pt x="128" y="123"/>
                  <a:pt x="128" y="125"/>
                  <a:pt x="126" y="126"/>
                </a:cubicBezTo>
                <a:cubicBezTo>
                  <a:pt x="126" y="127"/>
                  <a:pt x="125" y="127"/>
                  <a:pt x="124" y="127"/>
                </a:cubicBezTo>
                <a:cubicBezTo>
                  <a:pt x="124" y="127"/>
                  <a:pt x="123" y="127"/>
                  <a:pt x="122" y="126"/>
                </a:cubicBezTo>
                <a:cubicBezTo>
                  <a:pt x="114" y="118"/>
                  <a:pt x="114" y="118"/>
                  <a:pt x="114" y="118"/>
                </a:cubicBezTo>
                <a:cubicBezTo>
                  <a:pt x="113" y="117"/>
                  <a:pt x="113" y="115"/>
                  <a:pt x="114" y="114"/>
                </a:cubicBezTo>
                <a:cubicBezTo>
                  <a:pt x="115" y="113"/>
                  <a:pt x="117" y="113"/>
                  <a:pt x="118" y="114"/>
                </a:cubicBezTo>
                <a:lnTo>
                  <a:pt x="126" y="122"/>
                </a:lnTo>
                <a:close/>
                <a:moveTo>
                  <a:pt x="22" y="26"/>
                </a:moveTo>
                <a:cubicBezTo>
                  <a:pt x="21" y="25"/>
                  <a:pt x="21" y="23"/>
                  <a:pt x="22" y="22"/>
                </a:cubicBezTo>
                <a:cubicBezTo>
                  <a:pt x="23" y="21"/>
                  <a:pt x="25" y="21"/>
                  <a:pt x="26" y="22"/>
                </a:cubicBezTo>
                <a:cubicBezTo>
                  <a:pt x="34" y="30"/>
                  <a:pt x="34" y="30"/>
                  <a:pt x="34" y="30"/>
                </a:cubicBezTo>
                <a:cubicBezTo>
                  <a:pt x="35" y="31"/>
                  <a:pt x="35" y="33"/>
                  <a:pt x="34" y="34"/>
                </a:cubicBezTo>
                <a:cubicBezTo>
                  <a:pt x="34" y="35"/>
                  <a:pt x="33" y="35"/>
                  <a:pt x="32" y="35"/>
                </a:cubicBezTo>
                <a:cubicBezTo>
                  <a:pt x="31" y="35"/>
                  <a:pt x="31" y="35"/>
                  <a:pt x="30" y="34"/>
                </a:cubicBezTo>
                <a:lnTo>
                  <a:pt x="22" y="26"/>
                </a:lnTo>
                <a:close/>
                <a:moveTo>
                  <a:pt x="77" y="41"/>
                </a:moveTo>
                <a:cubicBezTo>
                  <a:pt x="77" y="43"/>
                  <a:pt x="76" y="44"/>
                  <a:pt x="74" y="44"/>
                </a:cubicBezTo>
                <a:cubicBezTo>
                  <a:pt x="58" y="44"/>
                  <a:pt x="44" y="58"/>
                  <a:pt x="44" y="74"/>
                </a:cubicBezTo>
                <a:cubicBezTo>
                  <a:pt x="44" y="76"/>
                  <a:pt x="43" y="77"/>
                  <a:pt x="41" y="77"/>
                </a:cubicBezTo>
                <a:cubicBezTo>
                  <a:pt x="40" y="77"/>
                  <a:pt x="39" y="76"/>
                  <a:pt x="39" y="74"/>
                </a:cubicBezTo>
                <a:cubicBezTo>
                  <a:pt x="39" y="54"/>
                  <a:pt x="54" y="39"/>
                  <a:pt x="74" y="39"/>
                </a:cubicBezTo>
                <a:cubicBezTo>
                  <a:pt x="76" y="39"/>
                  <a:pt x="77" y="40"/>
                  <a:pt x="77" y="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FD0FE83-14C9-497E-BCCA-62567397EB8E}"/>
              </a:ext>
            </a:extLst>
          </p:cNvPr>
          <p:cNvSpPr/>
          <p:nvPr/>
        </p:nvSpPr>
        <p:spPr>
          <a:xfrm>
            <a:off x="5015999" y="10179"/>
            <a:ext cx="2160000" cy="50006"/>
          </a:xfrm>
          <a:prstGeom prst="rect">
            <a:avLst/>
          </a:prstGeom>
          <a:solidFill>
            <a:srgbClr val="15AB64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26" name="Picture 2" descr="따릉이 사진, 이미지, 일러스트, 캘리그라피 - 크라우드픽">
            <a:extLst>
              <a:ext uri="{FF2B5EF4-FFF2-40B4-BE49-F238E27FC236}">
                <a16:creationId xmlns:a16="http://schemas.microsoft.com/office/drawing/2014/main" id="{BF39F373-46B0-4B69-B8EC-F2D3AAD2E4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60" t="22424" r="11020" b="23286"/>
          <a:stretch/>
        </p:blipFill>
        <p:spPr bwMode="auto">
          <a:xfrm>
            <a:off x="22180" y="6076598"/>
            <a:ext cx="1095611" cy="781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6620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Arrow 10"/>
          <p:cNvSpPr/>
          <p:nvPr/>
        </p:nvSpPr>
        <p:spPr>
          <a:xfrm rot="18900000">
            <a:off x="3883012" y="2078477"/>
            <a:ext cx="1028656" cy="443902"/>
          </a:xfrm>
          <a:prstGeom prst="rightArrow">
            <a:avLst/>
          </a:prstGeom>
          <a:gradFill>
            <a:gsLst>
              <a:gs pos="0">
                <a:schemeClr val="bg1"/>
              </a:gs>
              <a:gs pos="89000">
                <a:srgbClr val="189715"/>
              </a:gs>
            </a:gsLst>
            <a:lin ang="0" scaled="0"/>
          </a:gra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Arc 3"/>
          <p:cNvSpPr/>
          <p:nvPr/>
        </p:nvSpPr>
        <p:spPr>
          <a:xfrm rot="5400000">
            <a:off x="4131495" y="-1604909"/>
            <a:ext cx="3929009" cy="3929009"/>
          </a:xfrm>
          <a:prstGeom prst="arc">
            <a:avLst>
              <a:gd name="adj1" fmla="val 16781802"/>
              <a:gd name="adj2" fmla="val 4861127"/>
            </a:avLst>
          </a:prstGeom>
          <a:ln w="25400">
            <a:solidFill>
              <a:srgbClr val="189715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033317" y="2406256"/>
            <a:ext cx="2364023" cy="2364023"/>
          </a:xfrm>
          <a:prstGeom prst="ellipse">
            <a:avLst/>
          </a:prstGeom>
          <a:noFill/>
          <a:ln w="25400">
            <a:solidFill>
              <a:srgbClr val="189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r>
              <a:rPr lang="en-US" sz="1200" spc="-60" dirty="0">
                <a:solidFill>
                  <a:schemeClr val="tx1"/>
                </a:solidFill>
              </a:rPr>
              <a:t>A peep at some distant orb has power to raise and purify our thoughts like a strain.</a:t>
            </a:r>
          </a:p>
        </p:txBody>
      </p:sp>
      <p:sp>
        <p:nvSpPr>
          <p:cNvPr id="6" name="Oval 5"/>
          <p:cNvSpPr/>
          <p:nvPr/>
        </p:nvSpPr>
        <p:spPr>
          <a:xfrm>
            <a:off x="4913988" y="3523518"/>
            <a:ext cx="2364023" cy="2364023"/>
          </a:xfrm>
          <a:prstGeom prst="ellipse">
            <a:avLst/>
          </a:prstGeom>
          <a:noFill/>
          <a:ln w="25400">
            <a:solidFill>
              <a:srgbClr val="189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r>
              <a:rPr lang="en-US" sz="1200" spc="-60" dirty="0">
                <a:solidFill>
                  <a:schemeClr val="tx1"/>
                </a:solidFill>
              </a:rPr>
              <a:t>A peep at some distant orb has power to raise and purify our thoughts like a strain.</a:t>
            </a:r>
          </a:p>
        </p:txBody>
      </p:sp>
      <p:sp>
        <p:nvSpPr>
          <p:cNvPr id="7" name="Oval 6"/>
          <p:cNvSpPr/>
          <p:nvPr/>
        </p:nvSpPr>
        <p:spPr>
          <a:xfrm>
            <a:off x="7794659" y="2406256"/>
            <a:ext cx="2364023" cy="2364023"/>
          </a:xfrm>
          <a:prstGeom prst="ellipse">
            <a:avLst/>
          </a:prstGeom>
          <a:noFill/>
          <a:ln w="25400">
            <a:solidFill>
              <a:srgbClr val="189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r>
              <a:rPr lang="en-US" sz="1200" spc="-60" dirty="0">
                <a:solidFill>
                  <a:schemeClr val="tx1"/>
                </a:solidFill>
              </a:rPr>
              <a:t>A peep at some distant orb has power to raise and purify our thoughts like a strain.</a:t>
            </a:r>
          </a:p>
        </p:txBody>
      </p:sp>
      <p:sp>
        <p:nvSpPr>
          <p:cNvPr id="8" name="Arc 7"/>
          <p:cNvSpPr/>
          <p:nvPr/>
        </p:nvSpPr>
        <p:spPr>
          <a:xfrm>
            <a:off x="1877762" y="2250700"/>
            <a:ext cx="2675134" cy="2675134"/>
          </a:xfrm>
          <a:prstGeom prst="arc">
            <a:avLst>
              <a:gd name="adj1" fmla="val 15270990"/>
              <a:gd name="adj2" fmla="val 21484032"/>
            </a:avLst>
          </a:prstGeom>
          <a:ln w="12700">
            <a:solidFill>
              <a:srgbClr val="189715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2700000" flipH="1">
            <a:off x="7290569" y="2078477"/>
            <a:ext cx="1028656" cy="443902"/>
          </a:xfrm>
          <a:prstGeom prst="rightArrow">
            <a:avLst/>
          </a:prstGeom>
          <a:gradFill>
            <a:gsLst>
              <a:gs pos="0">
                <a:schemeClr val="bg1"/>
              </a:gs>
              <a:gs pos="89000">
                <a:srgbClr val="189715"/>
              </a:gs>
            </a:gsLst>
            <a:lin ang="0" scaled="0"/>
          </a:gra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Right Arrow 12"/>
          <p:cNvSpPr/>
          <p:nvPr/>
        </p:nvSpPr>
        <p:spPr>
          <a:xfrm rot="5400000" flipH="1">
            <a:off x="5581671" y="2714866"/>
            <a:ext cx="1028656" cy="443902"/>
          </a:xfrm>
          <a:prstGeom prst="rightArrow">
            <a:avLst/>
          </a:prstGeom>
          <a:gradFill>
            <a:gsLst>
              <a:gs pos="0">
                <a:schemeClr val="bg1"/>
              </a:gs>
              <a:gs pos="89000">
                <a:srgbClr val="189715"/>
              </a:gs>
            </a:gsLst>
            <a:lin ang="0" scaled="0"/>
          </a:gra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Arc 13"/>
          <p:cNvSpPr/>
          <p:nvPr/>
        </p:nvSpPr>
        <p:spPr>
          <a:xfrm>
            <a:off x="4768758" y="3367962"/>
            <a:ext cx="2675134" cy="2675134"/>
          </a:xfrm>
          <a:prstGeom prst="arc">
            <a:avLst>
              <a:gd name="adj1" fmla="val 13287228"/>
              <a:gd name="adj2" fmla="val 19056059"/>
            </a:avLst>
          </a:prstGeom>
          <a:ln w="12700">
            <a:solidFill>
              <a:srgbClr val="189715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/>
          <p:cNvSpPr/>
          <p:nvPr/>
        </p:nvSpPr>
        <p:spPr>
          <a:xfrm>
            <a:off x="7639102" y="2250700"/>
            <a:ext cx="2675134" cy="2675134"/>
          </a:xfrm>
          <a:prstGeom prst="arc">
            <a:avLst>
              <a:gd name="adj1" fmla="val 10913254"/>
              <a:gd name="adj2" fmla="val 17398364"/>
            </a:avLst>
          </a:prstGeom>
          <a:ln w="12700">
            <a:solidFill>
              <a:srgbClr val="189715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958486" y="558639"/>
            <a:ext cx="2275026" cy="99847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r>
              <a:rPr lang="en-US" spc="-60" dirty="0">
                <a:latin typeface="+mj-lt"/>
              </a:rPr>
              <a:t>Process name</a:t>
            </a:r>
          </a:p>
          <a:p>
            <a:pPr algn="ctr">
              <a:lnSpc>
                <a:spcPct val="120000"/>
              </a:lnSpc>
              <a:spcBef>
                <a:spcPts val="600"/>
              </a:spcBef>
            </a:pPr>
            <a:r>
              <a:rPr lang="en-US" sz="1400" spc="-60" dirty="0"/>
              <a:t>All their equipment and instruments are alive.</a:t>
            </a:r>
          </a:p>
        </p:txBody>
      </p:sp>
      <p:sp>
        <p:nvSpPr>
          <p:cNvPr id="17" name="Freeform 2101"/>
          <p:cNvSpPr>
            <a:spLocks noEditPoints="1"/>
          </p:cNvSpPr>
          <p:nvPr/>
        </p:nvSpPr>
        <p:spPr bwMode="auto">
          <a:xfrm>
            <a:off x="2976481" y="2793011"/>
            <a:ext cx="477694" cy="500785"/>
          </a:xfrm>
          <a:custGeom>
            <a:avLst/>
            <a:gdLst>
              <a:gd name="T0" fmla="*/ 154 w 154"/>
              <a:gd name="T1" fmla="*/ 22 h 160"/>
              <a:gd name="T2" fmla="*/ 77 w 154"/>
              <a:gd name="T3" fmla="*/ 0 h 160"/>
              <a:gd name="T4" fmla="*/ 0 w 154"/>
              <a:gd name="T5" fmla="*/ 22 h 160"/>
              <a:gd name="T6" fmla="*/ 6 w 154"/>
              <a:gd name="T7" fmla="*/ 30 h 160"/>
              <a:gd name="T8" fmla="*/ 58 w 154"/>
              <a:gd name="T9" fmla="*/ 102 h 160"/>
              <a:gd name="T10" fmla="*/ 58 w 154"/>
              <a:gd name="T11" fmla="*/ 156 h 160"/>
              <a:gd name="T12" fmla="*/ 60 w 154"/>
              <a:gd name="T13" fmla="*/ 159 h 160"/>
              <a:gd name="T14" fmla="*/ 62 w 154"/>
              <a:gd name="T15" fmla="*/ 160 h 160"/>
              <a:gd name="T16" fmla="*/ 95 w 154"/>
              <a:gd name="T17" fmla="*/ 127 h 160"/>
              <a:gd name="T18" fmla="*/ 95 w 154"/>
              <a:gd name="T19" fmla="*/ 102 h 160"/>
              <a:gd name="T20" fmla="*/ 148 w 154"/>
              <a:gd name="T21" fmla="*/ 30 h 160"/>
              <a:gd name="T22" fmla="*/ 148 w 154"/>
              <a:gd name="T23" fmla="*/ 30 h 160"/>
              <a:gd name="T24" fmla="*/ 154 w 154"/>
              <a:gd name="T25" fmla="*/ 22 h 160"/>
              <a:gd name="T26" fmla="*/ 77 w 154"/>
              <a:gd name="T27" fmla="*/ 6 h 160"/>
              <a:gd name="T28" fmla="*/ 147 w 154"/>
              <a:gd name="T29" fmla="*/ 22 h 160"/>
              <a:gd name="T30" fmla="*/ 144 w 154"/>
              <a:gd name="T31" fmla="*/ 26 h 160"/>
              <a:gd name="T32" fmla="*/ 144 w 154"/>
              <a:gd name="T33" fmla="*/ 26 h 160"/>
              <a:gd name="T34" fmla="*/ 144 w 154"/>
              <a:gd name="T35" fmla="*/ 26 h 160"/>
              <a:gd name="T36" fmla="*/ 77 w 154"/>
              <a:gd name="T37" fmla="*/ 37 h 160"/>
              <a:gd name="T38" fmla="*/ 10 w 154"/>
              <a:gd name="T39" fmla="*/ 26 h 160"/>
              <a:gd name="T40" fmla="*/ 10 w 154"/>
              <a:gd name="T41" fmla="*/ 26 h 160"/>
              <a:gd name="T42" fmla="*/ 8 w 154"/>
              <a:gd name="T43" fmla="*/ 25 h 160"/>
              <a:gd name="T44" fmla="*/ 6 w 154"/>
              <a:gd name="T45" fmla="*/ 22 h 160"/>
              <a:gd name="T46" fmla="*/ 77 w 154"/>
              <a:gd name="T47" fmla="*/ 6 h 160"/>
              <a:gd name="T48" fmla="*/ 89 w 154"/>
              <a:gd name="T49" fmla="*/ 125 h 160"/>
              <a:gd name="T50" fmla="*/ 65 w 154"/>
              <a:gd name="T51" fmla="*/ 149 h 160"/>
              <a:gd name="T52" fmla="*/ 65 w 154"/>
              <a:gd name="T53" fmla="*/ 104 h 160"/>
              <a:gd name="T54" fmla="*/ 89 w 154"/>
              <a:gd name="T55" fmla="*/ 104 h 160"/>
              <a:gd name="T56" fmla="*/ 89 w 154"/>
              <a:gd name="T57" fmla="*/ 125 h 160"/>
              <a:gd name="T58" fmla="*/ 91 w 154"/>
              <a:gd name="T59" fmla="*/ 98 h 160"/>
              <a:gd name="T60" fmla="*/ 63 w 154"/>
              <a:gd name="T61" fmla="*/ 98 h 160"/>
              <a:gd name="T62" fmla="*/ 17 w 154"/>
              <a:gd name="T63" fmla="*/ 36 h 160"/>
              <a:gd name="T64" fmla="*/ 77 w 154"/>
              <a:gd name="T65" fmla="*/ 43 h 160"/>
              <a:gd name="T66" fmla="*/ 136 w 154"/>
              <a:gd name="T67" fmla="*/ 36 h 160"/>
              <a:gd name="T68" fmla="*/ 91 w 154"/>
              <a:gd name="T69" fmla="*/ 98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54" h="160">
                <a:moveTo>
                  <a:pt x="154" y="22"/>
                </a:moveTo>
                <a:cubicBezTo>
                  <a:pt x="154" y="7"/>
                  <a:pt x="115" y="0"/>
                  <a:pt x="77" y="0"/>
                </a:cubicBezTo>
                <a:cubicBezTo>
                  <a:pt x="39" y="0"/>
                  <a:pt x="0" y="7"/>
                  <a:pt x="0" y="22"/>
                </a:cubicBezTo>
                <a:cubicBezTo>
                  <a:pt x="0" y="25"/>
                  <a:pt x="2" y="28"/>
                  <a:pt x="6" y="30"/>
                </a:cubicBezTo>
                <a:cubicBezTo>
                  <a:pt x="58" y="102"/>
                  <a:pt x="58" y="102"/>
                  <a:pt x="58" y="102"/>
                </a:cubicBezTo>
                <a:cubicBezTo>
                  <a:pt x="58" y="156"/>
                  <a:pt x="58" y="156"/>
                  <a:pt x="58" y="156"/>
                </a:cubicBezTo>
                <a:cubicBezTo>
                  <a:pt x="58" y="158"/>
                  <a:pt x="59" y="159"/>
                  <a:pt x="60" y="159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95" y="127"/>
                  <a:pt x="95" y="127"/>
                  <a:pt x="95" y="127"/>
                </a:cubicBezTo>
                <a:cubicBezTo>
                  <a:pt x="95" y="102"/>
                  <a:pt x="95" y="102"/>
                  <a:pt x="95" y="102"/>
                </a:cubicBezTo>
                <a:cubicBezTo>
                  <a:pt x="148" y="30"/>
                  <a:pt x="148" y="30"/>
                  <a:pt x="148" y="30"/>
                </a:cubicBezTo>
                <a:cubicBezTo>
                  <a:pt x="148" y="30"/>
                  <a:pt x="148" y="30"/>
                  <a:pt x="148" y="30"/>
                </a:cubicBezTo>
                <a:cubicBezTo>
                  <a:pt x="152" y="28"/>
                  <a:pt x="154" y="25"/>
                  <a:pt x="154" y="22"/>
                </a:cubicBezTo>
                <a:close/>
                <a:moveTo>
                  <a:pt x="77" y="6"/>
                </a:moveTo>
                <a:cubicBezTo>
                  <a:pt x="120" y="6"/>
                  <a:pt x="147" y="15"/>
                  <a:pt x="147" y="22"/>
                </a:cubicBezTo>
                <a:cubicBezTo>
                  <a:pt x="147" y="23"/>
                  <a:pt x="146" y="24"/>
                  <a:pt x="144" y="26"/>
                </a:cubicBezTo>
                <a:cubicBezTo>
                  <a:pt x="144" y="26"/>
                  <a:pt x="144" y="26"/>
                  <a:pt x="144" y="26"/>
                </a:cubicBezTo>
                <a:cubicBezTo>
                  <a:pt x="144" y="26"/>
                  <a:pt x="144" y="26"/>
                  <a:pt x="144" y="26"/>
                </a:cubicBezTo>
                <a:cubicBezTo>
                  <a:pt x="135" y="31"/>
                  <a:pt x="111" y="37"/>
                  <a:pt x="77" y="37"/>
                </a:cubicBezTo>
                <a:cubicBezTo>
                  <a:pt x="43" y="37"/>
                  <a:pt x="18" y="31"/>
                  <a:pt x="10" y="26"/>
                </a:cubicBezTo>
                <a:cubicBezTo>
                  <a:pt x="10" y="26"/>
                  <a:pt x="10" y="26"/>
                  <a:pt x="10" y="26"/>
                </a:cubicBezTo>
                <a:cubicBezTo>
                  <a:pt x="8" y="25"/>
                  <a:pt x="8" y="25"/>
                  <a:pt x="8" y="25"/>
                </a:cubicBezTo>
                <a:cubicBezTo>
                  <a:pt x="7" y="24"/>
                  <a:pt x="6" y="23"/>
                  <a:pt x="6" y="22"/>
                </a:cubicBezTo>
                <a:cubicBezTo>
                  <a:pt x="6" y="15"/>
                  <a:pt x="34" y="6"/>
                  <a:pt x="77" y="6"/>
                </a:cubicBezTo>
                <a:close/>
                <a:moveTo>
                  <a:pt x="89" y="125"/>
                </a:moveTo>
                <a:cubicBezTo>
                  <a:pt x="65" y="149"/>
                  <a:pt x="65" y="149"/>
                  <a:pt x="65" y="149"/>
                </a:cubicBezTo>
                <a:cubicBezTo>
                  <a:pt x="65" y="104"/>
                  <a:pt x="65" y="104"/>
                  <a:pt x="65" y="104"/>
                </a:cubicBezTo>
                <a:cubicBezTo>
                  <a:pt x="89" y="104"/>
                  <a:pt x="89" y="104"/>
                  <a:pt x="89" y="104"/>
                </a:cubicBezTo>
                <a:lnTo>
                  <a:pt x="89" y="125"/>
                </a:lnTo>
                <a:close/>
                <a:moveTo>
                  <a:pt x="91" y="98"/>
                </a:moveTo>
                <a:cubicBezTo>
                  <a:pt x="63" y="98"/>
                  <a:pt x="63" y="98"/>
                  <a:pt x="63" y="98"/>
                </a:cubicBezTo>
                <a:cubicBezTo>
                  <a:pt x="17" y="36"/>
                  <a:pt x="17" y="36"/>
                  <a:pt x="17" y="36"/>
                </a:cubicBezTo>
                <a:cubicBezTo>
                  <a:pt x="32" y="40"/>
                  <a:pt x="54" y="43"/>
                  <a:pt x="77" y="43"/>
                </a:cubicBezTo>
                <a:cubicBezTo>
                  <a:pt x="99" y="43"/>
                  <a:pt x="122" y="40"/>
                  <a:pt x="136" y="36"/>
                </a:cubicBezTo>
                <a:lnTo>
                  <a:pt x="91" y="9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2112"/>
          <p:cNvSpPr>
            <a:spLocks noEditPoints="1"/>
          </p:cNvSpPr>
          <p:nvPr/>
        </p:nvSpPr>
        <p:spPr bwMode="auto">
          <a:xfrm>
            <a:off x="8770293" y="2793011"/>
            <a:ext cx="412750" cy="500785"/>
          </a:xfrm>
          <a:custGeom>
            <a:avLst/>
            <a:gdLst>
              <a:gd name="T0" fmla="*/ 123 w 133"/>
              <a:gd name="T1" fmla="*/ 155 h 160"/>
              <a:gd name="T2" fmla="*/ 109 w 133"/>
              <a:gd name="T3" fmla="*/ 144 h 160"/>
              <a:gd name="T4" fmla="*/ 100 w 133"/>
              <a:gd name="T5" fmla="*/ 99 h 160"/>
              <a:gd name="T6" fmla="*/ 100 w 133"/>
              <a:gd name="T7" fmla="*/ 61 h 160"/>
              <a:gd name="T8" fmla="*/ 109 w 133"/>
              <a:gd name="T9" fmla="*/ 16 h 160"/>
              <a:gd name="T10" fmla="*/ 123 w 133"/>
              <a:gd name="T11" fmla="*/ 5 h 160"/>
              <a:gd name="T12" fmla="*/ 133 w 133"/>
              <a:gd name="T13" fmla="*/ 3 h 160"/>
              <a:gd name="T14" fmla="*/ 123 w 133"/>
              <a:gd name="T15" fmla="*/ 0 h 160"/>
              <a:gd name="T16" fmla="*/ 13 w 133"/>
              <a:gd name="T17" fmla="*/ 0 h 160"/>
              <a:gd name="T18" fmla="*/ 3 w 133"/>
              <a:gd name="T19" fmla="*/ 0 h 160"/>
              <a:gd name="T20" fmla="*/ 3 w 133"/>
              <a:gd name="T21" fmla="*/ 5 h 160"/>
              <a:gd name="T22" fmla="*/ 11 w 133"/>
              <a:gd name="T23" fmla="*/ 16 h 160"/>
              <a:gd name="T24" fmla="*/ 24 w 133"/>
              <a:gd name="T25" fmla="*/ 43 h 160"/>
              <a:gd name="T26" fmla="*/ 62 w 133"/>
              <a:gd name="T27" fmla="*/ 80 h 160"/>
              <a:gd name="T28" fmla="*/ 24 w 133"/>
              <a:gd name="T29" fmla="*/ 117 h 160"/>
              <a:gd name="T30" fmla="*/ 11 w 133"/>
              <a:gd name="T31" fmla="*/ 144 h 160"/>
              <a:gd name="T32" fmla="*/ 3 w 133"/>
              <a:gd name="T33" fmla="*/ 155 h 160"/>
              <a:gd name="T34" fmla="*/ 3 w 133"/>
              <a:gd name="T35" fmla="*/ 160 h 160"/>
              <a:gd name="T36" fmla="*/ 13 w 133"/>
              <a:gd name="T37" fmla="*/ 160 h 160"/>
              <a:gd name="T38" fmla="*/ 123 w 133"/>
              <a:gd name="T39" fmla="*/ 160 h 160"/>
              <a:gd name="T40" fmla="*/ 133 w 133"/>
              <a:gd name="T41" fmla="*/ 157 h 160"/>
              <a:gd name="T42" fmla="*/ 16 w 133"/>
              <a:gd name="T43" fmla="*/ 11 h 160"/>
              <a:gd name="T44" fmla="*/ 117 w 133"/>
              <a:gd name="T45" fmla="*/ 5 h 160"/>
              <a:gd name="T46" fmla="*/ 109 w 133"/>
              <a:gd name="T47" fmla="*/ 11 h 160"/>
              <a:gd name="T48" fmla="*/ 16 w 133"/>
              <a:gd name="T49" fmla="*/ 11 h 160"/>
              <a:gd name="T50" fmla="*/ 29 w 133"/>
              <a:gd name="T51" fmla="*/ 43 h 160"/>
              <a:gd name="T52" fmla="*/ 104 w 133"/>
              <a:gd name="T53" fmla="*/ 16 h 160"/>
              <a:gd name="T54" fmla="*/ 97 w 133"/>
              <a:gd name="T55" fmla="*/ 57 h 160"/>
              <a:gd name="T56" fmla="*/ 37 w 133"/>
              <a:gd name="T57" fmla="*/ 57 h 160"/>
              <a:gd name="T58" fmla="*/ 37 w 133"/>
              <a:gd name="T59" fmla="*/ 103 h 160"/>
              <a:gd name="T60" fmla="*/ 97 w 133"/>
              <a:gd name="T61" fmla="*/ 103 h 160"/>
              <a:gd name="T62" fmla="*/ 104 w 133"/>
              <a:gd name="T63" fmla="*/ 144 h 160"/>
              <a:gd name="T64" fmla="*/ 29 w 133"/>
              <a:gd name="T65" fmla="*/ 117 h 160"/>
              <a:gd name="T66" fmla="*/ 24 w 133"/>
              <a:gd name="T67" fmla="*/ 149 h 160"/>
              <a:gd name="T68" fmla="*/ 117 w 133"/>
              <a:gd name="T69" fmla="*/ 149 h 160"/>
              <a:gd name="T70" fmla="*/ 16 w 133"/>
              <a:gd name="T71" fmla="*/ 155 h 160"/>
              <a:gd name="T72" fmla="*/ 55 w 133"/>
              <a:gd name="T73" fmla="*/ 56 h 160"/>
              <a:gd name="T74" fmla="*/ 53 w 133"/>
              <a:gd name="T75" fmla="*/ 61 h 160"/>
              <a:gd name="T76" fmla="*/ 39 w 133"/>
              <a:gd name="T77" fmla="*/ 52 h 160"/>
              <a:gd name="T78" fmla="*/ 35 w 133"/>
              <a:gd name="T79" fmla="*/ 37 h 160"/>
              <a:gd name="T80" fmla="*/ 40 w 133"/>
              <a:gd name="T81" fmla="*/ 37 h 160"/>
              <a:gd name="T82" fmla="*/ 42 w 133"/>
              <a:gd name="T83" fmla="*/ 48 h 160"/>
              <a:gd name="T84" fmla="*/ 99 w 133"/>
              <a:gd name="T85" fmla="*/ 119 h 160"/>
              <a:gd name="T86" fmla="*/ 96 w 133"/>
              <a:gd name="T87" fmla="*/ 128 h 160"/>
              <a:gd name="T88" fmla="*/ 93 w 133"/>
              <a:gd name="T89" fmla="*/ 119 h 160"/>
              <a:gd name="T90" fmla="*/ 79 w 133"/>
              <a:gd name="T91" fmla="*/ 106 h 160"/>
              <a:gd name="T92" fmla="*/ 81 w 133"/>
              <a:gd name="T93" fmla="*/ 102 h 160"/>
              <a:gd name="T94" fmla="*/ 99 w 133"/>
              <a:gd name="T95" fmla="*/ 119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33" h="160">
                <a:moveTo>
                  <a:pt x="131" y="155"/>
                </a:moveTo>
                <a:cubicBezTo>
                  <a:pt x="123" y="155"/>
                  <a:pt x="123" y="155"/>
                  <a:pt x="123" y="155"/>
                </a:cubicBezTo>
                <a:cubicBezTo>
                  <a:pt x="123" y="144"/>
                  <a:pt x="123" y="144"/>
                  <a:pt x="123" y="144"/>
                </a:cubicBezTo>
                <a:cubicBezTo>
                  <a:pt x="109" y="144"/>
                  <a:pt x="109" y="144"/>
                  <a:pt x="109" y="144"/>
                </a:cubicBezTo>
                <a:cubicBezTo>
                  <a:pt x="109" y="117"/>
                  <a:pt x="109" y="117"/>
                  <a:pt x="109" y="117"/>
                </a:cubicBezTo>
                <a:cubicBezTo>
                  <a:pt x="109" y="110"/>
                  <a:pt x="106" y="103"/>
                  <a:pt x="100" y="99"/>
                </a:cubicBezTo>
                <a:cubicBezTo>
                  <a:pt x="71" y="80"/>
                  <a:pt x="71" y="80"/>
                  <a:pt x="71" y="80"/>
                </a:cubicBezTo>
                <a:cubicBezTo>
                  <a:pt x="100" y="61"/>
                  <a:pt x="100" y="61"/>
                  <a:pt x="100" y="61"/>
                </a:cubicBezTo>
                <a:cubicBezTo>
                  <a:pt x="106" y="57"/>
                  <a:pt x="109" y="50"/>
                  <a:pt x="109" y="43"/>
                </a:cubicBezTo>
                <a:cubicBezTo>
                  <a:pt x="109" y="16"/>
                  <a:pt x="109" y="16"/>
                  <a:pt x="109" y="16"/>
                </a:cubicBezTo>
                <a:cubicBezTo>
                  <a:pt x="123" y="16"/>
                  <a:pt x="123" y="16"/>
                  <a:pt x="123" y="16"/>
                </a:cubicBezTo>
                <a:cubicBezTo>
                  <a:pt x="123" y="5"/>
                  <a:pt x="123" y="5"/>
                  <a:pt x="123" y="5"/>
                </a:cubicBezTo>
                <a:cubicBezTo>
                  <a:pt x="131" y="5"/>
                  <a:pt x="131" y="5"/>
                  <a:pt x="131" y="5"/>
                </a:cubicBezTo>
                <a:cubicBezTo>
                  <a:pt x="132" y="5"/>
                  <a:pt x="133" y="4"/>
                  <a:pt x="133" y="3"/>
                </a:cubicBezTo>
                <a:cubicBezTo>
                  <a:pt x="133" y="1"/>
                  <a:pt x="132" y="0"/>
                  <a:pt x="131" y="0"/>
                </a:cubicBezTo>
                <a:cubicBezTo>
                  <a:pt x="123" y="0"/>
                  <a:pt x="123" y="0"/>
                  <a:pt x="123" y="0"/>
                </a:cubicBezTo>
                <a:cubicBezTo>
                  <a:pt x="120" y="0"/>
                  <a:pt x="120" y="0"/>
                  <a:pt x="120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1"/>
                  <a:pt x="0" y="3"/>
                </a:cubicBezTo>
                <a:cubicBezTo>
                  <a:pt x="0" y="4"/>
                  <a:pt x="1" y="5"/>
                  <a:pt x="3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16"/>
                  <a:pt x="11" y="16"/>
                  <a:pt x="11" y="16"/>
                </a:cubicBezTo>
                <a:cubicBezTo>
                  <a:pt x="24" y="16"/>
                  <a:pt x="24" y="16"/>
                  <a:pt x="24" y="16"/>
                </a:cubicBezTo>
                <a:cubicBezTo>
                  <a:pt x="24" y="43"/>
                  <a:pt x="24" y="43"/>
                  <a:pt x="24" y="43"/>
                </a:cubicBezTo>
                <a:cubicBezTo>
                  <a:pt x="24" y="50"/>
                  <a:pt x="28" y="57"/>
                  <a:pt x="34" y="61"/>
                </a:cubicBezTo>
                <a:cubicBezTo>
                  <a:pt x="62" y="80"/>
                  <a:pt x="62" y="80"/>
                  <a:pt x="62" y="80"/>
                </a:cubicBezTo>
                <a:cubicBezTo>
                  <a:pt x="34" y="99"/>
                  <a:pt x="34" y="99"/>
                  <a:pt x="34" y="99"/>
                </a:cubicBezTo>
                <a:cubicBezTo>
                  <a:pt x="28" y="103"/>
                  <a:pt x="24" y="110"/>
                  <a:pt x="24" y="117"/>
                </a:cubicBezTo>
                <a:cubicBezTo>
                  <a:pt x="24" y="144"/>
                  <a:pt x="24" y="144"/>
                  <a:pt x="24" y="144"/>
                </a:cubicBezTo>
                <a:cubicBezTo>
                  <a:pt x="11" y="144"/>
                  <a:pt x="11" y="144"/>
                  <a:pt x="11" y="144"/>
                </a:cubicBezTo>
                <a:cubicBezTo>
                  <a:pt x="11" y="155"/>
                  <a:pt x="11" y="155"/>
                  <a:pt x="11" y="155"/>
                </a:cubicBezTo>
                <a:cubicBezTo>
                  <a:pt x="3" y="155"/>
                  <a:pt x="3" y="155"/>
                  <a:pt x="3" y="155"/>
                </a:cubicBezTo>
                <a:cubicBezTo>
                  <a:pt x="1" y="155"/>
                  <a:pt x="0" y="156"/>
                  <a:pt x="0" y="157"/>
                </a:cubicBezTo>
                <a:cubicBezTo>
                  <a:pt x="0" y="159"/>
                  <a:pt x="1" y="160"/>
                  <a:pt x="3" y="160"/>
                </a:cubicBezTo>
                <a:cubicBezTo>
                  <a:pt x="11" y="160"/>
                  <a:pt x="11" y="160"/>
                  <a:pt x="11" y="160"/>
                </a:cubicBezTo>
                <a:cubicBezTo>
                  <a:pt x="13" y="160"/>
                  <a:pt x="13" y="160"/>
                  <a:pt x="13" y="160"/>
                </a:cubicBezTo>
                <a:cubicBezTo>
                  <a:pt x="120" y="160"/>
                  <a:pt x="120" y="160"/>
                  <a:pt x="120" y="160"/>
                </a:cubicBezTo>
                <a:cubicBezTo>
                  <a:pt x="123" y="160"/>
                  <a:pt x="123" y="160"/>
                  <a:pt x="123" y="160"/>
                </a:cubicBezTo>
                <a:cubicBezTo>
                  <a:pt x="131" y="160"/>
                  <a:pt x="131" y="160"/>
                  <a:pt x="131" y="160"/>
                </a:cubicBezTo>
                <a:cubicBezTo>
                  <a:pt x="132" y="160"/>
                  <a:pt x="133" y="159"/>
                  <a:pt x="133" y="157"/>
                </a:cubicBezTo>
                <a:cubicBezTo>
                  <a:pt x="133" y="156"/>
                  <a:pt x="132" y="155"/>
                  <a:pt x="131" y="155"/>
                </a:cubicBezTo>
                <a:close/>
                <a:moveTo>
                  <a:pt x="16" y="11"/>
                </a:moveTo>
                <a:cubicBezTo>
                  <a:pt x="16" y="5"/>
                  <a:pt x="16" y="5"/>
                  <a:pt x="16" y="5"/>
                </a:cubicBezTo>
                <a:cubicBezTo>
                  <a:pt x="117" y="5"/>
                  <a:pt x="117" y="5"/>
                  <a:pt x="117" y="5"/>
                </a:cubicBezTo>
                <a:cubicBezTo>
                  <a:pt x="117" y="11"/>
                  <a:pt x="117" y="11"/>
                  <a:pt x="117" y="11"/>
                </a:cubicBezTo>
                <a:cubicBezTo>
                  <a:pt x="109" y="11"/>
                  <a:pt x="109" y="11"/>
                  <a:pt x="109" y="11"/>
                </a:cubicBezTo>
                <a:cubicBezTo>
                  <a:pt x="24" y="11"/>
                  <a:pt x="24" y="11"/>
                  <a:pt x="24" y="11"/>
                </a:cubicBezTo>
                <a:lnTo>
                  <a:pt x="16" y="11"/>
                </a:lnTo>
                <a:close/>
                <a:moveTo>
                  <a:pt x="37" y="57"/>
                </a:moveTo>
                <a:cubicBezTo>
                  <a:pt x="32" y="54"/>
                  <a:pt x="29" y="49"/>
                  <a:pt x="29" y="43"/>
                </a:cubicBezTo>
                <a:cubicBezTo>
                  <a:pt x="29" y="16"/>
                  <a:pt x="29" y="16"/>
                  <a:pt x="29" y="16"/>
                </a:cubicBezTo>
                <a:cubicBezTo>
                  <a:pt x="104" y="16"/>
                  <a:pt x="104" y="16"/>
                  <a:pt x="104" y="16"/>
                </a:cubicBezTo>
                <a:cubicBezTo>
                  <a:pt x="104" y="43"/>
                  <a:pt x="104" y="43"/>
                  <a:pt x="104" y="43"/>
                </a:cubicBezTo>
                <a:cubicBezTo>
                  <a:pt x="104" y="49"/>
                  <a:pt x="101" y="54"/>
                  <a:pt x="97" y="57"/>
                </a:cubicBezTo>
                <a:cubicBezTo>
                  <a:pt x="67" y="77"/>
                  <a:pt x="67" y="77"/>
                  <a:pt x="67" y="77"/>
                </a:cubicBezTo>
                <a:lnTo>
                  <a:pt x="37" y="57"/>
                </a:lnTo>
                <a:close/>
                <a:moveTo>
                  <a:pt x="29" y="117"/>
                </a:moveTo>
                <a:cubicBezTo>
                  <a:pt x="29" y="111"/>
                  <a:pt x="32" y="106"/>
                  <a:pt x="37" y="103"/>
                </a:cubicBezTo>
                <a:cubicBezTo>
                  <a:pt x="67" y="83"/>
                  <a:pt x="67" y="83"/>
                  <a:pt x="67" y="83"/>
                </a:cubicBezTo>
                <a:cubicBezTo>
                  <a:pt x="97" y="103"/>
                  <a:pt x="97" y="103"/>
                  <a:pt x="97" y="103"/>
                </a:cubicBezTo>
                <a:cubicBezTo>
                  <a:pt x="101" y="106"/>
                  <a:pt x="104" y="111"/>
                  <a:pt x="104" y="117"/>
                </a:cubicBezTo>
                <a:cubicBezTo>
                  <a:pt x="104" y="144"/>
                  <a:pt x="104" y="144"/>
                  <a:pt x="104" y="144"/>
                </a:cubicBezTo>
                <a:cubicBezTo>
                  <a:pt x="29" y="144"/>
                  <a:pt x="29" y="144"/>
                  <a:pt x="29" y="144"/>
                </a:cubicBezTo>
                <a:lnTo>
                  <a:pt x="29" y="117"/>
                </a:lnTo>
                <a:close/>
                <a:moveTo>
                  <a:pt x="16" y="149"/>
                </a:moveTo>
                <a:cubicBezTo>
                  <a:pt x="24" y="149"/>
                  <a:pt x="24" y="149"/>
                  <a:pt x="24" y="149"/>
                </a:cubicBezTo>
                <a:cubicBezTo>
                  <a:pt x="109" y="149"/>
                  <a:pt x="109" y="149"/>
                  <a:pt x="109" y="149"/>
                </a:cubicBezTo>
                <a:cubicBezTo>
                  <a:pt x="117" y="149"/>
                  <a:pt x="117" y="149"/>
                  <a:pt x="117" y="149"/>
                </a:cubicBezTo>
                <a:cubicBezTo>
                  <a:pt x="117" y="155"/>
                  <a:pt x="117" y="155"/>
                  <a:pt x="117" y="155"/>
                </a:cubicBezTo>
                <a:cubicBezTo>
                  <a:pt x="16" y="155"/>
                  <a:pt x="16" y="155"/>
                  <a:pt x="16" y="155"/>
                </a:cubicBezTo>
                <a:lnTo>
                  <a:pt x="16" y="149"/>
                </a:lnTo>
                <a:close/>
                <a:moveTo>
                  <a:pt x="55" y="56"/>
                </a:moveTo>
                <a:cubicBezTo>
                  <a:pt x="56" y="57"/>
                  <a:pt x="56" y="59"/>
                  <a:pt x="56" y="60"/>
                </a:cubicBezTo>
                <a:cubicBezTo>
                  <a:pt x="55" y="61"/>
                  <a:pt x="54" y="61"/>
                  <a:pt x="53" y="61"/>
                </a:cubicBezTo>
                <a:cubicBezTo>
                  <a:pt x="53" y="61"/>
                  <a:pt x="52" y="61"/>
                  <a:pt x="52" y="61"/>
                </a:cubicBezTo>
                <a:cubicBezTo>
                  <a:pt x="39" y="52"/>
                  <a:pt x="39" y="52"/>
                  <a:pt x="39" y="52"/>
                </a:cubicBezTo>
                <a:cubicBezTo>
                  <a:pt x="36" y="50"/>
                  <a:pt x="35" y="47"/>
                  <a:pt x="35" y="43"/>
                </a:cubicBezTo>
                <a:cubicBezTo>
                  <a:pt x="35" y="37"/>
                  <a:pt x="35" y="37"/>
                  <a:pt x="35" y="37"/>
                </a:cubicBezTo>
                <a:cubicBezTo>
                  <a:pt x="35" y="36"/>
                  <a:pt x="36" y="35"/>
                  <a:pt x="37" y="35"/>
                </a:cubicBezTo>
                <a:cubicBezTo>
                  <a:pt x="39" y="35"/>
                  <a:pt x="40" y="36"/>
                  <a:pt x="40" y="37"/>
                </a:cubicBezTo>
                <a:cubicBezTo>
                  <a:pt x="40" y="43"/>
                  <a:pt x="40" y="43"/>
                  <a:pt x="40" y="43"/>
                </a:cubicBezTo>
                <a:cubicBezTo>
                  <a:pt x="40" y="45"/>
                  <a:pt x="41" y="47"/>
                  <a:pt x="42" y="48"/>
                </a:cubicBezTo>
                <a:lnTo>
                  <a:pt x="55" y="56"/>
                </a:lnTo>
                <a:close/>
                <a:moveTo>
                  <a:pt x="99" y="119"/>
                </a:moveTo>
                <a:cubicBezTo>
                  <a:pt x="99" y="125"/>
                  <a:pt x="99" y="125"/>
                  <a:pt x="99" y="125"/>
                </a:cubicBezTo>
                <a:cubicBezTo>
                  <a:pt x="99" y="126"/>
                  <a:pt x="97" y="128"/>
                  <a:pt x="96" y="128"/>
                </a:cubicBezTo>
                <a:cubicBezTo>
                  <a:pt x="95" y="128"/>
                  <a:pt x="93" y="126"/>
                  <a:pt x="93" y="125"/>
                </a:cubicBezTo>
                <a:cubicBezTo>
                  <a:pt x="93" y="119"/>
                  <a:pt x="93" y="119"/>
                  <a:pt x="93" y="119"/>
                </a:cubicBezTo>
                <a:cubicBezTo>
                  <a:pt x="93" y="117"/>
                  <a:pt x="92" y="115"/>
                  <a:pt x="91" y="114"/>
                </a:cubicBezTo>
                <a:cubicBezTo>
                  <a:pt x="79" y="106"/>
                  <a:pt x="79" y="106"/>
                  <a:pt x="79" y="106"/>
                </a:cubicBezTo>
                <a:cubicBezTo>
                  <a:pt x="77" y="105"/>
                  <a:pt x="77" y="104"/>
                  <a:pt x="78" y="103"/>
                </a:cubicBezTo>
                <a:cubicBezTo>
                  <a:pt x="79" y="101"/>
                  <a:pt x="80" y="101"/>
                  <a:pt x="81" y="102"/>
                </a:cubicBezTo>
                <a:cubicBezTo>
                  <a:pt x="94" y="110"/>
                  <a:pt x="94" y="110"/>
                  <a:pt x="94" y="110"/>
                </a:cubicBezTo>
                <a:cubicBezTo>
                  <a:pt x="97" y="112"/>
                  <a:pt x="99" y="115"/>
                  <a:pt x="99" y="11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2123"/>
          <p:cNvSpPr>
            <a:spLocks noEditPoints="1"/>
          </p:cNvSpPr>
          <p:nvPr/>
        </p:nvSpPr>
        <p:spPr bwMode="auto">
          <a:xfrm>
            <a:off x="5866533" y="3956020"/>
            <a:ext cx="458932" cy="499341"/>
          </a:xfrm>
          <a:custGeom>
            <a:avLst/>
            <a:gdLst>
              <a:gd name="T0" fmla="*/ 24 w 148"/>
              <a:gd name="T1" fmla="*/ 74 h 160"/>
              <a:gd name="T2" fmla="*/ 56 w 148"/>
              <a:gd name="T3" fmla="*/ 148 h 160"/>
              <a:gd name="T4" fmla="*/ 62 w 148"/>
              <a:gd name="T5" fmla="*/ 151 h 160"/>
              <a:gd name="T6" fmla="*/ 65 w 148"/>
              <a:gd name="T7" fmla="*/ 160 h 160"/>
              <a:gd name="T8" fmla="*/ 86 w 148"/>
              <a:gd name="T9" fmla="*/ 157 h 160"/>
              <a:gd name="T10" fmla="*/ 89 w 148"/>
              <a:gd name="T11" fmla="*/ 151 h 160"/>
              <a:gd name="T12" fmla="*/ 92 w 148"/>
              <a:gd name="T13" fmla="*/ 121 h 160"/>
              <a:gd name="T14" fmla="*/ 74 w 148"/>
              <a:gd name="T15" fmla="*/ 24 h 160"/>
              <a:gd name="T16" fmla="*/ 80 w 148"/>
              <a:gd name="T17" fmla="*/ 148 h 160"/>
              <a:gd name="T18" fmla="*/ 68 w 148"/>
              <a:gd name="T19" fmla="*/ 154 h 160"/>
              <a:gd name="T20" fmla="*/ 65 w 148"/>
              <a:gd name="T21" fmla="*/ 145 h 160"/>
              <a:gd name="T22" fmla="*/ 62 w 148"/>
              <a:gd name="T23" fmla="*/ 130 h 160"/>
              <a:gd name="T24" fmla="*/ 86 w 148"/>
              <a:gd name="T25" fmla="*/ 145 h 160"/>
              <a:gd name="T26" fmla="*/ 88 w 148"/>
              <a:gd name="T27" fmla="*/ 116 h 160"/>
              <a:gd name="T28" fmla="*/ 86 w 148"/>
              <a:gd name="T29" fmla="*/ 124 h 160"/>
              <a:gd name="T30" fmla="*/ 62 w 148"/>
              <a:gd name="T31" fmla="*/ 119 h 160"/>
              <a:gd name="T32" fmla="*/ 30 w 148"/>
              <a:gd name="T33" fmla="*/ 74 h 160"/>
              <a:gd name="T34" fmla="*/ 119 w 148"/>
              <a:gd name="T35" fmla="*/ 74 h 160"/>
              <a:gd name="T36" fmla="*/ 71 w 148"/>
              <a:gd name="T37" fmla="*/ 15 h 160"/>
              <a:gd name="T38" fmla="*/ 74 w 148"/>
              <a:gd name="T39" fmla="*/ 0 h 160"/>
              <a:gd name="T40" fmla="*/ 77 w 148"/>
              <a:gd name="T41" fmla="*/ 15 h 160"/>
              <a:gd name="T42" fmla="*/ 71 w 148"/>
              <a:gd name="T43" fmla="*/ 15 h 160"/>
              <a:gd name="T44" fmla="*/ 145 w 148"/>
              <a:gd name="T45" fmla="*/ 77 h 160"/>
              <a:gd name="T46" fmla="*/ 130 w 148"/>
              <a:gd name="T47" fmla="*/ 74 h 160"/>
              <a:gd name="T48" fmla="*/ 145 w 148"/>
              <a:gd name="T49" fmla="*/ 71 h 160"/>
              <a:gd name="T50" fmla="*/ 18 w 148"/>
              <a:gd name="T51" fmla="*/ 74 h 160"/>
              <a:gd name="T52" fmla="*/ 3 w 148"/>
              <a:gd name="T53" fmla="*/ 77 h 160"/>
              <a:gd name="T54" fmla="*/ 3 w 148"/>
              <a:gd name="T55" fmla="*/ 71 h 160"/>
              <a:gd name="T56" fmla="*/ 18 w 148"/>
              <a:gd name="T57" fmla="*/ 74 h 160"/>
              <a:gd name="T58" fmla="*/ 126 w 148"/>
              <a:gd name="T59" fmla="*/ 26 h 160"/>
              <a:gd name="T60" fmla="*/ 116 w 148"/>
              <a:gd name="T61" fmla="*/ 35 h 160"/>
              <a:gd name="T62" fmla="*/ 114 w 148"/>
              <a:gd name="T63" fmla="*/ 30 h 160"/>
              <a:gd name="T64" fmla="*/ 126 w 148"/>
              <a:gd name="T65" fmla="*/ 22 h 160"/>
              <a:gd name="T66" fmla="*/ 34 w 148"/>
              <a:gd name="T67" fmla="*/ 118 h 160"/>
              <a:gd name="T68" fmla="*/ 24 w 148"/>
              <a:gd name="T69" fmla="*/ 127 h 160"/>
              <a:gd name="T70" fmla="*/ 22 w 148"/>
              <a:gd name="T71" fmla="*/ 122 h 160"/>
              <a:gd name="T72" fmla="*/ 34 w 148"/>
              <a:gd name="T73" fmla="*/ 114 h 160"/>
              <a:gd name="T74" fmla="*/ 126 w 148"/>
              <a:gd name="T75" fmla="*/ 126 h 160"/>
              <a:gd name="T76" fmla="*/ 122 w 148"/>
              <a:gd name="T77" fmla="*/ 126 h 160"/>
              <a:gd name="T78" fmla="*/ 114 w 148"/>
              <a:gd name="T79" fmla="*/ 114 h 160"/>
              <a:gd name="T80" fmla="*/ 126 w 148"/>
              <a:gd name="T81" fmla="*/ 122 h 160"/>
              <a:gd name="T82" fmla="*/ 22 w 148"/>
              <a:gd name="T83" fmla="*/ 22 h 160"/>
              <a:gd name="T84" fmla="*/ 34 w 148"/>
              <a:gd name="T85" fmla="*/ 30 h 160"/>
              <a:gd name="T86" fmla="*/ 32 w 148"/>
              <a:gd name="T87" fmla="*/ 35 h 160"/>
              <a:gd name="T88" fmla="*/ 22 w 148"/>
              <a:gd name="T89" fmla="*/ 26 h 160"/>
              <a:gd name="T90" fmla="*/ 74 w 148"/>
              <a:gd name="T91" fmla="*/ 44 h 160"/>
              <a:gd name="T92" fmla="*/ 41 w 148"/>
              <a:gd name="T93" fmla="*/ 77 h 160"/>
              <a:gd name="T94" fmla="*/ 74 w 148"/>
              <a:gd name="T95" fmla="*/ 39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48" h="160">
                <a:moveTo>
                  <a:pt x="74" y="24"/>
                </a:moveTo>
                <a:cubicBezTo>
                  <a:pt x="46" y="24"/>
                  <a:pt x="24" y="46"/>
                  <a:pt x="24" y="74"/>
                </a:cubicBezTo>
                <a:cubicBezTo>
                  <a:pt x="24" y="95"/>
                  <a:pt x="37" y="114"/>
                  <a:pt x="56" y="121"/>
                </a:cubicBezTo>
                <a:cubicBezTo>
                  <a:pt x="56" y="148"/>
                  <a:pt x="56" y="148"/>
                  <a:pt x="56" y="148"/>
                </a:cubicBezTo>
                <a:cubicBezTo>
                  <a:pt x="56" y="150"/>
                  <a:pt x="58" y="151"/>
                  <a:pt x="59" y="151"/>
                </a:cubicBezTo>
                <a:cubicBezTo>
                  <a:pt x="62" y="151"/>
                  <a:pt x="62" y="151"/>
                  <a:pt x="62" y="151"/>
                </a:cubicBezTo>
                <a:cubicBezTo>
                  <a:pt x="62" y="157"/>
                  <a:pt x="62" y="157"/>
                  <a:pt x="62" y="157"/>
                </a:cubicBezTo>
                <a:cubicBezTo>
                  <a:pt x="62" y="159"/>
                  <a:pt x="64" y="160"/>
                  <a:pt x="65" y="160"/>
                </a:cubicBezTo>
                <a:cubicBezTo>
                  <a:pt x="83" y="160"/>
                  <a:pt x="83" y="160"/>
                  <a:pt x="83" y="160"/>
                </a:cubicBezTo>
                <a:cubicBezTo>
                  <a:pt x="85" y="160"/>
                  <a:pt x="86" y="159"/>
                  <a:pt x="86" y="157"/>
                </a:cubicBezTo>
                <a:cubicBezTo>
                  <a:pt x="86" y="151"/>
                  <a:pt x="86" y="151"/>
                  <a:pt x="86" y="151"/>
                </a:cubicBezTo>
                <a:cubicBezTo>
                  <a:pt x="89" y="151"/>
                  <a:pt x="89" y="151"/>
                  <a:pt x="89" y="151"/>
                </a:cubicBezTo>
                <a:cubicBezTo>
                  <a:pt x="91" y="151"/>
                  <a:pt x="92" y="150"/>
                  <a:pt x="92" y="148"/>
                </a:cubicBezTo>
                <a:cubicBezTo>
                  <a:pt x="92" y="121"/>
                  <a:pt x="92" y="121"/>
                  <a:pt x="92" y="121"/>
                </a:cubicBezTo>
                <a:cubicBezTo>
                  <a:pt x="111" y="114"/>
                  <a:pt x="124" y="95"/>
                  <a:pt x="124" y="74"/>
                </a:cubicBezTo>
                <a:cubicBezTo>
                  <a:pt x="124" y="46"/>
                  <a:pt x="102" y="24"/>
                  <a:pt x="74" y="24"/>
                </a:cubicBezTo>
                <a:close/>
                <a:moveTo>
                  <a:pt x="83" y="145"/>
                </a:moveTo>
                <a:cubicBezTo>
                  <a:pt x="81" y="145"/>
                  <a:pt x="80" y="147"/>
                  <a:pt x="80" y="148"/>
                </a:cubicBezTo>
                <a:cubicBezTo>
                  <a:pt x="80" y="154"/>
                  <a:pt x="80" y="154"/>
                  <a:pt x="80" y="154"/>
                </a:cubicBezTo>
                <a:cubicBezTo>
                  <a:pt x="68" y="154"/>
                  <a:pt x="68" y="154"/>
                  <a:pt x="68" y="154"/>
                </a:cubicBezTo>
                <a:cubicBezTo>
                  <a:pt x="68" y="148"/>
                  <a:pt x="68" y="148"/>
                  <a:pt x="68" y="148"/>
                </a:cubicBezTo>
                <a:cubicBezTo>
                  <a:pt x="68" y="147"/>
                  <a:pt x="67" y="145"/>
                  <a:pt x="65" y="145"/>
                </a:cubicBezTo>
                <a:cubicBezTo>
                  <a:pt x="62" y="145"/>
                  <a:pt x="62" y="145"/>
                  <a:pt x="62" y="145"/>
                </a:cubicBezTo>
                <a:cubicBezTo>
                  <a:pt x="62" y="130"/>
                  <a:pt x="62" y="130"/>
                  <a:pt x="62" y="130"/>
                </a:cubicBezTo>
                <a:cubicBezTo>
                  <a:pt x="86" y="130"/>
                  <a:pt x="86" y="130"/>
                  <a:pt x="86" y="130"/>
                </a:cubicBezTo>
                <a:cubicBezTo>
                  <a:pt x="86" y="145"/>
                  <a:pt x="86" y="145"/>
                  <a:pt x="86" y="145"/>
                </a:cubicBezTo>
                <a:lnTo>
                  <a:pt x="83" y="145"/>
                </a:lnTo>
                <a:close/>
                <a:moveTo>
                  <a:pt x="88" y="116"/>
                </a:moveTo>
                <a:cubicBezTo>
                  <a:pt x="87" y="117"/>
                  <a:pt x="86" y="118"/>
                  <a:pt x="86" y="119"/>
                </a:cubicBezTo>
                <a:cubicBezTo>
                  <a:pt x="86" y="124"/>
                  <a:pt x="86" y="124"/>
                  <a:pt x="86" y="124"/>
                </a:cubicBezTo>
                <a:cubicBezTo>
                  <a:pt x="62" y="124"/>
                  <a:pt x="62" y="124"/>
                  <a:pt x="62" y="124"/>
                </a:cubicBezTo>
                <a:cubicBezTo>
                  <a:pt x="62" y="119"/>
                  <a:pt x="62" y="119"/>
                  <a:pt x="62" y="119"/>
                </a:cubicBezTo>
                <a:cubicBezTo>
                  <a:pt x="62" y="118"/>
                  <a:pt x="61" y="117"/>
                  <a:pt x="60" y="116"/>
                </a:cubicBezTo>
                <a:cubicBezTo>
                  <a:pt x="42" y="110"/>
                  <a:pt x="30" y="93"/>
                  <a:pt x="30" y="74"/>
                </a:cubicBezTo>
                <a:cubicBezTo>
                  <a:pt x="30" y="50"/>
                  <a:pt x="50" y="30"/>
                  <a:pt x="74" y="30"/>
                </a:cubicBezTo>
                <a:cubicBezTo>
                  <a:pt x="99" y="30"/>
                  <a:pt x="119" y="50"/>
                  <a:pt x="119" y="74"/>
                </a:cubicBezTo>
                <a:cubicBezTo>
                  <a:pt x="119" y="93"/>
                  <a:pt x="106" y="110"/>
                  <a:pt x="88" y="116"/>
                </a:cubicBezTo>
                <a:close/>
                <a:moveTo>
                  <a:pt x="71" y="15"/>
                </a:moveTo>
                <a:cubicBezTo>
                  <a:pt x="71" y="3"/>
                  <a:pt x="71" y="3"/>
                  <a:pt x="71" y="3"/>
                </a:cubicBezTo>
                <a:cubicBezTo>
                  <a:pt x="71" y="1"/>
                  <a:pt x="72" y="0"/>
                  <a:pt x="74" y="0"/>
                </a:cubicBezTo>
                <a:cubicBezTo>
                  <a:pt x="76" y="0"/>
                  <a:pt x="77" y="1"/>
                  <a:pt x="77" y="3"/>
                </a:cubicBezTo>
                <a:cubicBezTo>
                  <a:pt x="77" y="15"/>
                  <a:pt x="77" y="15"/>
                  <a:pt x="77" y="15"/>
                </a:cubicBezTo>
                <a:cubicBezTo>
                  <a:pt x="77" y="16"/>
                  <a:pt x="76" y="18"/>
                  <a:pt x="74" y="18"/>
                </a:cubicBezTo>
                <a:cubicBezTo>
                  <a:pt x="72" y="18"/>
                  <a:pt x="71" y="16"/>
                  <a:pt x="71" y="15"/>
                </a:cubicBezTo>
                <a:close/>
                <a:moveTo>
                  <a:pt x="148" y="74"/>
                </a:moveTo>
                <a:cubicBezTo>
                  <a:pt x="148" y="76"/>
                  <a:pt x="147" y="77"/>
                  <a:pt x="145" y="77"/>
                </a:cubicBezTo>
                <a:cubicBezTo>
                  <a:pt x="133" y="77"/>
                  <a:pt x="133" y="77"/>
                  <a:pt x="133" y="77"/>
                </a:cubicBezTo>
                <a:cubicBezTo>
                  <a:pt x="132" y="77"/>
                  <a:pt x="130" y="76"/>
                  <a:pt x="130" y="74"/>
                </a:cubicBezTo>
                <a:cubicBezTo>
                  <a:pt x="130" y="72"/>
                  <a:pt x="132" y="71"/>
                  <a:pt x="133" y="71"/>
                </a:cubicBezTo>
                <a:cubicBezTo>
                  <a:pt x="145" y="71"/>
                  <a:pt x="145" y="71"/>
                  <a:pt x="145" y="71"/>
                </a:cubicBezTo>
                <a:cubicBezTo>
                  <a:pt x="147" y="71"/>
                  <a:pt x="148" y="72"/>
                  <a:pt x="148" y="74"/>
                </a:cubicBezTo>
                <a:close/>
                <a:moveTo>
                  <a:pt x="18" y="74"/>
                </a:moveTo>
                <a:cubicBezTo>
                  <a:pt x="18" y="76"/>
                  <a:pt x="16" y="77"/>
                  <a:pt x="15" y="77"/>
                </a:cubicBezTo>
                <a:cubicBezTo>
                  <a:pt x="3" y="77"/>
                  <a:pt x="3" y="77"/>
                  <a:pt x="3" y="77"/>
                </a:cubicBezTo>
                <a:cubicBezTo>
                  <a:pt x="1" y="77"/>
                  <a:pt x="0" y="76"/>
                  <a:pt x="0" y="74"/>
                </a:cubicBezTo>
                <a:cubicBezTo>
                  <a:pt x="0" y="72"/>
                  <a:pt x="1" y="71"/>
                  <a:pt x="3" y="71"/>
                </a:cubicBezTo>
                <a:cubicBezTo>
                  <a:pt x="15" y="71"/>
                  <a:pt x="15" y="71"/>
                  <a:pt x="15" y="71"/>
                </a:cubicBezTo>
                <a:cubicBezTo>
                  <a:pt x="16" y="71"/>
                  <a:pt x="18" y="72"/>
                  <a:pt x="18" y="74"/>
                </a:cubicBezTo>
                <a:close/>
                <a:moveTo>
                  <a:pt x="126" y="22"/>
                </a:moveTo>
                <a:cubicBezTo>
                  <a:pt x="128" y="23"/>
                  <a:pt x="128" y="25"/>
                  <a:pt x="126" y="26"/>
                </a:cubicBezTo>
                <a:cubicBezTo>
                  <a:pt x="118" y="34"/>
                  <a:pt x="118" y="34"/>
                  <a:pt x="118" y="34"/>
                </a:cubicBezTo>
                <a:cubicBezTo>
                  <a:pt x="117" y="35"/>
                  <a:pt x="117" y="35"/>
                  <a:pt x="116" y="35"/>
                </a:cubicBezTo>
                <a:cubicBezTo>
                  <a:pt x="115" y="35"/>
                  <a:pt x="114" y="35"/>
                  <a:pt x="114" y="34"/>
                </a:cubicBezTo>
                <a:cubicBezTo>
                  <a:pt x="113" y="33"/>
                  <a:pt x="113" y="31"/>
                  <a:pt x="114" y="30"/>
                </a:cubicBezTo>
                <a:cubicBezTo>
                  <a:pt x="122" y="22"/>
                  <a:pt x="122" y="22"/>
                  <a:pt x="122" y="22"/>
                </a:cubicBezTo>
                <a:cubicBezTo>
                  <a:pt x="123" y="21"/>
                  <a:pt x="125" y="21"/>
                  <a:pt x="126" y="22"/>
                </a:cubicBezTo>
                <a:close/>
                <a:moveTo>
                  <a:pt x="34" y="114"/>
                </a:moveTo>
                <a:cubicBezTo>
                  <a:pt x="35" y="115"/>
                  <a:pt x="35" y="117"/>
                  <a:pt x="34" y="118"/>
                </a:cubicBezTo>
                <a:cubicBezTo>
                  <a:pt x="26" y="126"/>
                  <a:pt x="26" y="126"/>
                  <a:pt x="26" y="126"/>
                </a:cubicBezTo>
                <a:cubicBezTo>
                  <a:pt x="25" y="127"/>
                  <a:pt x="25" y="127"/>
                  <a:pt x="24" y="127"/>
                </a:cubicBezTo>
                <a:cubicBezTo>
                  <a:pt x="23" y="127"/>
                  <a:pt x="22" y="127"/>
                  <a:pt x="22" y="126"/>
                </a:cubicBezTo>
                <a:cubicBezTo>
                  <a:pt x="21" y="125"/>
                  <a:pt x="21" y="123"/>
                  <a:pt x="22" y="122"/>
                </a:cubicBezTo>
                <a:cubicBezTo>
                  <a:pt x="30" y="114"/>
                  <a:pt x="30" y="114"/>
                  <a:pt x="30" y="114"/>
                </a:cubicBezTo>
                <a:cubicBezTo>
                  <a:pt x="31" y="113"/>
                  <a:pt x="33" y="113"/>
                  <a:pt x="34" y="114"/>
                </a:cubicBezTo>
                <a:close/>
                <a:moveTo>
                  <a:pt x="126" y="122"/>
                </a:moveTo>
                <a:cubicBezTo>
                  <a:pt x="128" y="123"/>
                  <a:pt x="128" y="125"/>
                  <a:pt x="126" y="126"/>
                </a:cubicBezTo>
                <a:cubicBezTo>
                  <a:pt x="126" y="127"/>
                  <a:pt x="125" y="127"/>
                  <a:pt x="124" y="127"/>
                </a:cubicBezTo>
                <a:cubicBezTo>
                  <a:pt x="124" y="127"/>
                  <a:pt x="123" y="127"/>
                  <a:pt x="122" y="126"/>
                </a:cubicBezTo>
                <a:cubicBezTo>
                  <a:pt x="114" y="118"/>
                  <a:pt x="114" y="118"/>
                  <a:pt x="114" y="118"/>
                </a:cubicBezTo>
                <a:cubicBezTo>
                  <a:pt x="113" y="117"/>
                  <a:pt x="113" y="115"/>
                  <a:pt x="114" y="114"/>
                </a:cubicBezTo>
                <a:cubicBezTo>
                  <a:pt x="115" y="113"/>
                  <a:pt x="117" y="113"/>
                  <a:pt x="118" y="114"/>
                </a:cubicBezTo>
                <a:lnTo>
                  <a:pt x="126" y="122"/>
                </a:lnTo>
                <a:close/>
                <a:moveTo>
                  <a:pt x="22" y="26"/>
                </a:moveTo>
                <a:cubicBezTo>
                  <a:pt x="21" y="25"/>
                  <a:pt x="21" y="23"/>
                  <a:pt x="22" y="22"/>
                </a:cubicBezTo>
                <a:cubicBezTo>
                  <a:pt x="23" y="21"/>
                  <a:pt x="25" y="21"/>
                  <a:pt x="26" y="22"/>
                </a:cubicBezTo>
                <a:cubicBezTo>
                  <a:pt x="34" y="30"/>
                  <a:pt x="34" y="30"/>
                  <a:pt x="34" y="30"/>
                </a:cubicBezTo>
                <a:cubicBezTo>
                  <a:pt x="35" y="31"/>
                  <a:pt x="35" y="33"/>
                  <a:pt x="34" y="34"/>
                </a:cubicBezTo>
                <a:cubicBezTo>
                  <a:pt x="34" y="35"/>
                  <a:pt x="33" y="35"/>
                  <a:pt x="32" y="35"/>
                </a:cubicBezTo>
                <a:cubicBezTo>
                  <a:pt x="31" y="35"/>
                  <a:pt x="31" y="35"/>
                  <a:pt x="30" y="34"/>
                </a:cubicBezTo>
                <a:lnTo>
                  <a:pt x="22" y="26"/>
                </a:lnTo>
                <a:close/>
                <a:moveTo>
                  <a:pt x="77" y="41"/>
                </a:moveTo>
                <a:cubicBezTo>
                  <a:pt x="77" y="43"/>
                  <a:pt x="76" y="44"/>
                  <a:pt x="74" y="44"/>
                </a:cubicBezTo>
                <a:cubicBezTo>
                  <a:pt x="58" y="44"/>
                  <a:pt x="44" y="58"/>
                  <a:pt x="44" y="74"/>
                </a:cubicBezTo>
                <a:cubicBezTo>
                  <a:pt x="44" y="76"/>
                  <a:pt x="43" y="77"/>
                  <a:pt x="41" y="77"/>
                </a:cubicBezTo>
                <a:cubicBezTo>
                  <a:pt x="40" y="77"/>
                  <a:pt x="39" y="76"/>
                  <a:pt x="39" y="74"/>
                </a:cubicBezTo>
                <a:cubicBezTo>
                  <a:pt x="39" y="54"/>
                  <a:pt x="54" y="39"/>
                  <a:pt x="74" y="39"/>
                </a:cubicBezTo>
                <a:cubicBezTo>
                  <a:pt x="76" y="39"/>
                  <a:pt x="77" y="40"/>
                  <a:pt x="77" y="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C891367-9B2C-4F69-A611-0541908B5B19}"/>
              </a:ext>
            </a:extLst>
          </p:cNvPr>
          <p:cNvSpPr/>
          <p:nvPr/>
        </p:nvSpPr>
        <p:spPr>
          <a:xfrm>
            <a:off x="5015999" y="10179"/>
            <a:ext cx="2160000" cy="50006"/>
          </a:xfrm>
          <a:prstGeom prst="rect">
            <a:avLst/>
          </a:prstGeom>
          <a:solidFill>
            <a:srgbClr val="15AB64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42629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Arrow 10"/>
          <p:cNvSpPr/>
          <p:nvPr/>
        </p:nvSpPr>
        <p:spPr>
          <a:xfrm rot="18900000">
            <a:off x="3883012" y="2078477"/>
            <a:ext cx="1028656" cy="443902"/>
          </a:xfrm>
          <a:prstGeom prst="rightArrow">
            <a:avLst/>
          </a:prstGeom>
          <a:gradFill>
            <a:gsLst>
              <a:gs pos="0">
                <a:schemeClr val="bg1"/>
              </a:gs>
              <a:gs pos="89000">
                <a:srgbClr val="189715"/>
              </a:gs>
            </a:gsLst>
            <a:lin ang="0" scaled="0"/>
          </a:gra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Arc 3"/>
          <p:cNvSpPr/>
          <p:nvPr/>
        </p:nvSpPr>
        <p:spPr>
          <a:xfrm rot="5400000">
            <a:off x="4131495" y="-1604909"/>
            <a:ext cx="3929009" cy="3929009"/>
          </a:xfrm>
          <a:prstGeom prst="arc">
            <a:avLst>
              <a:gd name="adj1" fmla="val 16781802"/>
              <a:gd name="adj2" fmla="val 4861127"/>
            </a:avLst>
          </a:prstGeom>
          <a:ln w="25400">
            <a:solidFill>
              <a:srgbClr val="189715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033317" y="2406256"/>
            <a:ext cx="2364023" cy="2364023"/>
          </a:xfrm>
          <a:prstGeom prst="ellipse">
            <a:avLst/>
          </a:prstGeom>
          <a:noFill/>
          <a:ln w="25400">
            <a:solidFill>
              <a:srgbClr val="189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r>
              <a:rPr lang="en-US" sz="1200" spc="-60" dirty="0">
                <a:solidFill>
                  <a:schemeClr val="tx1"/>
                </a:solidFill>
              </a:rPr>
              <a:t>A peep at some distant orb has power to raise and purify our thoughts like a strain.</a:t>
            </a:r>
          </a:p>
        </p:txBody>
      </p:sp>
      <p:sp>
        <p:nvSpPr>
          <p:cNvPr id="6" name="Oval 5"/>
          <p:cNvSpPr/>
          <p:nvPr/>
        </p:nvSpPr>
        <p:spPr>
          <a:xfrm>
            <a:off x="4913988" y="3523518"/>
            <a:ext cx="2364023" cy="2364023"/>
          </a:xfrm>
          <a:prstGeom prst="ellipse">
            <a:avLst/>
          </a:prstGeom>
          <a:noFill/>
          <a:ln w="25400">
            <a:solidFill>
              <a:srgbClr val="189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r>
              <a:rPr lang="en-US" sz="1200" spc="-60" dirty="0">
                <a:solidFill>
                  <a:schemeClr val="tx1"/>
                </a:solidFill>
              </a:rPr>
              <a:t>A peep at some distant orb has power to raise and purify our thoughts like a strain.</a:t>
            </a:r>
          </a:p>
        </p:txBody>
      </p:sp>
      <p:sp>
        <p:nvSpPr>
          <p:cNvPr id="7" name="Oval 6"/>
          <p:cNvSpPr/>
          <p:nvPr/>
        </p:nvSpPr>
        <p:spPr>
          <a:xfrm>
            <a:off x="7794659" y="2406256"/>
            <a:ext cx="2364023" cy="2364023"/>
          </a:xfrm>
          <a:prstGeom prst="ellipse">
            <a:avLst/>
          </a:prstGeom>
          <a:noFill/>
          <a:ln w="25400">
            <a:solidFill>
              <a:srgbClr val="1897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r>
              <a:rPr lang="en-US" sz="1200" spc="-60" dirty="0">
                <a:solidFill>
                  <a:schemeClr val="tx1"/>
                </a:solidFill>
              </a:rPr>
              <a:t>A peep at some distant orb has power to raise and purify our thoughts like a strain.</a:t>
            </a:r>
          </a:p>
        </p:txBody>
      </p:sp>
      <p:sp>
        <p:nvSpPr>
          <p:cNvPr id="8" name="Arc 7"/>
          <p:cNvSpPr/>
          <p:nvPr/>
        </p:nvSpPr>
        <p:spPr>
          <a:xfrm>
            <a:off x="1877762" y="2250700"/>
            <a:ext cx="2675134" cy="2675134"/>
          </a:xfrm>
          <a:prstGeom prst="arc">
            <a:avLst>
              <a:gd name="adj1" fmla="val 15270990"/>
              <a:gd name="adj2" fmla="val 21484032"/>
            </a:avLst>
          </a:prstGeom>
          <a:ln w="12700">
            <a:solidFill>
              <a:srgbClr val="189715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2700000" flipH="1">
            <a:off x="7290569" y="2078477"/>
            <a:ext cx="1028656" cy="443902"/>
          </a:xfrm>
          <a:prstGeom prst="rightArrow">
            <a:avLst/>
          </a:prstGeom>
          <a:gradFill>
            <a:gsLst>
              <a:gs pos="0">
                <a:schemeClr val="bg1"/>
              </a:gs>
              <a:gs pos="89000">
                <a:srgbClr val="189715"/>
              </a:gs>
            </a:gsLst>
            <a:lin ang="0" scaled="0"/>
          </a:gra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Right Arrow 12"/>
          <p:cNvSpPr/>
          <p:nvPr/>
        </p:nvSpPr>
        <p:spPr>
          <a:xfrm rot="5400000" flipH="1">
            <a:off x="5581671" y="2714866"/>
            <a:ext cx="1028656" cy="443902"/>
          </a:xfrm>
          <a:prstGeom prst="rightArrow">
            <a:avLst/>
          </a:prstGeom>
          <a:gradFill>
            <a:gsLst>
              <a:gs pos="0">
                <a:schemeClr val="bg1"/>
              </a:gs>
              <a:gs pos="89000">
                <a:srgbClr val="189715"/>
              </a:gs>
            </a:gsLst>
            <a:lin ang="0" scaled="0"/>
          </a:gra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Arc 13"/>
          <p:cNvSpPr/>
          <p:nvPr/>
        </p:nvSpPr>
        <p:spPr>
          <a:xfrm>
            <a:off x="4768758" y="3367962"/>
            <a:ext cx="2675134" cy="2675134"/>
          </a:xfrm>
          <a:prstGeom prst="arc">
            <a:avLst>
              <a:gd name="adj1" fmla="val 13287228"/>
              <a:gd name="adj2" fmla="val 19056059"/>
            </a:avLst>
          </a:prstGeom>
          <a:ln w="12700">
            <a:solidFill>
              <a:srgbClr val="189715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/>
          <p:cNvSpPr/>
          <p:nvPr/>
        </p:nvSpPr>
        <p:spPr>
          <a:xfrm>
            <a:off x="7639102" y="2250700"/>
            <a:ext cx="2675134" cy="2675134"/>
          </a:xfrm>
          <a:prstGeom prst="arc">
            <a:avLst>
              <a:gd name="adj1" fmla="val 10913254"/>
              <a:gd name="adj2" fmla="val 17398364"/>
            </a:avLst>
          </a:prstGeom>
          <a:ln w="12700">
            <a:solidFill>
              <a:srgbClr val="189715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958486" y="558639"/>
            <a:ext cx="2275026" cy="99847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r>
              <a:rPr lang="en-US" spc="-60" dirty="0">
                <a:latin typeface="+mj-lt"/>
              </a:rPr>
              <a:t>Process name</a:t>
            </a:r>
          </a:p>
          <a:p>
            <a:pPr algn="ctr">
              <a:lnSpc>
                <a:spcPct val="120000"/>
              </a:lnSpc>
              <a:spcBef>
                <a:spcPts val="600"/>
              </a:spcBef>
            </a:pPr>
            <a:r>
              <a:rPr lang="en-US" sz="1400" spc="-60" dirty="0"/>
              <a:t>All their equipment and instruments are alive.</a:t>
            </a:r>
          </a:p>
        </p:txBody>
      </p:sp>
      <p:sp>
        <p:nvSpPr>
          <p:cNvPr id="17" name="Freeform 2101"/>
          <p:cNvSpPr>
            <a:spLocks noEditPoints="1"/>
          </p:cNvSpPr>
          <p:nvPr/>
        </p:nvSpPr>
        <p:spPr bwMode="auto">
          <a:xfrm>
            <a:off x="2976481" y="2793011"/>
            <a:ext cx="477694" cy="500785"/>
          </a:xfrm>
          <a:custGeom>
            <a:avLst/>
            <a:gdLst>
              <a:gd name="T0" fmla="*/ 154 w 154"/>
              <a:gd name="T1" fmla="*/ 22 h 160"/>
              <a:gd name="T2" fmla="*/ 77 w 154"/>
              <a:gd name="T3" fmla="*/ 0 h 160"/>
              <a:gd name="T4" fmla="*/ 0 w 154"/>
              <a:gd name="T5" fmla="*/ 22 h 160"/>
              <a:gd name="T6" fmla="*/ 6 w 154"/>
              <a:gd name="T7" fmla="*/ 30 h 160"/>
              <a:gd name="T8" fmla="*/ 58 w 154"/>
              <a:gd name="T9" fmla="*/ 102 h 160"/>
              <a:gd name="T10" fmla="*/ 58 w 154"/>
              <a:gd name="T11" fmla="*/ 156 h 160"/>
              <a:gd name="T12" fmla="*/ 60 w 154"/>
              <a:gd name="T13" fmla="*/ 159 h 160"/>
              <a:gd name="T14" fmla="*/ 62 w 154"/>
              <a:gd name="T15" fmla="*/ 160 h 160"/>
              <a:gd name="T16" fmla="*/ 95 w 154"/>
              <a:gd name="T17" fmla="*/ 127 h 160"/>
              <a:gd name="T18" fmla="*/ 95 w 154"/>
              <a:gd name="T19" fmla="*/ 102 h 160"/>
              <a:gd name="T20" fmla="*/ 148 w 154"/>
              <a:gd name="T21" fmla="*/ 30 h 160"/>
              <a:gd name="T22" fmla="*/ 148 w 154"/>
              <a:gd name="T23" fmla="*/ 30 h 160"/>
              <a:gd name="T24" fmla="*/ 154 w 154"/>
              <a:gd name="T25" fmla="*/ 22 h 160"/>
              <a:gd name="T26" fmla="*/ 77 w 154"/>
              <a:gd name="T27" fmla="*/ 6 h 160"/>
              <a:gd name="T28" fmla="*/ 147 w 154"/>
              <a:gd name="T29" fmla="*/ 22 h 160"/>
              <a:gd name="T30" fmla="*/ 144 w 154"/>
              <a:gd name="T31" fmla="*/ 26 h 160"/>
              <a:gd name="T32" fmla="*/ 144 w 154"/>
              <a:gd name="T33" fmla="*/ 26 h 160"/>
              <a:gd name="T34" fmla="*/ 144 w 154"/>
              <a:gd name="T35" fmla="*/ 26 h 160"/>
              <a:gd name="T36" fmla="*/ 77 w 154"/>
              <a:gd name="T37" fmla="*/ 37 h 160"/>
              <a:gd name="T38" fmla="*/ 10 w 154"/>
              <a:gd name="T39" fmla="*/ 26 h 160"/>
              <a:gd name="T40" fmla="*/ 10 w 154"/>
              <a:gd name="T41" fmla="*/ 26 h 160"/>
              <a:gd name="T42" fmla="*/ 8 w 154"/>
              <a:gd name="T43" fmla="*/ 25 h 160"/>
              <a:gd name="T44" fmla="*/ 6 w 154"/>
              <a:gd name="T45" fmla="*/ 22 h 160"/>
              <a:gd name="T46" fmla="*/ 77 w 154"/>
              <a:gd name="T47" fmla="*/ 6 h 160"/>
              <a:gd name="T48" fmla="*/ 89 w 154"/>
              <a:gd name="T49" fmla="*/ 125 h 160"/>
              <a:gd name="T50" fmla="*/ 65 w 154"/>
              <a:gd name="T51" fmla="*/ 149 h 160"/>
              <a:gd name="T52" fmla="*/ 65 w 154"/>
              <a:gd name="T53" fmla="*/ 104 h 160"/>
              <a:gd name="T54" fmla="*/ 89 w 154"/>
              <a:gd name="T55" fmla="*/ 104 h 160"/>
              <a:gd name="T56" fmla="*/ 89 w 154"/>
              <a:gd name="T57" fmla="*/ 125 h 160"/>
              <a:gd name="T58" fmla="*/ 91 w 154"/>
              <a:gd name="T59" fmla="*/ 98 h 160"/>
              <a:gd name="T60" fmla="*/ 63 w 154"/>
              <a:gd name="T61" fmla="*/ 98 h 160"/>
              <a:gd name="T62" fmla="*/ 17 w 154"/>
              <a:gd name="T63" fmla="*/ 36 h 160"/>
              <a:gd name="T64" fmla="*/ 77 w 154"/>
              <a:gd name="T65" fmla="*/ 43 h 160"/>
              <a:gd name="T66" fmla="*/ 136 w 154"/>
              <a:gd name="T67" fmla="*/ 36 h 160"/>
              <a:gd name="T68" fmla="*/ 91 w 154"/>
              <a:gd name="T69" fmla="*/ 98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54" h="160">
                <a:moveTo>
                  <a:pt x="154" y="22"/>
                </a:moveTo>
                <a:cubicBezTo>
                  <a:pt x="154" y="7"/>
                  <a:pt x="115" y="0"/>
                  <a:pt x="77" y="0"/>
                </a:cubicBezTo>
                <a:cubicBezTo>
                  <a:pt x="39" y="0"/>
                  <a:pt x="0" y="7"/>
                  <a:pt x="0" y="22"/>
                </a:cubicBezTo>
                <a:cubicBezTo>
                  <a:pt x="0" y="25"/>
                  <a:pt x="2" y="28"/>
                  <a:pt x="6" y="30"/>
                </a:cubicBezTo>
                <a:cubicBezTo>
                  <a:pt x="58" y="102"/>
                  <a:pt x="58" y="102"/>
                  <a:pt x="58" y="102"/>
                </a:cubicBezTo>
                <a:cubicBezTo>
                  <a:pt x="58" y="156"/>
                  <a:pt x="58" y="156"/>
                  <a:pt x="58" y="156"/>
                </a:cubicBezTo>
                <a:cubicBezTo>
                  <a:pt x="58" y="158"/>
                  <a:pt x="59" y="159"/>
                  <a:pt x="60" y="159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95" y="127"/>
                  <a:pt x="95" y="127"/>
                  <a:pt x="95" y="127"/>
                </a:cubicBezTo>
                <a:cubicBezTo>
                  <a:pt x="95" y="102"/>
                  <a:pt x="95" y="102"/>
                  <a:pt x="95" y="102"/>
                </a:cubicBezTo>
                <a:cubicBezTo>
                  <a:pt x="148" y="30"/>
                  <a:pt x="148" y="30"/>
                  <a:pt x="148" y="30"/>
                </a:cubicBezTo>
                <a:cubicBezTo>
                  <a:pt x="148" y="30"/>
                  <a:pt x="148" y="30"/>
                  <a:pt x="148" y="30"/>
                </a:cubicBezTo>
                <a:cubicBezTo>
                  <a:pt x="152" y="28"/>
                  <a:pt x="154" y="25"/>
                  <a:pt x="154" y="22"/>
                </a:cubicBezTo>
                <a:close/>
                <a:moveTo>
                  <a:pt x="77" y="6"/>
                </a:moveTo>
                <a:cubicBezTo>
                  <a:pt x="120" y="6"/>
                  <a:pt x="147" y="15"/>
                  <a:pt x="147" y="22"/>
                </a:cubicBezTo>
                <a:cubicBezTo>
                  <a:pt x="147" y="23"/>
                  <a:pt x="146" y="24"/>
                  <a:pt x="144" y="26"/>
                </a:cubicBezTo>
                <a:cubicBezTo>
                  <a:pt x="144" y="26"/>
                  <a:pt x="144" y="26"/>
                  <a:pt x="144" y="26"/>
                </a:cubicBezTo>
                <a:cubicBezTo>
                  <a:pt x="144" y="26"/>
                  <a:pt x="144" y="26"/>
                  <a:pt x="144" y="26"/>
                </a:cubicBezTo>
                <a:cubicBezTo>
                  <a:pt x="135" y="31"/>
                  <a:pt x="111" y="37"/>
                  <a:pt x="77" y="37"/>
                </a:cubicBezTo>
                <a:cubicBezTo>
                  <a:pt x="43" y="37"/>
                  <a:pt x="18" y="31"/>
                  <a:pt x="10" y="26"/>
                </a:cubicBezTo>
                <a:cubicBezTo>
                  <a:pt x="10" y="26"/>
                  <a:pt x="10" y="26"/>
                  <a:pt x="10" y="26"/>
                </a:cubicBezTo>
                <a:cubicBezTo>
                  <a:pt x="8" y="25"/>
                  <a:pt x="8" y="25"/>
                  <a:pt x="8" y="25"/>
                </a:cubicBezTo>
                <a:cubicBezTo>
                  <a:pt x="7" y="24"/>
                  <a:pt x="6" y="23"/>
                  <a:pt x="6" y="22"/>
                </a:cubicBezTo>
                <a:cubicBezTo>
                  <a:pt x="6" y="15"/>
                  <a:pt x="34" y="6"/>
                  <a:pt x="77" y="6"/>
                </a:cubicBezTo>
                <a:close/>
                <a:moveTo>
                  <a:pt x="89" y="125"/>
                </a:moveTo>
                <a:cubicBezTo>
                  <a:pt x="65" y="149"/>
                  <a:pt x="65" y="149"/>
                  <a:pt x="65" y="149"/>
                </a:cubicBezTo>
                <a:cubicBezTo>
                  <a:pt x="65" y="104"/>
                  <a:pt x="65" y="104"/>
                  <a:pt x="65" y="104"/>
                </a:cubicBezTo>
                <a:cubicBezTo>
                  <a:pt x="89" y="104"/>
                  <a:pt x="89" y="104"/>
                  <a:pt x="89" y="104"/>
                </a:cubicBezTo>
                <a:lnTo>
                  <a:pt x="89" y="125"/>
                </a:lnTo>
                <a:close/>
                <a:moveTo>
                  <a:pt x="91" y="98"/>
                </a:moveTo>
                <a:cubicBezTo>
                  <a:pt x="63" y="98"/>
                  <a:pt x="63" y="98"/>
                  <a:pt x="63" y="98"/>
                </a:cubicBezTo>
                <a:cubicBezTo>
                  <a:pt x="17" y="36"/>
                  <a:pt x="17" y="36"/>
                  <a:pt x="17" y="36"/>
                </a:cubicBezTo>
                <a:cubicBezTo>
                  <a:pt x="32" y="40"/>
                  <a:pt x="54" y="43"/>
                  <a:pt x="77" y="43"/>
                </a:cubicBezTo>
                <a:cubicBezTo>
                  <a:pt x="99" y="43"/>
                  <a:pt x="122" y="40"/>
                  <a:pt x="136" y="36"/>
                </a:cubicBezTo>
                <a:lnTo>
                  <a:pt x="91" y="9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2112"/>
          <p:cNvSpPr>
            <a:spLocks noEditPoints="1"/>
          </p:cNvSpPr>
          <p:nvPr/>
        </p:nvSpPr>
        <p:spPr bwMode="auto">
          <a:xfrm>
            <a:off x="8770293" y="2793011"/>
            <a:ext cx="412750" cy="500785"/>
          </a:xfrm>
          <a:custGeom>
            <a:avLst/>
            <a:gdLst>
              <a:gd name="T0" fmla="*/ 123 w 133"/>
              <a:gd name="T1" fmla="*/ 155 h 160"/>
              <a:gd name="T2" fmla="*/ 109 w 133"/>
              <a:gd name="T3" fmla="*/ 144 h 160"/>
              <a:gd name="T4" fmla="*/ 100 w 133"/>
              <a:gd name="T5" fmla="*/ 99 h 160"/>
              <a:gd name="T6" fmla="*/ 100 w 133"/>
              <a:gd name="T7" fmla="*/ 61 h 160"/>
              <a:gd name="T8" fmla="*/ 109 w 133"/>
              <a:gd name="T9" fmla="*/ 16 h 160"/>
              <a:gd name="T10" fmla="*/ 123 w 133"/>
              <a:gd name="T11" fmla="*/ 5 h 160"/>
              <a:gd name="T12" fmla="*/ 133 w 133"/>
              <a:gd name="T13" fmla="*/ 3 h 160"/>
              <a:gd name="T14" fmla="*/ 123 w 133"/>
              <a:gd name="T15" fmla="*/ 0 h 160"/>
              <a:gd name="T16" fmla="*/ 13 w 133"/>
              <a:gd name="T17" fmla="*/ 0 h 160"/>
              <a:gd name="T18" fmla="*/ 3 w 133"/>
              <a:gd name="T19" fmla="*/ 0 h 160"/>
              <a:gd name="T20" fmla="*/ 3 w 133"/>
              <a:gd name="T21" fmla="*/ 5 h 160"/>
              <a:gd name="T22" fmla="*/ 11 w 133"/>
              <a:gd name="T23" fmla="*/ 16 h 160"/>
              <a:gd name="T24" fmla="*/ 24 w 133"/>
              <a:gd name="T25" fmla="*/ 43 h 160"/>
              <a:gd name="T26" fmla="*/ 62 w 133"/>
              <a:gd name="T27" fmla="*/ 80 h 160"/>
              <a:gd name="T28" fmla="*/ 24 w 133"/>
              <a:gd name="T29" fmla="*/ 117 h 160"/>
              <a:gd name="T30" fmla="*/ 11 w 133"/>
              <a:gd name="T31" fmla="*/ 144 h 160"/>
              <a:gd name="T32" fmla="*/ 3 w 133"/>
              <a:gd name="T33" fmla="*/ 155 h 160"/>
              <a:gd name="T34" fmla="*/ 3 w 133"/>
              <a:gd name="T35" fmla="*/ 160 h 160"/>
              <a:gd name="T36" fmla="*/ 13 w 133"/>
              <a:gd name="T37" fmla="*/ 160 h 160"/>
              <a:gd name="T38" fmla="*/ 123 w 133"/>
              <a:gd name="T39" fmla="*/ 160 h 160"/>
              <a:gd name="T40" fmla="*/ 133 w 133"/>
              <a:gd name="T41" fmla="*/ 157 h 160"/>
              <a:gd name="T42" fmla="*/ 16 w 133"/>
              <a:gd name="T43" fmla="*/ 11 h 160"/>
              <a:gd name="T44" fmla="*/ 117 w 133"/>
              <a:gd name="T45" fmla="*/ 5 h 160"/>
              <a:gd name="T46" fmla="*/ 109 w 133"/>
              <a:gd name="T47" fmla="*/ 11 h 160"/>
              <a:gd name="T48" fmla="*/ 16 w 133"/>
              <a:gd name="T49" fmla="*/ 11 h 160"/>
              <a:gd name="T50" fmla="*/ 29 w 133"/>
              <a:gd name="T51" fmla="*/ 43 h 160"/>
              <a:gd name="T52" fmla="*/ 104 w 133"/>
              <a:gd name="T53" fmla="*/ 16 h 160"/>
              <a:gd name="T54" fmla="*/ 97 w 133"/>
              <a:gd name="T55" fmla="*/ 57 h 160"/>
              <a:gd name="T56" fmla="*/ 37 w 133"/>
              <a:gd name="T57" fmla="*/ 57 h 160"/>
              <a:gd name="T58" fmla="*/ 37 w 133"/>
              <a:gd name="T59" fmla="*/ 103 h 160"/>
              <a:gd name="T60" fmla="*/ 97 w 133"/>
              <a:gd name="T61" fmla="*/ 103 h 160"/>
              <a:gd name="T62" fmla="*/ 104 w 133"/>
              <a:gd name="T63" fmla="*/ 144 h 160"/>
              <a:gd name="T64" fmla="*/ 29 w 133"/>
              <a:gd name="T65" fmla="*/ 117 h 160"/>
              <a:gd name="T66" fmla="*/ 24 w 133"/>
              <a:gd name="T67" fmla="*/ 149 h 160"/>
              <a:gd name="T68" fmla="*/ 117 w 133"/>
              <a:gd name="T69" fmla="*/ 149 h 160"/>
              <a:gd name="T70" fmla="*/ 16 w 133"/>
              <a:gd name="T71" fmla="*/ 155 h 160"/>
              <a:gd name="T72" fmla="*/ 55 w 133"/>
              <a:gd name="T73" fmla="*/ 56 h 160"/>
              <a:gd name="T74" fmla="*/ 53 w 133"/>
              <a:gd name="T75" fmla="*/ 61 h 160"/>
              <a:gd name="T76" fmla="*/ 39 w 133"/>
              <a:gd name="T77" fmla="*/ 52 h 160"/>
              <a:gd name="T78" fmla="*/ 35 w 133"/>
              <a:gd name="T79" fmla="*/ 37 h 160"/>
              <a:gd name="T80" fmla="*/ 40 w 133"/>
              <a:gd name="T81" fmla="*/ 37 h 160"/>
              <a:gd name="T82" fmla="*/ 42 w 133"/>
              <a:gd name="T83" fmla="*/ 48 h 160"/>
              <a:gd name="T84" fmla="*/ 99 w 133"/>
              <a:gd name="T85" fmla="*/ 119 h 160"/>
              <a:gd name="T86" fmla="*/ 96 w 133"/>
              <a:gd name="T87" fmla="*/ 128 h 160"/>
              <a:gd name="T88" fmla="*/ 93 w 133"/>
              <a:gd name="T89" fmla="*/ 119 h 160"/>
              <a:gd name="T90" fmla="*/ 79 w 133"/>
              <a:gd name="T91" fmla="*/ 106 h 160"/>
              <a:gd name="T92" fmla="*/ 81 w 133"/>
              <a:gd name="T93" fmla="*/ 102 h 160"/>
              <a:gd name="T94" fmla="*/ 99 w 133"/>
              <a:gd name="T95" fmla="*/ 119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33" h="160">
                <a:moveTo>
                  <a:pt x="131" y="155"/>
                </a:moveTo>
                <a:cubicBezTo>
                  <a:pt x="123" y="155"/>
                  <a:pt x="123" y="155"/>
                  <a:pt x="123" y="155"/>
                </a:cubicBezTo>
                <a:cubicBezTo>
                  <a:pt x="123" y="144"/>
                  <a:pt x="123" y="144"/>
                  <a:pt x="123" y="144"/>
                </a:cubicBezTo>
                <a:cubicBezTo>
                  <a:pt x="109" y="144"/>
                  <a:pt x="109" y="144"/>
                  <a:pt x="109" y="144"/>
                </a:cubicBezTo>
                <a:cubicBezTo>
                  <a:pt x="109" y="117"/>
                  <a:pt x="109" y="117"/>
                  <a:pt x="109" y="117"/>
                </a:cubicBezTo>
                <a:cubicBezTo>
                  <a:pt x="109" y="110"/>
                  <a:pt x="106" y="103"/>
                  <a:pt x="100" y="99"/>
                </a:cubicBezTo>
                <a:cubicBezTo>
                  <a:pt x="71" y="80"/>
                  <a:pt x="71" y="80"/>
                  <a:pt x="71" y="80"/>
                </a:cubicBezTo>
                <a:cubicBezTo>
                  <a:pt x="100" y="61"/>
                  <a:pt x="100" y="61"/>
                  <a:pt x="100" y="61"/>
                </a:cubicBezTo>
                <a:cubicBezTo>
                  <a:pt x="106" y="57"/>
                  <a:pt x="109" y="50"/>
                  <a:pt x="109" y="43"/>
                </a:cubicBezTo>
                <a:cubicBezTo>
                  <a:pt x="109" y="16"/>
                  <a:pt x="109" y="16"/>
                  <a:pt x="109" y="16"/>
                </a:cubicBezTo>
                <a:cubicBezTo>
                  <a:pt x="123" y="16"/>
                  <a:pt x="123" y="16"/>
                  <a:pt x="123" y="16"/>
                </a:cubicBezTo>
                <a:cubicBezTo>
                  <a:pt x="123" y="5"/>
                  <a:pt x="123" y="5"/>
                  <a:pt x="123" y="5"/>
                </a:cubicBezTo>
                <a:cubicBezTo>
                  <a:pt x="131" y="5"/>
                  <a:pt x="131" y="5"/>
                  <a:pt x="131" y="5"/>
                </a:cubicBezTo>
                <a:cubicBezTo>
                  <a:pt x="132" y="5"/>
                  <a:pt x="133" y="4"/>
                  <a:pt x="133" y="3"/>
                </a:cubicBezTo>
                <a:cubicBezTo>
                  <a:pt x="133" y="1"/>
                  <a:pt x="132" y="0"/>
                  <a:pt x="131" y="0"/>
                </a:cubicBezTo>
                <a:cubicBezTo>
                  <a:pt x="123" y="0"/>
                  <a:pt x="123" y="0"/>
                  <a:pt x="123" y="0"/>
                </a:cubicBezTo>
                <a:cubicBezTo>
                  <a:pt x="120" y="0"/>
                  <a:pt x="120" y="0"/>
                  <a:pt x="120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1"/>
                  <a:pt x="0" y="3"/>
                </a:cubicBezTo>
                <a:cubicBezTo>
                  <a:pt x="0" y="4"/>
                  <a:pt x="1" y="5"/>
                  <a:pt x="3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16"/>
                  <a:pt x="11" y="16"/>
                  <a:pt x="11" y="16"/>
                </a:cubicBezTo>
                <a:cubicBezTo>
                  <a:pt x="24" y="16"/>
                  <a:pt x="24" y="16"/>
                  <a:pt x="24" y="16"/>
                </a:cubicBezTo>
                <a:cubicBezTo>
                  <a:pt x="24" y="43"/>
                  <a:pt x="24" y="43"/>
                  <a:pt x="24" y="43"/>
                </a:cubicBezTo>
                <a:cubicBezTo>
                  <a:pt x="24" y="50"/>
                  <a:pt x="28" y="57"/>
                  <a:pt x="34" y="61"/>
                </a:cubicBezTo>
                <a:cubicBezTo>
                  <a:pt x="62" y="80"/>
                  <a:pt x="62" y="80"/>
                  <a:pt x="62" y="80"/>
                </a:cubicBezTo>
                <a:cubicBezTo>
                  <a:pt x="34" y="99"/>
                  <a:pt x="34" y="99"/>
                  <a:pt x="34" y="99"/>
                </a:cubicBezTo>
                <a:cubicBezTo>
                  <a:pt x="28" y="103"/>
                  <a:pt x="24" y="110"/>
                  <a:pt x="24" y="117"/>
                </a:cubicBezTo>
                <a:cubicBezTo>
                  <a:pt x="24" y="144"/>
                  <a:pt x="24" y="144"/>
                  <a:pt x="24" y="144"/>
                </a:cubicBezTo>
                <a:cubicBezTo>
                  <a:pt x="11" y="144"/>
                  <a:pt x="11" y="144"/>
                  <a:pt x="11" y="144"/>
                </a:cubicBezTo>
                <a:cubicBezTo>
                  <a:pt x="11" y="155"/>
                  <a:pt x="11" y="155"/>
                  <a:pt x="11" y="155"/>
                </a:cubicBezTo>
                <a:cubicBezTo>
                  <a:pt x="3" y="155"/>
                  <a:pt x="3" y="155"/>
                  <a:pt x="3" y="155"/>
                </a:cubicBezTo>
                <a:cubicBezTo>
                  <a:pt x="1" y="155"/>
                  <a:pt x="0" y="156"/>
                  <a:pt x="0" y="157"/>
                </a:cubicBezTo>
                <a:cubicBezTo>
                  <a:pt x="0" y="159"/>
                  <a:pt x="1" y="160"/>
                  <a:pt x="3" y="160"/>
                </a:cubicBezTo>
                <a:cubicBezTo>
                  <a:pt x="11" y="160"/>
                  <a:pt x="11" y="160"/>
                  <a:pt x="11" y="160"/>
                </a:cubicBezTo>
                <a:cubicBezTo>
                  <a:pt x="13" y="160"/>
                  <a:pt x="13" y="160"/>
                  <a:pt x="13" y="160"/>
                </a:cubicBezTo>
                <a:cubicBezTo>
                  <a:pt x="120" y="160"/>
                  <a:pt x="120" y="160"/>
                  <a:pt x="120" y="160"/>
                </a:cubicBezTo>
                <a:cubicBezTo>
                  <a:pt x="123" y="160"/>
                  <a:pt x="123" y="160"/>
                  <a:pt x="123" y="160"/>
                </a:cubicBezTo>
                <a:cubicBezTo>
                  <a:pt x="131" y="160"/>
                  <a:pt x="131" y="160"/>
                  <a:pt x="131" y="160"/>
                </a:cubicBezTo>
                <a:cubicBezTo>
                  <a:pt x="132" y="160"/>
                  <a:pt x="133" y="159"/>
                  <a:pt x="133" y="157"/>
                </a:cubicBezTo>
                <a:cubicBezTo>
                  <a:pt x="133" y="156"/>
                  <a:pt x="132" y="155"/>
                  <a:pt x="131" y="155"/>
                </a:cubicBezTo>
                <a:close/>
                <a:moveTo>
                  <a:pt x="16" y="11"/>
                </a:moveTo>
                <a:cubicBezTo>
                  <a:pt x="16" y="5"/>
                  <a:pt x="16" y="5"/>
                  <a:pt x="16" y="5"/>
                </a:cubicBezTo>
                <a:cubicBezTo>
                  <a:pt x="117" y="5"/>
                  <a:pt x="117" y="5"/>
                  <a:pt x="117" y="5"/>
                </a:cubicBezTo>
                <a:cubicBezTo>
                  <a:pt x="117" y="11"/>
                  <a:pt x="117" y="11"/>
                  <a:pt x="117" y="11"/>
                </a:cubicBezTo>
                <a:cubicBezTo>
                  <a:pt x="109" y="11"/>
                  <a:pt x="109" y="11"/>
                  <a:pt x="109" y="11"/>
                </a:cubicBezTo>
                <a:cubicBezTo>
                  <a:pt x="24" y="11"/>
                  <a:pt x="24" y="11"/>
                  <a:pt x="24" y="11"/>
                </a:cubicBezTo>
                <a:lnTo>
                  <a:pt x="16" y="11"/>
                </a:lnTo>
                <a:close/>
                <a:moveTo>
                  <a:pt x="37" y="57"/>
                </a:moveTo>
                <a:cubicBezTo>
                  <a:pt x="32" y="54"/>
                  <a:pt x="29" y="49"/>
                  <a:pt x="29" y="43"/>
                </a:cubicBezTo>
                <a:cubicBezTo>
                  <a:pt x="29" y="16"/>
                  <a:pt x="29" y="16"/>
                  <a:pt x="29" y="16"/>
                </a:cubicBezTo>
                <a:cubicBezTo>
                  <a:pt x="104" y="16"/>
                  <a:pt x="104" y="16"/>
                  <a:pt x="104" y="16"/>
                </a:cubicBezTo>
                <a:cubicBezTo>
                  <a:pt x="104" y="43"/>
                  <a:pt x="104" y="43"/>
                  <a:pt x="104" y="43"/>
                </a:cubicBezTo>
                <a:cubicBezTo>
                  <a:pt x="104" y="49"/>
                  <a:pt x="101" y="54"/>
                  <a:pt x="97" y="57"/>
                </a:cubicBezTo>
                <a:cubicBezTo>
                  <a:pt x="67" y="77"/>
                  <a:pt x="67" y="77"/>
                  <a:pt x="67" y="77"/>
                </a:cubicBezTo>
                <a:lnTo>
                  <a:pt x="37" y="57"/>
                </a:lnTo>
                <a:close/>
                <a:moveTo>
                  <a:pt x="29" y="117"/>
                </a:moveTo>
                <a:cubicBezTo>
                  <a:pt x="29" y="111"/>
                  <a:pt x="32" y="106"/>
                  <a:pt x="37" y="103"/>
                </a:cubicBezTo>
                <a:cubicBezTo>
                  <a:pt x="67" y="83"/>
                  <a:pt x="67" y="83"/>
                  <a:pt x="67" y="83"/>
                </a:cubicBezTo>
                <a:cubicBezTo>
                  <a:pt x="97" y="103"/>
                  <a:pt x="97" y="103"/>
                  <a:pt x="97" y="103"/>
                </a:cubicBezTo>
                <a:cubicBezTo>
                  <a:pt x="101" y="106"/>
                  <a:pt x="104" y="111"/>
                  <a:pt x="104" y="117"/>
                </a:cubicBezTo>
                <a:cubicBezTo>
                  <a:pt x="104" y="144"/>
                  <a:pt x="104" y="144"/>
                  <a:pt x="104" y="144"/>
                </a:cubicBezTo>
                <a:cubicBezTo>
                  <a:pt x="29" y="144"/>
                  <a:pt x="29" y="144"/>
                  <a:pt x="29" y="144"/>
                </a:cubicBezTo>
                <a:lnTo>
                  <a:pt x="29" y="117"/>
                </a:lnTo>
                <a:close/>
                <a:moveTo>
                  <a:pt x="16" y="149"/>
                </a:moveTo>
                <a:cubicBezTo>
                  <a:pt x="24" y="149"/>
                  <a:pt x="24" y="149"/>
                  <a:pt x="24" y="149"/>
                </a:cubicBezTo>
                <a:cubicBezTo>
                  <a:pt x="109" y="149"/>
                  <a:pt x="109" y="149"/>
                  <a:pt x="109" y="149"/>
                </a:cubicBezTo>
                <a:cubicBezTo>
                  <a:pt x="117" y="149"/>
                  <a:pt x="117" y="149"/>
                  <a:pt x="117" y="149"/>
                </a:cubicBezTo>
                <a:cubicBezTo>
                  <a:pt x="117" y="155"/>
                  <a:pt x="117" y="155"/>
                  <a:pt x="117" y="155"/>
                </a:cubicBezTo>
                <a:cubicBezTo>
                  <a:pt x="16" y="155"/>
                  <a:pt x="16" y="155"/>
                  <a:pt x="16" y="155"/>
                </a:cubicBezTo>
                <a:lnTo>
                  <a:pt x="16" y="149"/>
                </a:lnTo>
                <a:close/>
                <a:moveTo>
                  <a:pt x="55" y="56"/>
                </a:moveTo>
                <a:cubicBezTo>
                  <a:pt x="56" y="57"/>
                  <a:pt x="56" y="59"/>
                  <a:pt x="56" y="60"/>
                </a:cubicBezTo>
                <a:cubicBezTo>
                  <a:pt x="55" y="61"/>
                  <a:pt x="54" y="61"/>
                  <a:pt x="53" y="61"/>
                </a:cubicBezTo>
                <a:cubicBezTo>
                  <a:pt x="53" y="61"/>
                  <a:pt x="52" y="61"/>
                  <a:pt x="52" y="61"/>
                </a:cubicBezTo>
                <a:cubicBezTo>
                  <a:pt x="39" y="52"/>
                  <a:pt x="39" y="52"/>
                  <a:pt x="39" y="52"/>
                </a:cubicBezTo>
                <a:cubicBezTo>
                  <a:pt x="36" y="50"/>
                  <a:pt x="35" y="47"/>
                  <a:pt x="35" y="43"/>
                </a:cubicBezTo>
                <a:cubicBezTo>
                  <a:pt x="35" y="37"/>
                  <a:pt x="35" y="37"/>
                  <a:pt x="35" y="37"/>
                </a:cubicBezTo>
                <a:cubicBezTo>
                  <a:pt x="35" y="36"/>
                  <a:pt x="36" y="35"/>
                  <a:pt x="37" y="35"/>
                </a:cubicBezTo>
                <a:cubicBezTo>
                  <a:pt x="39" y="35"/>
                  <a:pt x="40" y="36"/>
                  <a:pt x="40" y="37"/>
                </a:cubicBezTo>
                <a:cubicBezTo>
                  <a:pt x="40" y="43"/>
                  <a:pt x="40" y="43"/>
                  <a:pt x="40" y="43"/>
                </a:cubicBezTo>
                <a:cubicBezTo>
                  <a:pt x="40" y="45"/>
                  <a:pt x="41" y="47"/>
                  <a:pt x="42" y="48"/>
                </a:cubicBezTo>
                <a:lnTo>
                  <a:pt x="55" y="56"/>
                </a:lnTo>
                <a:close/>
                <a:moveTo>
                  <a:pt x="99" y="119"/>
                </a:moveTo>
                <a:cubicBezTo>
                  <a:pt x="99" y="125"/>
                  <a:pt x="99" y="125"/>
                  <a:pt x="99" y="125"/>
                </a:cubicBezTo>
                <a:cubicBezTo>
                  <a:pt x="99" y="126"/>
                  <a:pt x="97" y="128"/>
                  <a:pt x="96" y="128"/>
                </a:cubicBezTo>
                <a:cubicBezTo>
                  <a:pt x="95" y="128"/>
                  <a:pt x="93" y="126"/>
                  <a:pt x="93" y="125"/>
                </a:cubicBezTo>
                <a:cubicBezTo>
                  <a:pt x="93" y="119"/>
                  <a:pt x="93" y="119"/>
                  <a:pt x="93" y="119"/>
                </a:cubicBezTo>
                <a:cubicBezTo>
                  <a:pt x="93" y="117"/>
                  <a:pt x="92" y="115"/>
                  <a:pt x="91" y="114"/>
                </a:cubicBezTo>
                <a:cubicBezTo>
                  <a:pt x="79" y="106"/>
                  <a:pt x="79" y="106"/>
                  <a:pt x="79" y="106"/>
                </a:cubicBezTo>
                <a:cubicBezTo>
                  <a:pt x="77" y="105"/>
                  <a:pt x="77" y="104"/>
                  <a:pt x="78" y="103"/>
                </a:cubicBezTo>
                <a:cubicBezTo>
                  <a:pt x="79" y="101"/>
                  <a:pt x="80" y="101"/>
                  <a:pt x="81" y="102"/>
                </a:cubicBezTo>
                <a:cubicBezTo>
                  <a:pt x="94" y="110"/>
                  <a:pt x="94" y="110"/>
                  <a:pt x="94" y="110"/>
                </a:cubicBezTo>
                <a:cubicBezTo>
                  <a:pt x="97" y="112"/>
                  <a:pt x="99" y="115"/>
                  <a:pt x="99" y="11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2123"/>
          <p:cNvSpPr>
            <a:spLocks noEditPoints="1"/>
          </p:cNvSpPr>
          <p:nvPr/>
        </p:nvSpPr>
        <p:spPr bwMode="auto">
          <a:xfrm>
            <a:off x="5866533" y="3956020"/>
            <a:ext cx="458932" cy="499341"/>
          </a:xfrm>
          <a:custGeom>
            <a:avLst/>
            <a:gdLst>
              <a:gd name="T0" fmla="*/ 24 w 148"/>
              <a:gd name="T1" fmla="*/ 74 h 160"/>
              <a:gd name="T2" fmla="*/ 56 w 148"/>
              <a:gd name="T3" fmla="*/ 148 h 160"/>
              <a:gd name="T4" fmla="*/ 62 w 148"/>
              <a:gd name="T5" fmla="*/ 151 h 160"/>
              <a:gd name="T6" fmla="*/ 65 w 148"/>
              <a:gd name="T7" fmla="*/ 160 h 160"/>
              <a:gd name="T8" fmla="*/ 86 w 148"/>
              <a:gd name="T9" fmla="*/ 157 h 160"/>
              <a:gd name="T10" fmla="*/ 89 w 148"/>
              <a:gd name="T11" fmla="*/ 151 h 160"/>
              <a:gd name="T12" fmla="*/ 92 w 148"/>
              <a:gd name="T13" fmla="*/ 121 h 160"/>
              <a:gd name="T14" fmla="*/ 74 w 148"/>
              <a:gd name="T15" fmla="*/ 24 h 160"/>
              <a:gd name="T16" fmla="*/ 80 w 148"/>
              <a:gd name="T17" fmla="*/ 148 h 160"/>
              <a:gd name="T18" fmla="*/ 68 w 148"/>
              <a:gd name="T19" fmla="*/ 154 h 160"/>
              <a:gd name="T20" fmla="*/ 65 w 148"/>
              <a:gd name="T21" fmla="*/ 145 h 160"/>
              <a:gd name="T22" fmla="*/ 62 w 148"/>
              <a:gd name="T23" fmla="*/ 130 h 160"/>
              <a:gd name="T24" fmla="*/ 86 w 148"/>
              <a:gd name="T25" fmla="*/ 145 h 160"/>
              <a:gd name="T26" fmla="*/ 88 w 148"/>
              <a:gd name="T27" fmla="*/ 116 h 160"/>
              <a:gd name="T28" fmla="*/ 86 w 148"/>
              <a:gd name="T29" fmla="*/ 124 h 160"/>
              <a:gd name="T30" fmla="*/ 62 w 148"/>
              <a:gd name="T31" fmla="*/ 119 h 160"/>
              <a:gd name="T32" fmla="*/ 30 w 148"/>
              <a:gd name="T33" fmla="*/ 74 h 160"/>
              <a:gd name="T34" fmla="*/ 119 w 148"/>
              <a:gd name="T35" fmla="*/ 74 h 160"/>
              <a:gd name="T36" fmla="*/ 71 w 148"/>
              <a:gd name="T37" fmla="*/ 15 h 160"/>
              <a:gd name="T38" fmla="*/ 74 w 148"/>
              <a:gd name="T39" fmla="*/ 0 h 160"/>
              <a:gd name="T40" fmla="*/ 77 w 148"/>
              <a:gd name="T41" fmla="*/ 15 h 160"/>
              <a:gd name="T42" fmla="*/ 71 w 148"/>
              <a:gd name="T43" fmla="*/ 15 h 160"/>
              <a:gd name="T44" fmla="*/ 145 w 148"/>
              <a:gd name="T45" fmla="*/ 77 h 160"/>
              <a:gd name="T46" fmla="*/ 130 w 148"/>
              <a:gd name="T47" fmla="*/ 74 h 160"/>
              <a:gd name="T48" fmla="*/ 145 w 148"/>
              <a:gd name="T49" fmla="*/ 71 h 160"/>
              <a:gd name="T50" fmla="*/ 18 w 148"/>
              <a:gd name="T51" fmla="*/ 74 h 160"/>
              <a:gd name="T52" fmla="*/ 3 w 148"/>
              <a:gd name="T53" fmla="*/ 77 h 160"/>
              <a:gd name="T54" fmla="*/ 3 w 148"/>
              <a:gd name="T55" fmla="*/ 71 h 160"/>
              <a:gd name="T56" fmla="*/ 18 w 148"/>
              <a:gd name="T57" fmla="*/ 74 h 160"/>
              <a:gd name="T58" fmla="*/ 126 w 148"/>
              <a:gd name="T59" fmla="*/ 26 h 160"/>
              <a:gd name="T60" fmla="*/ 116 w 148"/>
              <a:gd name="T61" fmla="*/ 35 h 160"/>
              <a:gd name="T62" fmla="*/ 114 w 148"/>
              <a:gd name="T63" fmla="*/ 30 h 160"/>
              <a:gd name="T64" fmla="*/ 126 w 148"/>
              <a:gd name="T65" fmla="*/ 22 h 160"/>
              <a:gd name="T66" fmla="*/ 34 w 148"/>
              <a:gd name="T67" fmla="*/ 118 h 160"/>
              <a:gd name="T68" fmla="*/ 24 w 148"/>
              <a:gd name="T69" fmla="*/ 127 h 160"/>
              <a:gd name="T70" fmla="*/ 22 w 148"/>
              <a:gd name="T71" fmla="*/ 122 h 160"/>
              <a:gd name="T72" fmla="*/ 34 w 148"/>
              <a:gd name="T73" fmla="*/ 114 h 160"/>
              <a:gd name="T74" fmla="*/ 126 w 148"/>
              <a:gd name="T75" fmla="*/ 126 h 160"/>
              <a:gd name="T76" fmla="*/ 122 w 148"/>
              <a:gd name="T77" fmla="*/ 126 h 160"/>
              <a:gd name="T78" fmla="*/ 114 w 148"/>
              <a:gd name="T79" fmla="*/ 114 h 160"/>
              <a:gd name="T80" fmla="*/ 126 w 148"/>
              <a:gd name="T81" fmla="*/ 122 h 160"/>
              <a:gd name="T82" fmla="*/ 22 w 148"/>
              <a:gd name="T83" fmla="*/ 22 h 160"/>
              <a:gd name="T84" fmla="*/ 34 w 148"/>
              <a:gd name="T85" fmla="*/ 30 h 160"/>
              <a:gd name="T86" fmla="*/ 32 w 148"/>
              <a:gd name="T87" fmla="*/ 35 h 160"/>
              <a:gd name="T88" fmla="*/ 22 w 148"/>
              <a:gd name="T89" fmla="*/ 26 h 160"/>
              <a:gd name="T90" fmla="*/ 74 w 148"/>
              <a:gd name="T91" fmla="*/ 44 h 160"/>
              <a:gd name="T92" fmla="*/ 41 w 148"/>
              <a:gd name="T93" fmla="*/ 77 h 160"/>
              <a:gd name="T94" fmla="*/ 74 w 148"/>
              <a:gd name="T95" fmla="*/ 39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48" h="160">
                <a:moveTo>
                  <a:pt x="74" y="24"/>
                </a:moveTo>
                <a:cubicBezTo>
                  <a:pt x="46" y="24"/>
                  <a:pt x="24" y="46"/>
                  <a:pt x="24" y="74"/>
                </a:cubicBezTo>
                <a:cubicBezTo>
                  <a:pt x="24" y="95"/>
                  <a:pt x="37" y="114"/>
                  <a:pt x="56" y="121"/>
                </a:cubicBezTo>
                <a:cubicBezTo>
                  <a:pt x="56" y="148"/>
                  <a:pt x="56" y="148"/>
                  <a:pt x="56" y="148"/>
                </a:cubicBezTo>
                <a:cubicBezTo>
                  <a:pt x="56" y="150"/>
                  <a:pt x="58" y="151"/>
                  <a:pt x="59" y="151"/>
                </a:cubicBezTo>
                <a:cubicBezTo>
                  <a:pt x="62" y="151"/>
                  <a:pt x="62" y="151"/>
                  <a:pt x="62" y="151"/>
                </a:cubicBezTo>
                <a:cubicBezTo>
                  <a:pt x="62" y="157"/>
                  <a:pt x="62" y="157"/>
                  <a:pt x="62" y="157"/>
                </a:cubicBezTo>
                <a:cubicBezTo>
                  <a:pt x="62" y="159"/>
                  <a:pt x="64" y="160"/>
                  <a:pt x="65" y="160"/>
                </a:cubicBezTo>
                <a:cubicBezTo>
                  <a:pt x="83" y="160"/>
                  <a:pt x="83" y="160"/>
                  <a:pt x="83" y="160"/>
                </a:cubicBezTo>
                <a:cubicBezTo>
                  <a:pt x="85" y="160"/>
                  <a:pt x="86" y="159"/>
                  <a:pt x="86" y="157"/>
                </a:cubicBezTo>
                <a:cubicBezTo>
                  <a:pt x="86" y="151"/>
                  <a:pt x="86" y="151"/>
                  <a:pt x="86" y="151"/>
                </a:cubicBezTo>
                <a:cubicBezTo>
                  <a:pt x="89" y="151"/>
                  <a:pt x="89" y="151"/>
                  <a:pt x="89" y="151"/>
                </a:cubicBezTo>
                <a:cubicBezTo>
                  <a:pt x="91" y="151"/>
                  <a:pt x="92" y="150"/>
                  <a:pt x="92" y="148"/>
                </a:cubicBezTo>
                <a:cubicBezTo>
                  <a:pt x="92" y="121"/>
                  <a:pt x="92" y="121"/>
                  <a:pt x="92" y="121"/>
                </a:cubicBezTo>
                <a:cubicBezTo>
                  <a:pt x="111" y="114"/>
                  <a:pt x="124" y="95"/>
                  <a:pt x="124" y="74"/>
                </a:cubicBezTo>
                <a:cubicBezTo>
                  <a:pt x="124" y="46"/>
                  <a:pt x="102" y="24"/>
                  <a:pt x="74" y="24"/>
                </a:cubicBezTo>
                <a:close/>
                <a:moveTo>
                  <a:pt x="83" y="145"/>
                </a:moveTo>
                <a:cubicBezTo>
                  <a:pt x="81" y="145"/>
                  <a:pt x="80" y="147"/>
                  <a:pt x="80" y="148"/>
                </a:cubicBezTo>
                <a:cubicBezTo>
                  <a:pt x="80" y="154"/>
                  <a:pt x="80" y="154"/>
                  <a:pt x="80" y="154"/>
                </a:cubicBezTo>
                <a:cubicBezTo>
                  <a:pt x="68" y="154"/>
                  <a:pt x="68" y="154"/>
                  <a:pt x="68" y="154"/>
                </a:cubicBezTo>
                <a:cubicBezTo>
                  <a:pt x="68" y="148"/>
                  <a:pt x="68" y="148"/>
                  <a:pt x="68" y="148"/>
                </a:cubicBezTo>
                <a:cubicBezTo>
                  <a:pt x="68" y="147"/>
                  <a:pt x="67" y="145"/>
                  <a:pt x="65" y="145"/>
                </a:cubicBezTo>
                <a:cubicBezTo>
                  <a:pt x="62" y="145"/>
                  <a:pt x="62" y="145"/>
                  <a:pt x="62" y="145"/>
                </a:cubicBezTo>
                <a:cubicBezTo>
                  <a:pt x="62" y="130"/>
                  <a:pt x="62" y="130"/>
                  <a:pt x="62" y="130"/>
                </a:cubicBezTo>
                <a:cubicBezTo>
                  <a:pt x="86" y="130"/>
                  <a:pt x="86" y="130"/>
                  <a:pt x="86" y="130"/>
                </a:cubicBezTo>
                <a:cubicBezTo>
                  <a:pt x="86" y="145"/>
                  <a:pt x="86" y="145"/>
                  <a:pt x="86" y="145"/>
                </a:cubicBezTo>
                <a:lnTo>
                  <a:pt x="83" y="145"/>
                </a:lnTo>
                <a:close/>
                <a:moveTo>
                  <a:pt x="88" y="116"/>
                </a:moveTo>
                <a:cubicBezTo>
                  <a:pt x="87" y="117"/>
                  <a:pt x="86" y="118"/>
                  <a:pt x="86" y="119"/>
                </a:cubicBezTo>
                <a:cubicBezTo>
                  <a:pt x="86" y="124"/>
                  <a:pt x="86" y="124"/>
                  <a:pt x="86" y="124"/>
                </a:cubicBezTo>
                <a:cubicBezTo>
                  <a:pt x="62" y="124"/>
                  <a:pt x="62" y="124"/>
                  <a:pt x="62" y="124"/>
                </a:cubicBezTo>
                <a:cubicBezTo>
                  <a:pt x="62" y="119"/>
                  <a:pt x="62" y="119"/>
                  <a:pt x="62" y="119"/>
                </a:cubicBezTo>
                <a:cubicBezTo>
                  <a:pt x="62" y="118"/>
                  <a:pt x="61" y="117"/>
                  <a:pt x="60" y="116"/>
                </a:cubicBezTo>
                <a:cubicBezTo>
                  <a:pt x="42" y="110"/>
                  <a:pt x="30" y="93"/>
                  <a:pt x="30" y="74"/>
                </a:cubicBezTo>
                <a:cubicBezTo>
                  <a:pt x="30" y="50"/>
                  <a:pt x="50" y="30"/>
                  <a:pt x="74" y="30"/>
                </a:cubicBezTo>
                <a:cubicBezTo>
                  <a:pt x="99" y="30"/>
                  <a:pt x="119" y="50"/>
                  <a:pt x="119" y="74"/>
                </a:cubicBezTo>
                <a:cubicBezTo>
                  <a:pt x="119" y="93"/>
                  <a:pt x="106" y="110"/>
                  <a:pt x="88" y="116"/>
                </a:cubicBezTo>
                <a:close/>
                <a:moveTo>
                  <a:pt x="71" y="15"/>
                </a:moveTo>
                <a:cubicBezTo>
                  <a:pt x="71" y="3"/>
                  <a:pt x="71" y="3"/>
                  <a:pt x="71" y="3"/>
                </a:cubicBezTo>
                <a:cubicBezTo>
                  <a:pt x="71" y="1"/>
                  <a:pt x="72" y="0"/>
                  <a:pt x="74" y="0"/>
                </a:cubicBezTo>
                <a:cubicBezTo>
                  <a:pt x="76" y="0"/>
                  <a:pt x="77" y="1"/>
                  <a:pt x="77" y="3"/>
                </a:cubicBezTo>
                <a:cubicBezTo>
                  <a:pt x="77" y="15"/>
                  <a:pt x="77" y="15"/>
                  <a:pt x="77" y="15"/>
                </a:cubicBezTo>
                <a:cubicBezTo>
                  <a:pt x="77" y="16"/>
                  <a:pt x="76" y="18"/>
                  <a:pt x="74" y="18"/>
                </a:cubicBezTo>
                <a:cubicBezTo>
                  <a:pt x="72" y="18"/>
                  <a:pt x="71" y="16"/>
                  <a:pt x="71" y="15"/>
                </a:cubicBezTo>
                <a:close/>
                <a:moveTo>
                  <a:pt x="148" y="74"/>
                </a:moveTo>
                <a:cubicBezTo>
                  <a:pt x="148" y="76"/>
                  <a:pt x="147" y="77"/>
                  <a:pt x="145" y="77"/>
                </a:cubicBezTo>
                <a:cubicBezTo>
                  <a:pt x="133" y="77"/>
                  <a:pt x="133" y="77"/>
                  <a:pt x="133" y="77"/>
                </a:cubicBezTo>
                <a:cubicBezTo>
                  <a:pt x="132" y="77"/>
                  <a:pt x="130" y="76"/>
                  <a:pt x="130" y="74"/>
                </a:cubicBezTo>
                <a:cubicBezTo>
                  <a:pt x="130" y="72"/>
                  <a:pt x="132" y="71"/>
                  <a:pt x="133" y="71"/>
                </a:cubicBezTo>
                <a:cubicBezTo>
                  <a:pt x="145" y="71"/>
                  <a:pt x="145" y="71"/>
                  <a:pt x="145" y="71"/>
                </a:cubicBezTo>
                <a:cubicBezTo>
                  <a:pt x="147" y="71"/>
                  <a:pt x="148" y="72"/>
                  <a:pt x="148" y="74"/>
                </a:cubicBezTo>
                <a:close/>
                <a:moveTo>
                  <a:pt x="18" y="74"/>
                </a:moveTo>
                <a:cubicBezTo>
                  <a:pt x="18" y="76"/>
                  <a:pt x="16" y="77"/>
                  <a:pt x="15" y="77"/>
                </a:cubicBezTo>
                <a:cubicBezTo>
                  <a:pt x="3" y="77"/>
                  <a:pt x="3" y="77"/>
                  <a:pt x="3" y="77"/>
                </a:cubicBezTo>
                <a:cubicBezTo>
                  <a:pt x="1" y="77"/>
                  <a:pt x="0" y="76"/>
                  <a:pt x="0" y="74"/>
                </a:cubicBezTo>
                <a:cubicBezTo>
                  <a:pt x="0" y="72"/>
                  <a:pt x="1" y="71"/>
                  <a:pt x="3" y="71"/>
                </a:cubicBezTo>
                <a:cubicBezTo>
                  <a:pt x="15" y="71"/>
                  <a:pt x="15" y="71"/>
                  <a:pt x="15" y="71"/>
                </a:cubicBezTo>
                <a:cubicBezTo>
                  <a:pt x="16" y="71"/>
                  <a:pt x="18" y="72"/>
                  <a:pt x="18" y="74"/>
                </a:cubicBezTo>
                <a:close/>
                <a:moveTo>
                  <a:pt x="126" y="22"/>
                </a:moveTo>
                <a:cubicBezTo>
                  <a:pt x="128" y="23"/>
                  <a:pt x="128" y="25"/>
                  <a:pt x="126" y="26"/>
                </a:cubicBezTo>
                <a:cubicBezTo>
                  <a:pt x="118" y="34"/>
                  <a:pt x="118" y="34"/>
                  <a:pt x="118" y="34"/>
                </a:cubicBezTo>
                <a:cubicBezTo>
                  <a:pt x="117" y="35"/>
                  <a:pt x="117" y="35"/>
                  <a:pt x="116" y="35"/>
                </a:cubicBezTo>
                <a:cubicBezTo>
                  <a:pt x="115" y="35"/>
                  <a:pt x="114" y="35"/>
                  <a:pt x="114" y="34"/>
                </a:cubicBezTo>
                <a:cubicBezTo>
                  <a:pt x="113" y="33"/>
                  <a:pt x="113" y="31"/>
                  <a:pt x="114" y="30"/>
                </a:cubicBezTo>
                <a:cubicBezTo>
                  <a:pt x="122" y="22"/>
                  <a:pt x="122" y="22"/>
                  <a:pt x="122" y="22"/>
                </a:cubicBezTo>
                <a:cubicBezTo>
                  <a:pt x="123" y="21"/>
                  <a:pt x="125" y="21"/>
                  <a:pt x="126" y="22"/>
                </a:cubicBezTo>
                <a:close/>
                <a:moveTo>
                  <a:pt x="34" y="114"/>
                </a:moveTo>
                <a:cubicBezTo>
                  <a:pt x="35" y="115"/>
                  <a:pt x="35" y="117"/>
                  <a:pt x="34" y="118"/>
                </a:cubicBezTo>
                <a:cubicBezTo>
                  <a:pt x="26" y="126"/>
                  <a:pt x="26" y="126"/>
                  <a:pt x="26" y="126"/>
                </a:cubicBezTo>
                <a:cubicBezTo>
                  <a:pt x="25" y="127"/>
                  <a:pt x="25" y="127"/>
                  <a:pt x="24" y="127"/>
                </a:cubicBezTo>
                <a:cubicBezTo>
                  <a:pt x="23" y="127"/>
                  <a:pt x="22" y="127"/>
                  <a:pt x="22" y="126"/>
                </a:cubicBezTo>
                <a:cubicBezTo>
                  <a:pt x="21" y="125"/>
                  <a:pt x="21" y="123"/>
                  <a:pt x="22" y="122"/>
                </a:cubicBezTo>
                <a:cubicBezTo>
                  <a:pt x="30" y="114"/>
                  <a:pt x="30" y="114"/>
                  <a:pt x="30" y="114"/>
                </a:cubicBezTo>
                <a:cubicBezTo>
                  <a:pt x="31" y="113"/>
                  <a:pt x="33" y="113"/>
                  <a:pt x="34" y="114"/>
                </a:cubicBezTo>
                <a:close/>
                <a:moveTo>
                  <a:pt x="126" y="122"/>
                </a:moveTo>
                <a:cubicBezTo>
                  <a:pt x="128" y="123"/>
                  <a:pt x="128" y="125"/>
                  <a:pt x="126" y="126"/>
                </a:cubicBezTo>
                <a:cubicBezTo>
                  <a:pt x="126" y="127"/>
                  <a:pt x="125" y="127"/>
                  <a:pt x="124" y="127"/>
                </a:cubicBezTo>
                <a:cubicBezTo>
                  <a:pt x="124" y="127"/>
                  <a:pt x="123" y="127"/>
                  <a:pt x="122" y="126"/>
                </a:cubicBezTo>
                <a:cubicBezTo>
                  <a:pt x="114" y="118"/>
                  <a:pt x="114" y="118"/>
                  <a:pt x="114" y="118"/>
                </a:cubicBezTo>
                <a:cubicBezTo>
                  <a:pt x="113" y="117"/>
                  <a:pt x="113" y="115"/>
                  <a:pt x="114" y="114"/>
                </a:cubicBezTo>
                <a:cubicBezTo>
                  <a:pt x="115" y="113"/>
                  <a:pt x="117" y="113"/>
                  <a:pt x="118" y="114"/>
                </a:cubicBezTo>
                <a:lnTo>
                  <a:pt x="126" y="122"/>
                </a:lnTo>
                <a:close/>
                <a:moveTo>
                  <a:pt x="22" y="26"/>
                </a:moveTo>
                <a:cubicBezTo>
                  <a:pt x="21" y="25"/>
                  <a:pt x="21" y="23"/>
                  <a:pt x="22" y="22"/>
                </a:cubicBezTo>
                <a:cubicBezTo>
                  <a:pt x="23" y="21"/>
                  <a:pt x="25" y="21"/>
                  <a:pt x="26" y="22"/>
                </a:cubicBezTo>
                <a:cubicBezTo>
                  <a:pt x="34" y="30"/>
                  <a:pt x="34" y="30"/>
                  <a:pt x="34" y="30"/>
                </a:cubicBezTo>
                <a:cubicBezTo>
                  <a:pt x="35" y="31"/>
                  <a:pt x="35" y="33"/>
                  <a:pt x="34" y="34"/>
                </a:cubicBezTo>
                <a:cubicBezTo>
                  <a:pt x="34" y="35"/>
                  <a:pt x="33" y="35"/>
                  <a:pt x="32" y="35"/>
                </a:cubicBezTo>
                <a:cubicBezTo>
                  <a:pt x="31" y="35"/>
                  <a:pt x="31" y="35"/>
                  <a:pt x="30" y="34"/>
                </a:cubicBezTo>
                <a:lnTo>
                  <a:pt x="22" y="26"/>
                </a:lnTo>
                <a:close/>
                <a:moveTo>
                  <a:pt x="77" y="41"/>
                </a:moveTo>
                <a:cubicBezTo>
                  <a:pt x="77" y="43"/>
                  <a:pt x="76" y="44"/>
                  <a:pt x="74" y="44"/>
                </a:cubicBezTo>
                <a:cubicBezTo>
                  <a:pt x="58" y="44"/>
                  <a:pt x="44" y="58"/>
                  <a:pt x="44" y="74"/>
                </a:cubicBezTo>
                <a:cubicBezTo>
                  <a:pt x="44" y="76"/>
                  <a:pt x="43" y="77"/>
                  <a:pt x="41" y="77"/>
                </a:cubicBezTo>
                <a:cubicBezTo>
                  <a:pt x="40" y="77"/>
                  <a:pt x="39" y="76"/>
                  <a:pt x="39" y="74"/>
                </a:cubicBezTo>
                <a:cubicBezTo>
                  <a:pt x="39" y="54"/>
                  <a:pt x="54" y="39"/>
                  <a:pt x="74" y="39"/>
                </a:cubicBezTo>
                <a:cubicBezTo>
                  <a:pt x="76" y="39"/>
                  <a:pt x="77" y="40"/>
                  <a:pt x="77" y="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C891367-9B2C-4F69-A611-0541908B5B19}"/>
              </a:ext>
            </a:extLst>
          </p:cNvPr>
          <p:cNvSpPr/>
          <p:nvPr/>
        </p:nvSpPr>
        <p:spPr>
          <a:xfrm>
            <a:off x="5015999" y="10179"/>
            <a:ext cx="2160000" cy="50006"/>
          </a:xfrm>
          <a:prstGeom prst="rect">
            <a:avLst/>
          </a:prstGeom>
          <a:solidFill>
            <a:srgbClr val="15AB64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31035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4909038" y="2701222"/>
            <a:ext cx="5758506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474955" y="2451034"/>
            <a:ext cx="469767" cy="469767"/>
          </a:xfrm>
          <a:prstGeom prst="ellipse">
            <a:avLst/>
          </a:prstGeom>
          <a:solidFill>
            <a:schemeClr val="accent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r>
              <a:rPr lang="en-US" sz="1200" dirty="0">
                <a:solidFill>
                  <a:schemeClr val="bg1"/>
                </a:solidFill>
                <a:latin typeface="+mj-lt"/>
              </a:rPr>
              <a:t>20%</a:t>
            </a:r>
          </a:p>
        </p:txBody>
      </p:sp>
      <p:sp>
        <p:nvSpPr>
          <p:cNvPr id="4" name="Oval 3"/>
          <p:cNvSpPr/>
          <p:nvPr/>
        </p:nvSpPr>
        <p:spPr>
          <a:xfrm rot="5400000">
            <a:off x="10667544" y="2663591"/>
            <a:ext cx="75263" cy="75263"/>
          </a:xfrm>
          <a:prstGeom prst="ellipse">
            <a:avLst/>
          </a:prstGeom>
          <a:solidFill>
            <a:schemeClr val="accent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B59BBD-9ADA-5E47-8858-82EB166C8EF6}"/>
              </a:ext>
            </a:extLst>
          </p:cNvPr>
          <p:cNvSpPr txBox="1"/>
          <p:nvPr/>
        </p:nvSpPr>
        <p:spPr>
          <a:xfrm>
            <a:off x="2318702" y="2167513"/>
            <a:ext cx="2275026" cy="98180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600" spc="-60" dirty="0">
                <a:latin typeface="+mj-lt"/>
              </a:rPr>
              <a:t>Chart name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400" spc="-60" dirty="0"/>
              <a:t>A peep at some distant orb has power.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Galaxy Chart infographic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peep at some distant orb has power to raise and purify our thoughts</a:t>
            </a:r>
          </a:p>
        </p:txBody>
      </p:sp>
      <p:sp>
        <p:nvSpPr>
          <p:cNvPr id="10" name="Freeform 2123"/>
          <p:cNvSpPr>
            <a:spLocks noEditPoints="1"/>
          </p:cNvSpPr>
          <p:nvPr/>
        </p:nvSpPr>
        <p:spPr bwMode="auto">
          <a:xfrm>
            <a:off x="1476514" y="4880264"/>
            <a:ext cx="461179" cy="501785"/>
          </a:xfrm>
          <a:custGeom>
            <a:avLst/>
            <a:gdLst>
              <a:gd name="T0" fmla="*/ 24 w 148"/>
              <a:gd name="T1" fmla="*/ 74 h 160"/>
              <a:gd name="T2" fmla="*/ 56 w 148"/>
              <a:gd name="T3" fmla="*/ 148 h 160"/>
              <a:gd name="T4" fmla="*/ 62 w 148"/>
              <a:gd name="T5" fmla="*/ 151 h 160"/>
              <a:gd name="T6" fmla="*/ 65 w 148"/>
              <a:gd name="T7" fmla="*/ 160 h 160"/>
              <a:gd name="T8" fmla="*/ 86 w 148"/>
              <a:gd name="T9" fmla="*/ 157 h 160"/>
              <a:gd name="T10" fmla="*/ 89 w 148"/>
              <a:gd name="T11" fmla="*/ 151 h 160"/>
              <a:gd name="T12" fmla="*/ 92 w 148"/>
              <a:gd name="T13" fmla="*/ 121 h 160"/>
              <a:gd name="T14" fmla="*/ 74 w 148"/>
              <a:gd name="T15" fmla="*/ 24 h 160"/>
              <a:gd name="T16" fmla="*/ 80 w 148"/>
              <a:gd name="T17" fmla="*/ 148 h 160"/>
              <a:gd name="T18" fmla="*/ 68 w 148"/>
              <a:gd name="T19" fmla="*/ 154 h 160"/>
              <a:gd name="T20" fmla="*/ 65 w 148"/>
              <a:gd name="T21" fmla="*/ 145 h 160"/>
              <a:gd name="T22" fmla="*/ 62 w 148"/>
              <a:gd name="T23" fmla="*/ 130 h 160"/>
              <a:gd name="T24" fmla="*/ 86 w 148"/>
              <a:gd name="T25" fmla="*/ 145 h 160"/>
              <a:gd name="T26" fmla="*/ 88 w 148"/>
              <a:gd name="T27" fmla="*/ 116 h 160"/>
              <a:gd name="T28" fmla="*/ 86 w 148"/>
              <a:gd name="T29" fmla="*/ 124 h 160"/>
              <a:gd name="T30" fmla="*/ 62 w 148"/>
              <a:gd name="T31" fmla="*/ 119 h 160"/>
              <a:gd name="T32" fmla="*/ 30 w 148"/>
              <a:gd name="T33" fmla="*/ 74 h 160"/>
              <a:gd name="T34" fmla="*/ 119 w 148"/>
              <a:gd name="T35" fmla="*/ 74 h 160"/>
              <a:gd name="T36" fmla="*/ 71 w 148"/>
              <a:gd name="T37" fmla="*/ 15 h 160"/>
              <a:gd name="T38" fmla="*/ 74 w 148"/>
              <a:gd name="T39" fmla="*/ 0 h 160"/>
              <a:gd name="T40" fmla="*/ 77 w 148"/>
              <a:gd name="T41" fmla="*/ 15 h 160"/>
              <a:gd name="T42" fmla="*/ 71 w 148"/>
              <a:gd name="T43" fmla="*/ 15 h 160"/>
              <a:gd name="T44" fmla="*/ 145 w 148"/>
              <a:gd name="T45" fmla="*/ 77 h 160"/>
              <a:gd name="T46" fmla="*/ 130 w 148"/>
              <a:gd name="T47" fmla="*/ 74 h 160"/>
              <a:gd name="T48" fmla="*/ 145 w 148"/>
              <a:gd name="T49" fmla="*/ 71 h 160"/>
              <a:gd name="T50" fmla="*/ 18 w 148"/>
              <a:gd name="T51" fmla="*/ 74 h 160"/>
              <a:gd name="T52" fmla="*/ 3 w 148"/>
              <a:gd name="T53" fmla="*/ 77 h 160"/>
              <a:gd name="T54" fmla="*/ 3 w 148"/>
              <a:gd name="T55" fmla="*/ 71 h 160"/>
              <a:gd name="T56" fmla="*/ 18 w 148"/>
              <a:gd name="T57" fmla="*/ 74 h 160"/>
              <a:gd name="T58" fmla="*/ 126 w 148"/>
              <a:gd name="T59" fmla="*/ 26 h 160"/>
              <a:gd name="T60" fmla="*/ 116 w 148"/>
              <a:gd name="T61" fmla="*/ 35 h 160"/>
              <a:gd name="T62" fmla="*/ 114 w 148"/>
              <a:gd name="T63" fmla="*/ 30 h 160"/>
              <a:gd name="T64" fmla="*/ 126 w 148"/>
              <a:gd name="T65" fmla="*/ 22 h 160"/>
              <a:gd name="T66" fmla="*/ 34 w 148"/>
              <a:gd name="T67" fmla="*/ 118 h 160"/>
              <a:gd name="T68" fmla="*/ 24 w 148"/>
              <a:gd name="T69" fmla="*/ 127 h 160"/>
              <a:gd name="T70" fmla="*/ 22 w 148"/>
              <a:gd name="T71" fmla="*/ 122 h 160"/>
              <a:gd name="T72" fmla="*/ 34 w 148"/>
              <a:gd name="T73" fmla="*/ 114 h 160"/>
              <a:gd name="T74" fmla="*/ 126 w 148"/>
              <a:gd name="T75" fmla="*/ 126 h 160"/>
              <a:gd name="T76" fmla="*/ 122 w 148"/>
              <a:gd name="T77" fmla="*/ 126 h 160"/>
              <a:gd name="T78" fmla="*/ 114 w 148"/>
              <a:gd name="T79" fmla="*/ 114 h 160"/>
              <a:gd name="T80" fmla="*/ 126 w 148"/>
              <a:gd name="T81" fmla="*/ 122 h 160"/>
              <a:gd name="T82" fmla="*/ 22 w 148"/>
              <a:gd name="T83" fmla="*/ 22 h 160"/>
              <a:gd name="T84" fmla="*/ 34 w 148"/>
              <a:gd name="T85" fmla="*/ 30 h 160"/>
              <a:gd name="T86" fmla="*/ 32 w 148"/>
              <a:gd name="T87" fmla="*/ 35 h 160"/>
              <a:gd name="T88" fmla="*/ 22 w 148"/>
              <a:gd name="T89" fmla="*/ 26 h 160"/>
              <a:gd name="T90" fmla="*/ 74 w 148"/>
              <a:gd name="T91" fmla="*/ 44 h 160"/>
              <a:gd name="T92" fmla="*/ 41 w 148"/>
              <a:gd name="T93" fmla="*/ 77 h 160"/>
              <a:gd name="T94" fmla="*/ 74 w 148"/>
              <a:gd name="T95" fmla="*/ 39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48" h="160">
                <a:moveTo>
                  <a:pt x="74" y="24"/>
                </a:moveTo>
                <a:cubicBezTo>
                  <a:pt x="46" y="24"/>
                  <a:pt x="24" y="46"/>
                  <a:pt x="24" y="74"/>
                </a:cubicBezTo>
                <a:cubicBezTo>
                  <a:pt x="24" y="95"/>
                  <a:pt x="37" y="114"/>
                  <a:pt x="56" y="121"/>
                </a:cubicBezTo>
                <a:cubicBezTo>
                  <a:pt x="56" y="148"/>
                  <a:pt x="56" y="148"/>
                  <a:pt x="56" y="148"/>
                </a:cubicBezTo>
                <a:cubicBezTo>
                  <a:pt x="56" y="150"/>
                  <a:pt x="58" y="151"/>
                  <a:pt x="59" y="151"/>
                </a:cubicBezTo>
                <a:cubicBezTo>
                  <a:pt x="62" y="151"/>
                  <a:pt x="62" y="151"/>
                  <a:pt x="62" y="151"/>
                </a:cubicBezTo>
                <a:cubicBezTo>
                  <a:pt x="62" y="157"/>
                  <a:pt x="62" y="157"/>
                  <a:pt x="62" y="157"/>
                </a:cubicBezTo>
                <a:cubicBezTo>
                  <a:pt x="62" y="159"/>
                  <a:pt x="64" y="160"/>
                  <a:pt x="65" y="160"/>
                </a:cubicBezTo>
                <a:cubicBezTo>
                  <a:pt x="83" y="160"/>
                  <a:pt x="83" y="160"/>
                  <a:pt x="83" y="160"/>
                </a:cubicBezTo>
                <a:cubicBezTo>
                  <a:pt x="85" y="160"/>
                  <a:pt x="86" y="159"/>
                  <a:pt x="86" y="157"/>
                </a:cubicBezTo>
                <a:cubicBezTo>
                  <a:pt x="86" y="151"/>
                  <a:pt x="86" y="151"/>
                  <a:pt x="86" y="151"/>
                </a:cubicBezTo>
                <a:cubicBezTo>
                  <a:pt x="89" y="151"/>
                  <a:pt x="89" y="151"/>
                  <a:pt x="89" y="151"/>
                </a:cubicBezTo>
                <a:cubicBezTo>
                  <a:pt x="91" y="151"/>
                  <a:pt x="92" y="150"/>
                  <a:pt x="92" y="148"/>
                </a:cubicBezTo>
                <a:cubicBezTo>
                  <a:pt x="92" y="121"/>
                  <a:pt x="92" y="121"/>
                  <a:pt x="92" y="121"/>
                </a:cubicBezTo>
                <a:cubicBezTo>
                  <a:pt x="111" y="114"/>
                  <a:pt x="124" y="95"/>
                  <a:pt x="124" y="74"/>
                </a:cubicBezTo>
                <a:cubicBezTo>
                  <a:pt x="124" y="46"/>
                  <a:pt x="102" y="24"/>
                  <a:pt x="74" y="24"/>
                </a:cubicBezTo>
                <a:close/>
                <a:moveTo>
                  <a:pt x="83" y="145"/>
                </a:moveTo>
                <a:cubicBezTo>
                  <a:pt x="81" y="145"/>
                  <a:pt x="80" y="147"/>
                  <a:pt x="80" y="148"/>
                </a:cubicBezTo>
                <a:cubicBezTo>
                  <a:pt x="80" y="154"/>
                  <a:pt x="80" y="154"/>
                  <a:pt x="80" y="154"/>
                </a:cubicBezTo>
                <a:cubicBezTo>
                  <a:pt x="68" y="154"/>
                  <a:pt x="68" y="154"/>
                  <a:pt x="68" y="154"/>
                </a:cubicBezTo>
                <a:cubicBezTo>
                  <a:pt x="68" y="148"/>
                  <a:pt x="68" y="148"/>
                  <a:pt x="68" y="148"/>
                </a:cubicBezTo>
                <a:cubicBezTo>
                  <a:pt x="68" y="147"/>
                  <a:pt x="67" y="145"/>
                  <a:pt x="65" y="145"/>
                </a:cubicBezTo>
                <a:cubicBezTo>
                  <a:pt x="62" y="145"/>
                  <a:pt x="62" y="145"/>
                  <a:pt x="62" y="145"/>
                </a:cubicBezTo>
                <a:cubicBezTo>
                  <a:pt x="62" y="130"/>
                  <a:pt x="62" y="130"/>
                  <a:pt x="62" y="130"/>
                </a:cubicBezTo>
                <a:cubicBezTo>
                  <a:pt x="86" y="130"/>
                  <a:pt x="86" y="130"/>
                  <a:pt x="86" y="130"/>
                </a:cubicBezTo>
                <a:cubicBezTo>
                  <a:pt x="86" y="145"/>
                  <a:pt x="86" y="145"/>
                  <a:pt x="86" y="145"/>
                </a:cubicBezTo>
                <a:lnTo>
                  <a:pt x="83" y="145"/>
                </a:lnTo>
                <a:close/>
                <a:moveTo>
                  <a:pt x="88" y="116"/>
                </a:moveTo>
                <a:cubicBezTo>
                  <a:pt x="87" y="117"/>
                  <a:pt x="86" y="118"/>
                  <a:pt x="86" y="119"/>
                </a:cubicBezTo>
                <a:cubicBezTo>
                  <a:pt x="86" y="124"/>
                  <a:pt x="86" y="124"/>
                  <a:pt x="86" y="124"/>
                </a:cubicBezTo>
                <a:cubicBezTo>
                  <a:pt x="62" y="124"/>
                  <a:pt x="62" y="124"/>
                  <a:pt x="62" y="124"/>
                </a:cubicBezTo>
                <a:cubicBezTo>
                  <a:pt x="62" y="119"/>
                  <a:pt x="62" y="119"/>
                  <a:pt x="62" y="119"/>
                </a:cubicBezTo>
                <a:cubicBezTo>
                  <a:pt x="62" y="118"/>
                  <a:pt x="61" y="117"/>
                  <a:pt x="60" y="116"/>
                </a:cubicBezTo>
                <a:cubicBezTo>
                  <a:pt x="42" y="110"/>
                  <a:pt x="30" y="93"/>
                  <a:pt x="30" y="74"/>
                </a:cubicBezTo>
                <a:cubicBezTo>
                  <a:pt x="30" y="50"/>
                  <a:pt x="50" y="30"/>
                  <a:pt x="74" y="30"/>
                </a:cubicBezTo>
                <a:cubicBezTo>
                  <a:pt x="99" y="30"/>
                  <a:pt x="119" y="50"/>
                  <a:pt x="119" y="74"/>
                </a:cubicBezTo>
                <a:cubicBezTo>
                  <a:pt x="119" y="93"/>
                  <a:pt x="106" y="110"/>
                  <a:pt x="88" y="116"/>
                </a:cubicBezTo>
                <a:close/>
                <a:moveTo>
                  <a:pt x="71" y="15"/>
                </a:moveTo>
                <a:cubicBezTo>
                  <a:pt x="71" y="3"/>
                  <a:pt x="71" y="3"/>
                  <a:pt x="71" y="3"/>
                </a:cubicBezTo>
                <a:cubicBezTo>
                  <a:pt x="71" y="1"/>
                  <a:pt x="72" y="0"/>
                  <a:pt x="74" y="0"/>
                </a:cubicBezTo>
                <a:cubicBezTo>
                  <a:pt x="76" y="0"/>
                  <a:pt x="77" y="1"/>
                  <a:pt x="77" y="3"/>
                </a:cubicBezTo>
                <a:cubicBezTo>
                  <a:pt x="77" y="15"/>
                  <a:pt x="77" y="15"/>
                  <a:pt x="77" y="15"/>
                </a:cubicBezTo>
                <a:cubicBezTo>
                  <a:pt x="77" y="16"/>
                  <a:pt x="76" y="18"/>
                  <a:pt x="74" y="18"/>
                </a:cubicBezTo>
                <a:cubicBezTo>
                  <a:pt x="72" y="18"/>
                  <a:pt x="71" y="16"/>
                  <a:pt x="71" y="15"/>
                </a:cubicBezTo>
                <a:close/>
                <a:moveTo>
                  <a:pt x="148" y="74"/>
                </a:moveTo>
                <a:cubicBezTo>
                  <a:pt x="148" y="76"/>
                  <a:pt x="147" y="77"/>
                  <a:pt x="145" y="77"/>
                </a:cubicBezTo>
                <a:cubicBezTo>
                  <a:pt x="133" y="77"/>
                  <a:pt x="133" y="77"/>
                  <a:pt x="133" y="77"/>
                </a:cubicBezTo>
                <a:cubicBezTo>
                  <a:pt x="132" y="77"/>
                  <a:pt x="130" y="76"/>
                  <a:pt x="130" y="74"/>
                </a:cubicBezTo>
                <a:cubicBezTo>
                  <a:pt x="130" y="72"/>
                  <a:pt x="132" y="71"/>
                  <a:pt x="133" y="71"/>
                </a:cubicBezTo>
                <a:cubicBezTo>
                  <a:pt x="145" y="71"/>
                  <a:pt x="145" y="71"/>
                  <a:pt x="145" y="71"/>
                </a:cubicBezTo>
                <a:cubicBezTo>
                  <a:pt x="147" y="71"/>
                  <a:pt x="148" y="72"/>
                  <a:pt x="148" y="74"/>
                </a:cubicBezTo>
                <a:close/>
                <a:moveTo>
                  <a:pt x="18" y="74"/>
                </a:moveTo>
                <a:cubicBezTo>
                  <a:pt x="18" y="76"/>
                  <a:pt x="16" y="77"/>
                  <a:pt x="15" y="77"/>
                </a:cubicBezTo>
                <a:cubicBezTo>
                  <a:pt x="3" y="77"/>
                  <a:pt x="3" y="77"/>
                  <a:pt x="3" y="77"/>
                </a:cubicBezTo>
                <a:cubicBezTo>
                  <a:pt x="1" y="77"/>
                  <a:pt x="0" y="76"/>
                  <a:pt x="0" y="74"/>
                </a:cubicBezTo>
                <a:cubicBezTo>
                  <a:pt x="0" y="72"/>
                  <a:pt x="1" y="71"/>
                  <a:pt x="3" y="71"/>
                </a:cubicBezTo>
                <a:cubicBezTo>
                  <a:pt x="15" y="71"/>
                  <a:pt x="15" y="71"/>
                  <a:pt x="15" y="71"/>
                </a:cubicBezTo>
                <a:cubicBezTo>
                  <a:pt x="16" y="71"/>
                  <a:pt x="18" y="72"/>
                  <a:pt x="18" y="74"/>
                </a:cubicBezTo>
                <a:close/>
                <a:moveTo>
                  <a:pt x="126" y="22"/>
                </a:moveTo>
                <a:cubicBezTo>
                  <a:pt x="128" y="23"/>
                  <a:pt x="128" y="25"/>
                  <a:pt x="126" y="26"/>
                </a:cubicBezTo>
                <a:cubicBezTo>
                  <a:pt x="118" y="34"/>
                  <a:pt x="118" y="34"/>
                  <a:pt x="118" y="34"/>
                </a:cubicBezTo>
                <a:cubicBezTo>
                  <a:pt x="117" y="35"/>
                  <a:pt x="117" y="35"/>
                  <a:pt x="116" y="35"/>
                </a:cubicBezTo>
                <a:cubicBezTo>
                  <a:pt x="115" y="35"/>
                  <a:pt x="114" y="35"/>
                  <a:pt x="114" y="34"/>
                </a:cubicBezTo>
                <a:cubicBezTo>
                  <a:pt x="113" y="33"/>
                  <a:pt x="113" y="31"/>
                  <a:pt x="114" y="30"/>
                </a:cubicBezTo>
                <a:cubicBezTo>
                  <a:pt x="122" y="22"/>
                  <a:pt x="122" y="22"/>
                  <a:pt x="122" y="22"/>
                </a:cubicBezTo>
                <a:cubicBezTo>
                  <a:pt x="123" y="21"/>
                  <a:pt x="125" y="21"/>
                  <a:pt x="126" y="22"/>
                </a:cubicBezTo>
                <a:close/>
                <a:moveTo>
                  <a:pt x="34" y="114"/>
                </a:moveTo>
                <a:cubicBezTo>
                  <a:pt x="35" y="115"/>
                  <a:pt x="35" y="117"/>
                  <a:pt x="34" y="118"/>
                </a:cubicBezTo>
                <a:cubicBezTo>
                  <a:pt x="26" y="126"/>
                  <a:pt x="26" y="126"/>
                  <a:pt x="26" y="126"/>
                </a:cubicBezTo>
                <a:cubicBezTo>
                  <a:pt x="25" y="127"/>
                  <a:pt x="25" y="127"/>
                  <a:pt x="24" y="127"/>
                </a:cubicBezTo>
                <a:cubicBezTo>
                  <a:pt x="23" y="127"/>
                  <a:pt x="22" y="127"/>
                  <a:pt x="22" y="126"/>
                </a:cubicBezTo>
                <a:cubicBezTo>
                  <a:pt x="21" y="125"/>
                  <a:pt x="21" y="123"/>
                  <a:pt x="22" y="122"/>
                </a:cubicBezTo>
                <a:cubicBezTo>
                  <a:pt x="30" y="114"/>
                  <a:pt x="30" y="114"/>
                  <a:pt x="30" y="114"/>
                </a:cubicBezTo>
                <a:cubicBezTo>
                  <a:pt x="31" y="113"/>
                  <a:pt x="33" y="113"/>
                  <a:pt x="34" y="114"/>
                </a:cubicBezTo>
                <a:close/>
                <a:moveTo>
                  <a:pt x="126" y="122"/>
                </a:moveTo>
                <a:cubicBezTo>
                  <a:pt x="128" y="123"/>
                  <a:pt x="128" y="125"/>
                  <a:pt x="126" y="126"/>
                </a:cubicBezTo>
                <a:cubicBezTo>
                  <a:pt x="126" y="127"/>
                  <a:pt x="125" y="127"/>
                  <a:pt x="124" y="127"/>
                </a:cubicBezTo>
                <a:cubicBezTo>
                  <a:pt x="124" y="127"/>
                  <a:pt x="123" y="127"/>
                  <a:pt x="122" y="126"/>
                </a:cubicBezTo>
                <a:cubicBezTo>
                  <a:pt x="114" y="118"/>
                  <a:pt x="114" y="118"/>
                  <a:pt x="114" y="118"/>
                </a:cubicBezTo>
                <a:cubicBezTo>
                  <a:pt x="113" y="117"/>
                  <a:pt x="113" y="115"/>
                  <a:pt x="114" y="114"/>
                </a:cubicBezTo>
                <a:cubicBezTo>
                  <a:pt x="115" y="113"/>
                  <a:pt x="117" y="113"/>
                  <a:pt x="118" y="114"/>
                </a:cubicBezTo>
                <a:lnTo>
                  <a:pt x="126" y="122"/>
                </a:lnTo>
                <a:close/>
                <a:moveTo>
                  <a:pt x="22" y="26"/>
                </a:moveTo>
                <a:cubicBezTo>
                  <a:pt x="21" y="25"/>
                  <a:pt x="21" y="23"/>
                  <a:pt x="22" y="22"/>
                </a:cubicBezTo>
                <a:cubicBezTo>
                  <a:pt x="23" y="21"/>
                  <a:pt x="25" y="21"/>
                  <a:pt x="26" y="22"/>
                </a:cubicBezTo>
                <a:cubicBezTo>
                  <a:pt x="34" y="30"/>
                  <a:pt x="34" y="30"/>
                  <a:pt x="34" y="30"/>
                </a:cubicBezTo>
                <a:cubicBezTo>
                  <a:pt x="35" y="31"/>
                  <a:pt x="35" y="33"/>
                  <a:pt x="34" y="34"/>
                </a:cubicBezTo>
                <a:cubicBezTo>
                  <a:pt x="34" y="35"/>
                  <a:pt x="33" y="35"/>
                  <a:pt x="32" y="35"/>
                </a:cubicBezTo>
                <a:cubicBezTo>
                  <a:pt x="31" y="35"/>
                  <a:pt x="31" y="35"/>
                  <a:pt x="30" y="34"/>
                </a:cubicBezTo>
                <a:lnTo>
                  <a:pt x="22" y="26"/>
                </a:lnTo>
                <a:close/>
                <a:moveTo>
                  <a:pt x="77" y="41"/>
                </a:moveTo>
                <a:cubicBezTo>
                  <a:pt x="77" y="43"/>
                  <a:pt x="76" y="44"/>
                  <a:pt x="74" y="44"/>
                </a:cubicBezTo>
                <a:cubicBezTo>
                  <a:pt x="58" y="44"/>
                  <a:pt x="44" y="58"/>
                  <a:pt x="44" y="74"/>
                </a:cubicBezTo>
                <a:cubicBezTo>
                  <a:pt x="44" y="76"/>
                  <a:pt x="43" y="77"/>
                  <a:pt x="41" y="77"/>
                </a:cubicBezTo>
                <a:cubicBezTo>
                  <a:pt x="40" y="77"/>
                  <a:pt x="39" y="76"/>
                  <a:pt x="39" y="74"/>
                </a:cubicBezTo>
                <a:cubicBezTo>
                  <a:pt x="39" y="54"/>
                  <a:pt x="54" y="39"/>
                  <a:pt x="74" y="39"/>
                </a:cubicBezTo>
                <a:cubicBezTo>
                  <a:pt x="76" y="39"/>
                  <a:pt x="77" y="40"/>
                  <a:pt x="77" y="4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073"/>
          <p:cNvSpPr>
            <a:spLocks noEditPoints="1"/>
          </p:cNvSpPr>
          <p:nvPr/>
        </p:nvSpPr>
        <p:spPr bwMode="auto">
          <a:xfrm>
            <a:off x="1476514" y="3707204"/>
            <a:ext cx="407907" cy="412678"/>
          </a:xfrm>
          <a:custGeom>
            <a:avLst/>
            <a:gdLst>
              <a:gd name="T0" fmla="*/ 91 w 159"/>
              <a:gd name="T1" fmla="*/ 157 h 160"/>
              <a:gd name="T2" fmla="*/ 88 w 159"/>
              <a:gd name="T3" fmla="*/ 160 h 160"/>
              <a:gd name="T4" fmla="*/ 80 w 159"/>
              <a:gd name="T5" fmla="*/ 74 h 160"/>
              <a:gd name="T6" fmla="*/ 86 w 159"/>
              <a:gd name="T7" fmla="*/ 72 h 160"/>
              <a:gd name="T8" fmla="*/ 83 w 159"/>
              <a:gd name="T9" fmla="*/ 0 h 160"/>
              <a:gd name="T10" fmla="*/ 41 w 159"/>
              <a:gd name="T11" fmla="*/ 13 h 160"/>
              <a:gd name="T12" fmla="*/ 44 w 159"/>
              <a:gd name="T13" fmla="*/ 18 h 160"/>
              <a:gd name="T14" fmla="*/ 83 w 159"/>
              <a:gd name="T15" fmla="*/ 5 h 160"/>
              <a:gd name="T16" fmla="*/ 153 w 159"/>
              <a:gd name="T17" fmla="*/ 87 h 160"/>
              <a:gd name="T18" fmla="*/ 156 w 159"/>
              <a:gd name="T19" fmla="*/ 89 h 160"/>
              <a:gd name="T20" fmla="*/ 150 w 159"/>
              <a:gd name="T21" fmla="*/ 45 h 160"/>
              <a:gd name="T22" fmla="*/ 33 w 159"/>
              <a:gd name="T23" fmla="*/ 23 h 160"/>
              <a:gd name="T24" fmla="*/ 13 w 159"/>
              <a:gd name="T25" fmla="*/ 109 h 160"/>
              <a:gd name="T26" fmla="*/ 17 w 159"/>
              <a:gd name="T27" fmla="*/ 111 h 160"/>
              <a:gd name="T28" fmla="*/ 33 w 159"/>
              <a:gd name="T29" fmla="*/ 26 h 160"/>
              <a:gd name="T30" fmla="*/ 61 w 159"/>
              <a:gd name="T31" fmla="*/ 21 h 160"/>
              <a:gd name="T32" fmla="*/ 30 w 159"/>
              <a:gd name="T33" fmla="*/ 97 h 160"/>
              <a:gd name="T34" fmla="*/ 34 w 159"/>
              <a:gd name="T35" fmla="*/ 138 h 160"/>
              <a:gd name="T36" fmla="*/ 36 w 159"/>
              <a:gd name="T37" fmla="*/ 97 h 160"/>
              <a:gd name="T38" fmla="*/ 63 w 159"/>
              <a:gd name="T39" fmla="*/ 26 h 160"/>
              <a:gd name="T40" fmla="*/ 133 w 159"/>
              <a:gd name="T41" fmla="*/ 59 h 160"/>
              <a:gd name="T42" fmla="*/ 140 w 159"/>
              <a:gd name="T43" fmla="*/ 133 h 160"/>
              <a:gd name="T44" fmla="*/ 138 w 159"/>
              <a:gd name="T45" fmla="*/ 57 h 160"/>
              <a:gd name="T46" fmla="*/ 83 w 159"/>
              <a:gd name="T47" fmla="*/ 33 h 160"/>
              <a:gd name="T48" fmla="*/ 72 w 159"/>
              <a:gd name="T49" fmla="*/ 37 h 160"/>
              <a:gd name="T50" fmla="*/ 83 w 159"/>
              <a:gd name="T51" fmla="*/ 38 h 160"/>
              <a:gd name="T52" fmla="*/ 121 w 159"/>
              <a:gd name="T53" fmla="*/ 144 h 160"/>
              <a:gd name="T54" fmla="*/ 124 w 159"/>
              <a:gd name="T55" fmla="*/ 146 h 160"/>
              <a:gd name="T56" fmla="*/ 120 w 159"/>
              <a:gd name="T57" fmla="*/ 57 h 160"/>
              <a:gd name="T58" fmla="*/ 63 w 159"/>
              <a:gd name="T59" fmla="*/ 44 h 160"/>
              <a:gd name="T60" fmla="*/ 60 w 159"/>
              <a:gd name="T61" fmla="*/ 40 h 160"/>
              <a:gd name="T62" fmla="*/ 50 w 159"/>
              <a:gd name="T63" fmla="*/ 138 h 160"/>
              <a:gd name="T64" fmla="*/ 56 w 159"/>
              <a:gd name="T65" fmla="*/ 138 h 160"/>
              <a:gd name="T66" fmla="*/ 63 w 159"/>
              <a:gd name="T67" fmla="*/ 44 h 160"/>
              <a:gd name="T68" fmla="*/ 107 w 159"/>
              <a:gd name="T69" fmla="*/ 127 h 160"/>
              <a:gd name="T70" fmla="*/ 104 w 159"/>
              <a:gd name="T71" fmla="*/ 130 h 160"/>
              <a:gd name="T72" fmla="*/ 105 w 159"/>
              <a:gd name="T73" fmla="*/ 152 h 160"/>
              <a:gd name="T74" fmla="*/ 107 w 159"/>
              <a:gd name="T75" fmla="*/ 155 h 160"/>
              <a:gd name="T76" fmla="*/ 110 w 159"/>
              <a:gd name="T77" fmla="*/ 138 h 160"/>
              <a:gd name="T78" fmla="*/ 83 w 159"/>
              <a:gd name="T79" fmla="*/ 52 h 160"/>
              <a:gd name="T80" fmla="*/ 63 w 159"/>
              <a:gd name="T81" fmla="*/ 81 h 160"/>
              <a:gd name="T82" fmla="*/ 69 w 159"/>
              <a:gd name="T83" fmla="*/ 155 h 160"/>
              <a:gd name="T84" fmla="*/ 68 w 159"/>
              <a:gd name="T85" fmla="*/ 79 h 160"/>
              <a:gd name="T86" fmla="*/ 83 w 159"/>
              <a:gd name="T87" fmla="*/ 57 h 160"/>
              <a:gd name="T88" fmla="*/ 105 w 159"/>
              <a:gd name="T89" fmla="*/ 117 h 160"/>
              <a:gd name="T90" fmla="*/ 108 w 159"/>
              <a:gd name="T91" fmla="*/ 119 h 160"/>
              <a:gd name="T92" fmla="*/ 103 w 159"/>
              <a:gd name="T93" fmla="*/ 65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59" h="160">
                <a:moveTo>
                  <a:pt x="86" y="72"/>
                </a:moveTo>
                <a:cubicBezTo>
                  <a:pt x="86" y="74"/>
                  <a:pt x="93" y="99"/>
                  <a:pt x="91" y="157"/>
                </a:cubicBezTo>
                <a:cubicBezTo>
                  <a:pt x="91" y="159"/>
                  <a:pt x="90" y="160"/>
                  <a:pt x="88" y="160"/>
                </a:cubicBezTo>
                <a:cubicBezTo>
                  <a:pt x="88" y="160"/>
                  <a:pt x="88" y="160"/>
                  <a:pt x="88" y="160"/>
                </a:cubicBezTo>
                <a:cubicBezTo>
                  <a:pt x="87" y="160"/>
                  <a:pt x="86" y="159"/>
                  <a:pt x="86" y="157"/>
                </a:cubicBezTo>
                <a:cubicBezTo>
                  <a:pt x="88" y="100"/>
                  <a:pt x="80" y="74"/>
                  <a:pt x="80" y="74"/>
                </a:cubicBezTo>
                <a:cubicBezTo>
                  <a:pt x="80" y="73"/>
                  <a:pt x="81" y="71"/>
                  <a:pt x="82" y="71"/>
                </a:cubicBezTo>
                <a:cubicBezTo>
                  <a:pt x="84" y="70"/>
                  <a:pt x="85" y="71"/>
                  <a:pt x="86" y="72"/>
                </a:cubicBezTo>
                <a:close/>
                <a:moveTo>
                  <a:pt x="150" y="45"/>
                </a:moveTo>
                <a:cubicBezTo>
                  <a:pt x="139" y="18"/>
                  <a:pt x="112" y="0"/>
                  <a:pt x="83" y="0"/>
                </a:cubicBezTo>
                <a:cubicBezTo>
                  <a:pt x="73" y="0"/>
                  <a:pt x="64" y="2"/>
                  <a:pt x="55" y="6"/>
                </a:cubicBezTo>
                <a:cubicBezTo>
                  <a:pt x="50" y="8"/>
                  <a:pt x="45" y="10"/>
                  <a:pt x="41" y="13"/>
                </a:cubicBezTo>
                <a:cubicBezTo>
                  <a:pt x="40" y="14"/>
                  <a:pt x="39" y="15"/>
                  <a:pt x="40" y="17"/>
                </a:cubicBezTo>
                <a:cubicBezTo>
                  <a:pt x="41" y="18"/>
                  <a:pt x="42" y="18"/>
                  <a:pt x="44" y="18"/>
                </a:cubicBezTo>
                <a:cubicBezTo>
                  <a:pt x="48" y="15"/>
                  <a:pt x="52" y="13"/>
                  <a:pt x="57" y="11"/>
                </a:cubicBezTo>
                <a:cubicBezTo>
                  <a:pt x="65" y="7"/>
                  <a:pt x="74" y="5"/>
                  <a:pt x="83" y="5"/>
                </a:cubicBezTo>
                <a:cubicBezTo>
                  <a:pt x="110" y="5"/>
                  <a:pt x="135" y="22"/>
                  <a:pt x="145" y="47"/>
                </a:cubicBezTo>
                <a:cubicBezTo>
                  <a:pt x="150" y="57"/>
                  <a:pt x="152" y="77"/>
                  <a:pt x="153" y="87"/>
                </a:cubicBezTo>
                <a:cubicBezTo>
                  <a:pt x="153" y="88"/>
                  <a:pt x="155" y="89"/>
                  <a:pt x="156" y="89"/>
                </a:cubicBezTo>
                <a:cubicBezTo>
                  <a:pt x="156" y="89"/>
                  <a:pt x="156" y="89"/>
                  <a:pt x="156" y="89"/>
                </a:cubicBezTo>
                <a:cubicBezTo>
                  <a:pt x="158" y="89"/>
                  <a:pt x="159" y="88"/>
                  <a:pt x="159" y="87"/>
                </a:cubicBezTo>
                <a:cubicBezTo>
                  <a:pt x="157" y="73"/>
                  <a:pt x="155" y="55"/>
                  <a:pt x="150" y="45"/>
                </a:cubicBezTo>
                <a:close/>
                <a:moveTo>
                  <a:pt x="33" y="26"/>
                </a:moveTo>
                <a:cubicBezTo>
                  <a:pt x="34" y="25"/>
                  <a:pt x="34" y="24"/>
                  <a:pt x="33" y="23"/>
                </a:cubicBezTo>
                <a:cubicBezTo>
                  <a:pt x="32" y="21"/>
                  <a:pt x="30" y="21"/>
                  <a:pt x="29" y="22"/>
                </a:cubicBezTo>
                <a:cubicBezTo>
                  <a:pt x="14" y="37"/>
                  <a:pt x="0" y="64"/>
                  <a:pt x="13" y="109"/>
                </a:cubicBezTo>
                <a:cubicBezTo>
                  <a:pt x="14" y="110"/>
                  <a:pt x="15" y="111"/>
                  <a:pt x="16" y="111"/>
                </a:cubicBezTo>
                <a:cubicBezTo>
                  <a:pt x="16" y="111"/>
                  <a:pt x="17" y="111"/>
                  <a:pt x="17" y="111"/>
                </a:cubicBezTo>
                <a:cubicBezTo>
                  <a:pt x="18" y="111"/>
                  <a:pt x="19" y="109"/>
                  <a:pt x="19" y="108"/>
                </a:cubicBezTo>
                <a:cubicBezTo>
                  <a:pt x="8" y="74"/>
                  <a:pt x="13" y="45"/>
                  <a:pt x="33" y="26"/>
                </a:cubicBezTo>
                <a:close/>
                <a:moveTo>
                  <a:pt x="85" y="16"/>
                </a:moveTo>
                <a:cubicBezTo>
                  <a:pt x="77" y="16"/>
                  <a:pt x="69" y="17"/>
                  <a:pt x="61" y="21"/>
                </a:cubicBezTo>
                <a:cubicBezTo>
                  <a:pt x="34" y="32"/>
                  <a:pt x="20" y="61"/>
                  <a:pt x="28" y="89"/>
                </a:cubicBezTo>
                <a:cubicBezTo>
                  <a:pt x="29" y="91"/>
                  <a:pt x="30" y="94"/>
                  <a:pt x="30" y="97"/>
                </a:cubicBezTo>
                <a:cubicBezTo>
                  <a:pt x="31" y="104"/>
                  <a:pt x="31" y="116"/>
                  <a:pt x="31" y="136"/>
                </a:cubicBezTo>
                <a:cubicBezTo>
                  <a:pt x="31" y="137"/>
                  <a:pt x="32" y="138"/>
                  <a:pt x="34" y="138"/>
                </a:cubicBezTo>
                <a:cubicBezTo>
                  <a:pt x="35" y="138"/>
                  <a:pt x="37" y="137"/>
                  <a:pt x="37" y="136"/>
                </a:cubicBezTo>
                <a:cubicBezTo>
                  <a:pt x="37" y="115"/>
                  <a:pt x="37" y="104"/>
                  <a:pt x="36" y="97"/>
                </a:cubicBezTo>
                <a:cubicBezTo>
                  <a:pt x="35" y="93"/>
                  <a:pt x="34" y="90"/>
                  <a:pt x="33" y="87"/>
                </a:cubicBezTo>
                <a:cubicBezTo>
                  <a:pt x="26" y="62"/>
                  <a:pt x="39" y="36"/>
                  <a:pt x="63" y="26"/>
                </a:cubicBezTo>
                <a:cubicBezTo>
                  <a:pt x="70" y="23"/>
                  <a:pt x="77" y="21"/>
                  <a:pt x="85" y="22"/>
                </a:cubicBezTo>
                <a:cubicBezTo>
                  <a:pt x="104" y="22"/>
                  <a:pt x="126" y="39"/>
                  <a:pt x="133" y="59"/>
                </a:cubicBezTo>
                <a:cubicBezTo>
                  <a:pt x="138" y="76"/>
                  <a:pt x="138" y="104"/>
                  <a:pt x="138" y="130"/>
                </a:cubicBezTo>
                <a:cubicBezTo>
                  <a:pt x="138" y="132"/>
                  <a:pt x="139" y="133"/>
                  <a:pt x="140" y="133"/>
                </a:cubicBezTo>
                <a:cubicBezTo>
                  <a:pt x="142" y="133"/>
                  <a:pt x="143" y="132"/>
                  <a:pt x="143" y="130"/>
                </a:cubicBezTo>
                <a:cubicBezTo>
                  <a:pt x="144" y="104"/>
                  <a:pt x="144" y="75"/>
                  <a:pt x="138" y="57"/>
                </a:cubicBezTo>
                <a:cubicBezTo>
                  <a:pt x="130" y="35"/>
                  <a:pt x="107" y="17"/>
                  <a:pt x="85" y="16"/>
                </a:cubicBezTo>
                <a:close/>
                <a:moveTo>
                  <a:pt x="83" y="33"/>
                </a:moveTo>
                <a:cubicBezTo>
                  <a:pt x="80" y="33"/>
                  <a:pt x="77" y="33"/>
                  <a:pt x="74" y="33"/>
                </a:cubicBezTo>
                <a:cubicBezTo>
                  <a:pt x="73" y="34"/>
                  <a:pt x="72" y="35"/>
                  <a:pt x="72" y="37"/>
                </a:cubicBezTo>
                <a:cubicBezTo>
                  <a:pt x="72" y="38"/>
                  <a:pt x="74" y="39"/>
                  <a:pt x="75" y="39"/>
                </a:cubicBezTo>
                <a:cubicBezTo>
                  <a:pt x="78" y="38"/>
                  <a:pt x="80" y="38"/>
                  <a:pt x="83" y="38"/>
                </a:cubicBezTo>
                <a:cubicBezTo>
                  <a:pt x="97" y="38"/>
                  <a:pt x="110" y="46"/>
                  <a:pt x="115" y="59"/>
                </a:cubicBezTo>
                <a:cubicBezTo>
                  <a:pt x="122" y="75"/>
                  <a:pt x="122" y="100"/>
                  <a:pt x="121" y="144"/>
                </a:cubicBezTo>
                <a:cubicBezTo>
                  <a:pt x="121" y="145"/>
                  <a:pt x="122" y="146"/>
                  <a:pt x="124" y="146"/>
                </a:cubicBezTo>
                <a:cubicBezTo>
                  <a:pt x="124" y="146"/>
                  <a:pt x="124" y="146"/>
                  <a:pt x="124" y="146"/>
                </a:cubicBezTo>
                <a:cubicBezTo>
                  <a:pt x="125" y="146"/>
                  <a:pt x="126" y="145"/>
                  <a:pt x="126" y="144"/>
                </a:cubicBezTo>
                <a:cubicBezTo>
                  <a:pt x="128" y="98"/>
                  <a:pt x="127" y="74"/>
                  <a:pt x="120" y="57"/>
                </a:cubicBezTo>
                <a:cubicBezTo>
                  <a:pt x="114" y="42"/>
                  <a:pt x="99" y="33"/>
                  <a:pt x="83" y="33"/>
                </a:cubicBezTo>
                <a:close/>
                <a:moveTo>
                  <a:pt x="63" y="44"/>
                </a:moveTo>
                <a:cubicBezTo>
                  <a:pt x="64" y="43"/>
                  <a:pt x="64" y="42"/>
                  <a:pt x="63" y="41"/>
                </a:cubicBezTo>
                <a:cubicBezTo>
                  <a:pt x="63" y="39"/>
                  <a:pt x="61" y="39"/>
                  <a:pt x="60" y="40"/>
                </a:cubicBezTo>
                <a:cubicBezTo>
                  <a:pt x="46" y="50"/>
                  <a:pt x="40" y="69"/>
                  <a:pt x="45" y="87"/>
                </a:cubicBezTo>
                <a:cubicBezTo>
                  <a:pt x="45" y="87"/>
                  <a:pt x="50" y="107"/>
                  <a:pt x="50" y="138"/>
                </a:cubicBezTo>
                <a:cubicBezTo>
                  <a:pt x="50" y="140"/>
                  <a:pt x="51" y="141"/>
                  <a:pt x="53" y="141"/>
                </a:cubicBezTo>
                <a:cubicBezTo>
                  <a:pt x="54" y="141"/>
                  <a:pt x="56" y="140"/>
                  <a:pt x="56" y="138"/>
                </a:cubicBezTo>
                <a:cubicBezTo>
                  <a:pt x="56" y="106"/>
                  <a:pt x="50" y="86"/>
                  <a:pt x="50" y="85"/>
                </a:cubicBezTo>
                <a:cubicBezTo>
                  <a:pt x="45" y="69"/>
                  <a:pt x="51" y="53"/>
                  <a:pt x="63" y="44"/>
                </a:cubicBezTo>
                <a:close/>
                <a:moveTo>
                  <a:pt x="110" y="130"/>
                </a:moveTo>
                <a:cubicBezTo>
                  <a:pt x="110" y="129"/>
                  <a:pt x="109" y="127"/>
                  <a:pt x="107" y="127"/>
                </a:cubicBezTo>
                <a:cubicBezTo>
                  <a:pt x="107" y="127"/>
                  <a:pt x="107" y="127"/>
                  <a:pt x="107" y="127"/>
                </a:cubicBezTo>
                <a:cubicBezTo>
                  <a:pt x="106" y="127"/>
                  <a:pt x="104" y="129"/>
                  <a:pt x="104" y="130"/>
                </a:cubicBezTo>
                <a:cubicBezTo>
                  <a:pt x="104" y="132"/>
                  <a:pt x="104" y="135"/>
                  <a:pt x="105" y="138"/>
                </a:cubicBezTo>
                <a:cubicBezTo>
                  <a:pt x="105" y="143"/>
                  <a:pt x="105" y="148"/>
                  <a:pt x="105" y="152"/>
                </a:cubicBezTo>
                <a:cubicBezTo>
                  <a:pt x="105" y="153"/>
                  <a:pt x="106" y="155"/>
                  <a:pt x="107" y="155"/>
                </a:cubicBezTo>
                <a:cubicBezTo>
                  <a:pt x="107" y="155"/>
                  <a:pt x="107" y="155"/>
                  <a:pt x="107" y="155"/>
                </a:cubicBezTo>
                <a:cubicBezTo>
                  <a:pt x="109" y="155"/>
                  <a:pt x="110" y="153"/>
                  <a:pt x="110" y="152"/>
                </a:cubicBezTo>
                <a:cubicBezTo>
                  <a:pt x="110" y="148"/>
                  <a:pt x="110" y="143"/>
                  <a:pt x="110" y="138"/>
                </a:cubicBezTo>
                <a:cubicBezTo>
                  <a:pt x="110" y="135"/>
                  <a:pt x="110" y="132"/>
                  <a:pt x="110" y="130"/>
                </a:cubicBezTo>
                <a:close/>
                <a:moveTo>
                  <a:pt x="83" y="52"/>
                </a:moveTo>
                <a:cubicBezTo>
                  <a:pt x="80" y="52"/>
                  <a:pt x="77" y="52"/>
                  <a:pt x="75" y="53"/>
                </a:cubicBezTo>
                <a:cubicBezTo>
                  <a:pt x="64" y="58"/>
                  <a:pt x="59" y="70"/>
                  <a:pt x="63" y="81"/>
                </a:cubicBezTo>
                <a:cubicBezTo>
                  <a:pt x="65" y="87"/>
                  <a:pt x="66" y="120"/>
                  <a:pt x="66" y="152"/>
                </a:cubicBezTo>
                <a:cubicBezTo>
                  <a:pt x="66" y="153"/>
                  <a:pt x="68" y="155"/>
                  <a:pt x="69" y="155"/>
                </a:cubicBezTo>
                <a:cubicBezTo>
                  <a:pt x="71" y="155"/>
                  <a:pt x="72" y="153"/>
                  <a:pt x="72" y="152"/>
                </a:cubicBezTo>
                <a:cubicBezTo>
                  <a:pt x="72" y="123"/>
                  <a:pt x="70" y="87"/>
                  <a:pt x="68" y="79"/>
                </a:cubicBezTo>
                <a:cubicBezTo>
                  <a:pt x="65" y="71"/>
                  <a:pt x="69" y="62"/>
                  <a:pt x="77" y="58"/>
                </a:cubicBezTo>
                <a:cubicBezTo>
                  <a:pt x="79" y="57"/>
                  <a:pt x="81" y="57"/>
                  <a:pt x="83" y="57"/>
                </a:cubicBezTo>
                <a:cubicBezTo>
                  <a:pt x="89" y="57"/>
                  <a:pt x="95" y="61"/>
                  <a:pt x="98" y="67"/>
                </a:cubicBezTo>
                <a:cubicBezTo>
                  <a:pt x="103" y="79"/>
                  <a:pt x="105" y="101"/>
                  <a:pt x="105" y="117"/>
                </a:cubicBezTo>
                <a:cubicBezTo>
                  <a:pt x="105" y="118"/>
                  <a:pt x="106" y="119"/>
                  <a:pt x="108" y="119"/>
                </a:cubicBezTo>
                <a:cubicBezTo>
                  <a:pt x="108" y="119"/>
                  <a:pt x="108" y="119"/>
                  <a:pt x="108" y="119"/>
                </a:cubicBezTo>
                <a:cubicBezTo>
                  <a:pt x="109" y="119"/>
                  <a:pt x="110" y="118"/>
                  <a:pt x="110" y="117"/>
                </a:cubicBezTo>
                <a:cubicBezTo>
                  <a:pt x="110" y="100"/>
                  <a:pt x="108" y="78"/>
                  <a:pt x="103" y="65"/>
                </a:cubicBezTo>
                <a:cubicBezTo>
                  <a:pt x="100" y="57"/>
                  <a:pt x="92" y="52"/>
                  <a:pt x="83" y="5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101"/>
          <p:cNvSpPr>
            <a:spLocks noEditPoints="1"/>
          </p:cNvSpPr>
          <p:nvPr/>
        </p:nvSpPr>
        <p:spPr bwMode="auto">
          <a:xfrm>
            <a:off x="1476514" y="2451034"/>
            <a:ext cx="394788" cy="413872"/>
          </a:xfrm>
          <a:custGeom>
            <a:avLst/>
            <a:gdLst>
              <a:gd name="T0" fmla="*/ 154 w 154"/>
              <a:gd name="T1" fmla="*/ 22 h 160"/>
              <a:gd name="T2" fmla="*/ 77 w 154"/>
              <a:gd name="T3" fmla="*/ 0 h 160"/>
              <a:gd name="T4" fmla="*/ 0 w 154"/>
              <a:gd name="T5" fmla="*/ 22 h 160"/>
              <a:gd name="T6" fmla="*/ 6 w 154"/>
              <a:gd name="T7" fmla="*/ 30 h 160"/>
              <a:gd name="T8" fmla="*/ 58 w 154"/>
              <a:gd name="T9" fmla="*/ 102 h 160"/>
              <a:gd name="T10" fmla="*/ 58 w 154"/>
              <a:gd name="T11" fmla="*/ 156 h 160"/>
              <a:gd name="T12" fmla="*/ 60 w 154"/>
              <a:gd name="T13" fmla="*/ 159 h 160"/>
              <a:gd name="T14" fmla="*/ 62 w 154"/>
              <a:gd name="T15" fmla="*/ 160 h 160"/>
              <a:gd name="T16" fmla="*/ 95 w 154"/>
              <a:gd name="T17" fmla="*/ 127 h 160"/>
              <a:gd name="T18" fmla="*/ 95 w 154"/>
              <a:gd name="T19" fmla="*/ 102 h 160"/>
              <a:gd name="T20" fmla="*/ 148 w 154"/>
              <a:gd name="T21" fmla="*/ 30 h 160"/>
              <a:gd name="T22" fmla="*/ 148 w 154"/>
              <a:gd name="T23" fmla="*/ 30 h 160"/>
              <a:gd name="T24" fmla="*/ 154 w 154"/>
              <a:gd name="T25" fmla="*/ 22 h 160"/>
              <a:gd name="T26" fmla="*/ 77 w 154"/>
              <a:gd name="T27" fmla="*/ 6 h 160"/>
              <a:gd name="T28" fmla="*/ 147 w 154"/>
              <a:gd name="T29" fmla="*/ 22 h 160"/>
              <a:gd name="T30" fmla="*/ 144 w 154"/>
              <a:gd name="T31" fmla="*/ 26 h 160"/>
              <a:gd name="T32" fmla="*/ 144 w 154"/>
              <a:gd name="T33" fmla="*/ 26 h 160"/>
              <a:gd name="T34" fmla="*/ 144 w 154"/>
              <a:gd name="T35" fmla="*/ 26 h 160"/>
              <a:gd name="T36" fmla="*/ 77 w 154"/>
              <a:gd name="T37" fmla="*/ 37 h 160"/>
              <a:gd name="T38" fmla="*/ 10 w 154"/>
              <a:gd name="T39" fmla="*/ 26 h 160"/>
              <a:gd name="T40" fmla="*/ 10 w 154"/>
              <a:gd name="T41" fmla="*/ 26 h 160"/>
              <a:gd name="T42" fmla="*/ 8 w 154"/>
              <a:gd name="T43" fmla="*/ 25 h 160"/>
              <a:gd name="T44" fmla="*/ 6 w 154"/>
              <a:gd name="T45" fmla="*/ 22 h 160"/>
              <a:gd name="T46" fmla="*/ 77 w 154"/>
              <a:gd name="T47" fmla="*/ 6 h 160"/>
              <a:gd name="T48" fmla="*/ 89 w 154"/>
              <a:gd name="T49" fmla="*/ 125 h 160"/>
              <a:gd name="T50" fmla="*/ 65 w 154"/>
              <a:gd name="T51" fmla="*/ 149 h 160"/>
              <a:gd name="T52" fmla="*/ 65 w 154"/>
              <a:gd name="T53" fmla="*/ 104 h 160"/>
              <a:gd name="T54" fmla="*/ 89 w 154"/>
              <a:gd name="T55" fmla="*/ 104 h 160"/>
              <a:gd name="T56" fmla="*/ 89 w 154"/>
              <a:gd name="T57" fmla="*/ 125 h 160"/>
              <a:gd name="T58" fmla="*/ 91 w 154"/>
              <a:gd name="T59" fmla="*/ 98 h 160"/>
              <a:gd name="T60" fmla="*/ 63 w 154"/>
              <a:gd name="T61" fmla="*/ 98 h 160"/>
              <a:gd name="T62" fmla="*/ 17 w 154"/>
              <a:gd name="T63" fmla="*/ 36 h 160"/>
              <a:gd name="T64" fmla="*/ 77 w 154"/>
              <a:gd name="T65" fmla="*/ 43 h 160"/>
              <a:gd name="T66" fmla="*/ 136 w 154"/>
              <a:gd name="T67" fmla="*/ 36 h 160"/>
              <a:gd name="T68" fmla="*/ 91 w 154"/>
              <a:gd name="T69" fmla="*/ 98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54" h="160">
                <a:moveTo>
                  <a:pt x="154" y="22"/>
                </a:moveTo>
                <a:cubicBezTo>
                  <a:pt x="154" y="7"/>
                  <a:pt x="115" y="0"/>
                  <a:pt x="77" y="0"/>
                </a:cubicBezTo>
                <a:cubicBezTo>
                  <a:pt x="39" y="0"/>
                  <a:pt x="0" y="7"/>
                  <a:pt x="0" y="22"/>
                </a:cubicBezTo>
                <a:cubicBezTo>
                  <a:pt x="0" y="25"/>
                  <a:pt x="2" y="28"/>
                  <a:pt x="6" y="30"/>
                </a:cubicBezTo>
                <a:cubicBezTo>
                  <a:pt x="58" y="102"/>
                  <a:pt x="58" y="102"/>
                  <a:pt x="58" y="102"/>
                </a:cubicBezTo>
                <a:cubicBezTo>
                  <a:pt x="58" y="156"/>
                  <a:pt x="58" y="156"/>
                  <a:pt x="58" y="156"/>
                </a:cubicBezTo>
                <a:cubicBezTo>
                  <a:pt x="58" y="158"/>
                  <a:pt x="59" y="159"/>
                  <a:pt x="60" y="159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95" y="127"/>
                  <a:pt x="95" y="127"/>
                  <a:pt x="95" y="127"/>
                </a:cubicBezTo>
                <a:cubicBezTo>
                  <a:pt x="95" y="102"/>
                  <a:pt x="95" y="102"/>
                  <a:pt x="95" y="102"/>
                </a:cubicBezTo>
                <a:cubicBezTo>
                  <a:pt x="148" y="30"/>
                  <a:pt x="148" y="30"/>
                  <a:pt x="148" y="30"/>
                </a:cubicBezTo>
                <a:cubicBezTo>
                  <a:pt x="148" y="30"/>
                  <a:pt x="148" y="30"/>
                  <a:pt x="148" y="30"/>
                </a:cubicBezTo>
                <a:cubicBezTo>
                  <a:pt x="152" y="28"/>
                  <a:pt x="154" y="25"/>
                  <a:pt x="154" y="22"/>
                </a:cubicBezTo>
                <a:close/>
                <a:moveTo>
                  <a:pt x="77" y="6"/>
                </a:moveTo>
                <a:cubicBezTo>
                  <a:pt x="120" y="6"/>
                  <a:pt x="147" y="15"/>
                  <a:pt x="147" y="22"/>
                </a:cubicBezTo>
                <a:cubicBezTo>
                  <a:pt x="147" y="23"/>
                  <a:pt x="146" y="24"/>
                  <a:pt x="144" y="26"/>
                </a:cubicBezTo>
                <a:cubicBezTo>
                  <a:pt x="144" y="26"/>
                  <a:pt x="144" y="26"/>
                  <a:pt x="144" y="26"/>
                </a:cubicBezTo>
                <a:cubicBezTo>
                  <a:pt x="144" y="26"/>
                  <a:pt x="144" y="26"/>
                  <a:pt x="144" y="26"/>
                </a:cubicBezTo>
                <a:cubicBezTo>
                  <a:pt x="135" y="31"/>
                  <a:pt x="111" y="37"/>
                  <a:pt x="77" y="37"/>
                </a:cubicBezTo>
                <a:cubicBezTo>
                  <a:pt x="43" y="37"/>
                  <a:pt x="18" y="31"/>
                  <a:pt x="10" y="26"/>
                </a:cubicBezTo>
                <a:cubicBezTo>
                  <a:pt x="10" y="26"/>
                  <a:pt x="10" y="26"/>
                  <a:pt x="10" y="26"/>
                </a:cubicBezTo>
                <a:cubicBezTo>
                  <a:pt x="8" y="25"/>
                  <a:pt x="8" y="25"/>
                  <a:pt x="8" y="25"/>
                </a:cubicBezTo>
                <a:cubicBezTo>
                  <a:pt x="7" y="24"/>
                  <a:pt x="6" y="23"/>
                  <a:pt x="6" y="22"/>
                </a:cubicBezTo>
                <a:cubicBezTo>
                  <a:pt x="6" y="15"/>
                  <a:pt x="34" y="6"/>
                  <a:pt x="77" y="6"/>
                </a:cubicBezTo>
                <a:close/>
                <a:moveTo>
                  <a:pt x="89" y="125"/>
                </a:moveTo>
                <a:cubicBezTo>
                  <a:pt x="65" y="149"/>
                  <a:pt x="65" y="149"/>
                  <a:pt x="65" y="149"/>
                </a:cubicBezTo>
                <a:cubicBezTo>
                  <a:pt x="65" y="104"/>
                  <a:pt x="65" y="104"/>
                  <a:pt x="65" y="104"/>
                </a:cubicBezTo>
                <a:cubicBezTo>
                  <a:pt x="89" y="104"/>
                  <a:pt x="89" y="104"/>
                  <a:pt x="89" y="104"/>
                </a:cubicBezTo>
                <a:lnTo>
                  <a:pt x="89" y="125"/>
                </a:lnTo>
                <a:close/>
                <a:moveTo>
                  <a:pt x="91" y="98"/>
                </a:moveTo>
                <a:cubicBezTo>
                  <a:pt x="63" y="98"/>
                  <a:pt x="63" y="98"/>
                  <a:pt x="63" y="98"/>
                </a:cubicBezTo>
                <a:cubicBezTo>
                  <a:pt x="17" y="36"/>
                  <a:pt x="17" y="36"/>
                  <a:pt x="17" y="36"/>
                </a:cubicBezTo>
                <a:cubicBezTo>
                  <a:pt x="32" y="40"/>
                  <a:pt x="54" y="43"/>
                  <a:pt x="77" y="43"/>
                </a:cubicBezTo>
                <a:cubicBezTo>
                  <a:pt x="99" y="43"/>
                  <a:pt x="122" y="40"/>
                  <a:pt x="136" y="36"/>
                </a:cubicBezTo>
                <a:lnTo>
                  <a:pt x="91" y="9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B59BBD-9ADA-5E47-8858-82EB166C8EF6}"/>
              </a:ext>
            </a:extLst>
          </p:cNvPr>
          <p:cNvSpPr txBox="1"/>
          <p:nvPr/>
        </p:nvSpPr>
        <p:spPr>
          <a:xfrm>
            <a:off x="2318702" y="3439510"/>
            <a:ext cx="2275026" cy="98180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600" spc="-60" dirty="0">
                <a:latin typeface="+mj-lt"/>
              </a:rPr>
              <a:t>Chart name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400" spc="-60" dirty="0"/>
              <a:t>A peep at some distant orb has power.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B59BBD-9ADA-5E47-8858-82EB166C8EF6}"/>
              </a:ext>
            </a:extLst>
          </p:cNvPr>
          <p:cNvSpPr txBox="1"/>
          <p:nvPr/>
        </p:nvSpPr>
        <p:spPr>
          <a:xfrm>
            <a:off x="2318702" y="4650383"/>
            <a:ext cx="2275026" cy="98180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600" spc="-60" dirty="0">
                <a:latin typeface="+mj-lt"/>
              </a:rPr>
              <a:t>Chart name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400" spc="-60" dirty="0"/>
              <a:t>A peep at some distant orb has power.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4909038" y="3910934"/>
            <a:ext cx="5758506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7395752" y="3660746"/>
            <a:ext cx="469767" cy="469767"/>
          </a:xfrm>
          <a:prstGeom prst="ellipse">
            <a:avLst/>
          </a:prstGeom>
          <a:solidFill>
            <a:schemeClr val="accent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r>
              <a:rPr lang="en-US" sz="1200" dirty="0">
                <a:solidFill>
                  <a:schemeClr val="bg1"/>
                </a:solidFill>
                <a:latin typeface="+mj-lt"/>
              </a:rPr>
              <a:t>45%</a:t>
            </a:r>
          </a:p>
        </p:txBody>
      </p:sp>
      <p:sp>
        <p:nvSpPr>
          <p:cNvPr id="17" name="Oval 16"/>
          <p:cNvSpPr/>
          <p:nvPr/>
        </p:nvSpPr>
        <p:spPr>
          <a:xfrm rot="5400000">
            <a:off x="10667544" y="3873303"/>
            <a:ext cx="75263" cy="75263"/>
          </a:xfrm>
          <a:prstGeom prst="ellipse">
            <a:avLst/>
          </a:prstGeom>
          <a:solidFill>
            <a:schemeClr val="accent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909038" y="5120646"/>
            <a:ext cx="5758506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9185107" y="4870458"/>
            <a:ext cx="469767" cy="469767"/>
          </a:xfrm>
          <a:prstGeom prst="ellipse">
            <a:avLst/>
          </a:prstGeom>
          <a:solidFill>
            <a:schemeClr val="accent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r>
              <a:rPr lang="en-US" sz="1200" dirty="0">
                <a:solidFill>
                  <a:schemeClr val="bg1"/>
                </a:solidFill>
                <a:latin typeface="+mj-lt"/>
              </a:rPr>
              <a:t>75%</a:t>
            </a:r>
          </a:p>
        </p:txBody>
      </p:sp>
      <p:sp>
        <p:nvSpPr>
          <p:cNvPr id="20" name="Oval 19"/>
          <p:cNvSpPr/>
          <p:nvPr/>
        </p:nvSpPr>
        <p:spPr>
          <a:xfrm rot="5400000">
            <a:off x="10667544" y="5083015"/>
            <a:ext cx="75263" cy="75263"/>
          </a:xfrm>
          <a:prstGeom prst="ellipse">
            <a:avLst/>
          </a:prstGeom>
          <a:solidFill>
            <a:schemeClr val="accent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9ED17BB-F4AD-49E0-B0C3-80DAB5DF2955}"/>
              </a:ext>
            </a:extLst>
          </p:cNvPr>
          <p:cNvSpPr/>
          <p:nvPr/>
        </p:nvSpPr>
        <p:spPr>
          <a:xfrm>
            <a:off x="5015999" y="10179"/>
            <a:ext cx="2160000" cy="50006"/>
          </a:xfrm>
          <a:prstGeom prst="rect">
            <a:avLst/>
          </a:prstGeom>
          <a:solidFill>
            <a:srgbClr val="15AB64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95145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041E6C-C77E-4DF8-9103-C4A5D9957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185D88-22F4-48C2-A02C-840ACEF86D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A94172-D294-41E2-B538-B799C80C4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94253" y="338354"/>
            <a:ext cx="9970012" cy="664879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DA1C23D-553E-46AD-B10E-FE38F5D22377}"/>
              </a:ext>
            </a:extLst>
          </p:cNvPr>
          <p:cNvSpPr/>
          <p:nvPr/>
        </p:nvSpPr>
        <p:spPr>
          <a:xfrm>
            <a:off x="5015999" y="10179"/>
            <a:ext cx="2160000" cy="50006"/>
          </a:xfrm>
          <a:prstGeom prst="rect">
            <a:avLst/>
          </a:prstGeom>
          <a:solidFill>
            <a:srgbClr val="15AB64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81315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tone">
      <a:dk1>
        <a:srgbClr val="222222"/>
      </a:dk1>
      <a:lt1>
        <a:srgbClr val="FFFFFF"/>
      </a:lt1>
      <a:dk2>
        <a:srgbClr val="222222"/>
      </a:dk2>
      <a:lt2>
        <a:srgbClr val="FFFFFF"/>
      </a:lt2>
      <a:accent1>
        <a:srgbClr val="FB5C3E"/>
      </a:accent1>
      <a:accent2>
        <a:srgbClr val="F24A2A"/>
      </a:accent2>
      <a:accent3>
        <a:srgbClr val="EB4020"/>
      </a:accent3>
      <a:accent4>
        <a:srgbClr val="E43514"/>
      </a:accent4>
      <a:accent5>
        <a:srgbClr val="D92C0B"/>
      </a:accent5>
      <a:accent6>
        <a:srgbClr val="D42807"/>
      </a:accent6>
      <a:hlink>
        <a:srgbClr val="0563C1"/>
      </a:hlink>
      <a:folHlink>
        <a:srgbClr val="954F72"/>
      </a:folHlink>
    </a:clrScheme>
    <a:fontScheme name="Galaxy">
      <a:majorFont>
        <a:latin typeface="Montserrat Bold"/>
        <a:ea typeface=""/>
        <a:cs typeface=""/>
      </a:majorFont>
      <a:minorFont>
        <a:latin typeface="Montserrat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25400">
          <a:solidFill>
            <a:schemeClr val="accent1"/>
          </a:solidFill>
        </a:ln>
      </a:spPr>
      <a:bodyPr rtlCol="0" anchor="ctr"/>
      <a:lstStyle>
        <a:defPPr algn="ctr">
          <a:lnSpc>
            <a:spcPct val="120000"/>
          </a:lnSpc>
          <a:spcBef>
            <a:spcPts val="600"/>
          </a:spcBef>
          <a:defRPr dirty="0" smtClean="0">
            <a:solidFill>
              <a:schemeClr val="tx1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8666</TotalTime>
  <Words>319</Words>
  <Application>Microsoft Office PowerPoint</Application>
  <PresentationFormat>와이드스크린</PresentationFormat>
  <Paragraphs>60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charter</vt:lpstr>
      <vt:lpstr>Montserrat Bold</vt:lpstr>
      <vt:lpstr>Montserrat Regular</vt:lpstr>
      <vt:lpstr>나눔바른고딕 옛한글</vt:lpstr>
      <vt:lpstr>맑은 고딕</vt:lpstr>
      <vt:lpstr>Arial</vt:lpstr>
      <vt:lpstr>Office Theme</vt:lpstr>
      <vt:lpstr>안암로터리 따릉이 정류장 일일 대여량 예측</vt:lpstr>
      <vt:lpstr>PowerPoint 프레젠테이션</vt:lpstr>
      <vt:lpstr>Galaxy Process infographic</vt:lpstr>
      <vt:lpstr>Galaxy circle infographic</vt:lpstr>
      <vt:lpstr>PowerPoint 프레젠테이션</vt:lpstr>
      <vt:lpstr>PowerPoint 프레젠테이션</vt:lpstr>
      <vt:lpstr>Galaxy Chart infographic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Galaxy Powerpoint Template</dc:title>
  <dc:subject/>
  <dc:creator>SevenBox</dc:creator>
  <cp:keywords/>
  <dc:description/>
  <cp:lastModifiedBy>catch7@korea.edu</cp:lastModifiedBy>
  <cp:revision>297</cp:revision>
  <dcterms:created xsi:type="dcterms:W3CDTF">2019-06-09T05:33:59Z</dcterms:created>
  <dcterms:modified xsi:type="dcterms:W3CDTF">2020-12-03T11:25:39Z</dcterms:modified>
  <cp:category/>
</cp:coreProperties>
</file>