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33498-B3BE-423F-88E4-8391E810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2B87AF-7BAB-431C-91C6-8056AA3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9AE24-E877-488A-AAEE-775D72BA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E0E70-9D0D-41C8-8CC8-8E9ACB61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1AC68-0D12-47C7-8D79-4C762E91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5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92B9F-DEA4-48CB-8D91-721D4338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55D68-9CD9-4FEE-9181-5EDB33848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A1EBD-DA35-4386-8A80-8D103E78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9CE45-24B3-429B-B332-685ACBC1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70A1C-66F9-4446-874E-CF9308BA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0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6ABE5B-1FE8-41AE-B8CB-4CEDF617E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2FC852-9CF9-4E19-8377-DC5773FFB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817E1-15BE-4F03-842A-BA22A6A9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2F63E-7086-4DCB-85C0-C3C38D19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64304-57CA-43E4-8D2A-D7990F06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0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5E313-C342-4928-A6C9-C0B8B030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5A0B3-5DC7-4240-82C4-CAB32826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E0E4D-51F2-4753-A02C-F0085874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9650E-32B3-4EEA-BAA5-06E11160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3D21D-3B5E-4C21-8ADB-772C376C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2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F40CC-32BC-41CA-ADDA-78098879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557ABD-C29B-4A37-BA2A-E32F8F083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4A43D-B97E-4F9B-BB43-A912F381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3E5C6-7514-4421-9AC7-D3EBFD37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CE4EB-D656-4B7A-ADF8-386C0ECF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0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18A41-7BD2-4010-8950-A1EF96D4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B85A5-9DB5-43B2-A931-3D3D77B27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E981A4-2031-4888-B910-65D7D4B0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15611-2475-4D88-AE36-5DDE10B6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0B89C-AD58-4AF5-9A7F-878085D6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D79A1-4602-46B4-BDAD-CA0D955B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3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35CC-4C7E-409D-B289-85AAF2D8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D859A-1F35-488E-B79E-47B421BAE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5A55B-AC24-460E-8398-AD59B2A9D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9B095C-E45F-4CC1-933A-E857C112B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448BD7-275D-4CA8-8F87-0F30F0AE3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F119A1-A70C-4577-8DDC-1C2D98BB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9D735B-0FAF-45B8-B5E9-6584BDDA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45DB60-FD3F-4B63-9F07-B2E885EE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7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DA8A8-CF9A-4270-8AE0-57648B6C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1D16F6-7226-458A-A761-779081CA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B025DB-2C90-49D6-B96A-AE0808ED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EB1B54-9007-4693-9567-4CEB8E6A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7516BB-377D-4862-873D-D560D571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BDD83B-717A-422E-8E99-37CA521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7FCAD-317C-446A-A699-056B59BB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5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898F6-BEEB-46D2-B577-5FE6C7EA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972EA-3EDE-44E0-8521-92CE5E12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07E74-2838-451B-8B46-6844862B3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96C12-0779-4718-826F-C1A3A207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EC6C2-643A-45DF-A835-CBBB0884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AA459-ECE3-4D5D-95C9-6D6128D2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0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87DB4-875A-4A04-91F0-22DE5CD1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9BE49-6CBA-4396-AB3A-41989C330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0CDA6-816B-4ACD-AA76-5FC6FDE93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F3924-FE34-4248-BF38-5EC649C7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B9C874-37D5-4AB9-98E0-98A0F02C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B4B44-E411-45BA-87EB-011F6D29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0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A67351-1466-40AA-A452-BFE3C23E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B8DD2-B615-489D-89F7-0D58315A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8DFB6-9E0B-4C11-9A3F-B892091CF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61D85-1E8C-4B8B-91B9-1AC086C16B38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DE98E-36B1-4016-AA3C-1523EB404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2814A-E002-450E-BDCB-6064CA934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9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A13F0C41-20FB-4282-A1DD-806F15C2649D}"/>
              </a:ext>
            </a:extLst>
          </p:cNvPr>
          <p:cNvCxnSpPr>
            <a:cxnSpLocks/>
          </p:cNvCxnSpPr>
          <p:nvPr/>
        </p:nvCxnSpPr>
        <p:spPr>
          <a:xfrm flipV="1">
            <a:off x="9663159" y="2276060"/>
            <a:ext cx="1870328" cy="15468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C7AE8B-6E37-454E-B23B-60FADABCF857}"/>
              </a:ext>
            </a:extLst>
          </p:cNvPr>
          <p:cNvSpPr txBox="1"/>
          <p:nvPr/>
        </p:nvSpPr>
        <p:spPr>
          <a:xfrm>
            <a:off x="2997765" y="960909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차원 </a:t>
            </a:r>
            <a:r>
              <a:rPr lang="en-US" altLang="ko-KR" sz="1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ndarray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7E15F-0EA3-4FD5-9636-C44028150C37}"/>
              </a:ext>
            </a:extLst>
          </p:cNvPr>
          <p:cNvSpPr txBox="1"/>
          <p:nvPr/>
        </p:nvSpPr>
        <p:spPr>
          <a:xfrm>
            <a:off x="6246809" y="960909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차원 </a:t>
            </a:r>
            <a:r>
              <a:rPr lang="en-US" altLang="ko-KR" sz="1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ndarray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066C9A-7F55-46D4-9CA9-D52871A22F7D}"/>
              </a:ext>
            </a:extLst>
          </p:cNvPr>
          <p:cNvSpPr txBox="1"/>
          <p:nvPr/>
        </p:nvSpPr>
        <p:spPr>
          <a:xfrm>
            <a:off x="9593199" y="960909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차원 </a:t>
            </a:r>
            <a:r>
              <a:rPr lang="en-US" altLang="ko-KR" sz="1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ndarray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66D727-F8A7-44D2-965E-0A80C921E8A7}"/>
              </a:ext>
            </a:extLst>
          </p:cNvPr>
          <p:cNvSpPr txBox="1"/>
          <p:nvPr/>
        </p:nvSpPr>
        <p:spPr>
          <a:xfrm>
            <a:off x="2547822" y="1269702"/>
            <a:ext cx="244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Shape : (3, )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F20295-B46C-4202-992C-6DDD4BF0E992}"/>
              </a:ext>
            </a:extLst>
          </p:cNvPr>
          <p:cNvSpPr txBox="1"/>
          <p:nvPr/>
        </p:nvSpPr>
        <p:spPr>
          <a:xfrm>
            <a:off x="5796866" y="1269702"/>
            <a:ext cx="244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Shape : (2,2)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016D3F-316F-4D05-90C7-3D86FDECA40A}"/>
              </a:ext>
            </a:extLst>
          </p:cNvPr>
          <p:cNvSpPr txBox="1"/>
          <p:nvPr/>
        </p:nvSpPr>
        <p:spPr>
          <a:xfrm>
            <a:off x="9143256" y="1269702"/>
            <a:ext cx="244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Shape : (2,2,2)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E9586A-A5C8-4283-A334-7041BB964049}"/>
              </a:ext>
            </a:extLst>
          </p:cNvPr>
          <p:cNvSpPr txBox="1"/>
          <p:nvPr/>
        </p:nvSpPr>
        <p:spPr>
          <a:xfrm>
            <a:off x="2997765" y="5390648"/>
            <a:ext cx="1816523" cy="89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Sum()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Sum(axis=0)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6</a:t>
            </a:r>
            <a:b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(axis = 0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합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74DB9-FD40-4726-BB47-CE29D9B0EA5C}"/>
              </a:ext>
            </a:extLst>
          </p:cNvPr>
          <p:cNvSpPr txBox="1"/>
          <p:nvPr/>
        </p:nvSpPr>
        <p:spPr>
          <a:xfrm>
            <a:off x="6092837" y="5390648"/>
            <a:ext cx="2194832" cy="144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Sum()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10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Sum(axis=0)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[4 , 6]</a:t>
            </a:r>
            <a:b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</a:b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(axis = 0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방향 합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Sum(axis=1)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[3 , 7]</a:t>
            </a:r>
            <a:b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</a:b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(axis = 1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방향 합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A82C2-0FBC-419D-AF6D-A54C53C63AE6}"/>
              </a:ext>
            </a:extLst>
          </p:cNvPr>
          <p:cNvSpPr txBox="1"/>
          <p:nvPr/>
        </p:nvSpPr>
        <p:spPr>
          <a:xfrm>
            <a:off x="9212852" y="5390648"/>
            <a:ext cx="2986715" cy="199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Sum()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36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Sum(axis=0)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  [[ 6  8] [10 12]]</a:t>
            </a:r>
            <a:b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(axis = 0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합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Sum(axis=1)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[[ 4 6 ] [12 14]]</a:t>
            </a:r>
            <a:b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(axis = 1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합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 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Sum(axis=2)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[[ 3 7 ][ 11 15 ]]</a:t>
            </a:r>
            <a:b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(axis = 2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합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FFF7F5E-290C-4DDA-A116-632E856FA739}"/>
              </a:ext>
            </a:extLst>
          </p:cNvPr>
          <p:cNvGrpSpPr/>
          <p:nvPr/>
        </p:nvGrpSpPr>
        <p:grpSpPr>
          <a:xfrm>
            <a:off x="-721021" y="1921129"/>
            <a:ext cx="2738261" cy="2887851"/>
            <a:chOff x="-385300" y="1895164"/>
            <a:chExt cx="2738261" cy="2887851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382C127E-F3D9-4CDF-BCF4-0D589F7EDAC8}"/>
                </a:ext>
              </a:extLst>
            </p:cNvPr>
            <p:cNvGrpSpPr/>
            <p:nvPr/>
          </p:nvGrpSpPr>
          <p:grpSpPr>
            <a:xfrm>
              <a:off x="0" y="2099054"/>
              <a:ext cx="2274277" cy="2683961"/>
              <a:chOff x="351692" y="1870454"/>
              <a:chExt cx="2274277" cy="2683961"/>
            </a:xfrm>
          </p:grpSpPr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8019BDDD-F046-4C66-9BE2-A67EE6132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5800" y="1870454"/>
                <a:ext cx="0" cy="268396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B1285513-BB45-4070-B690-9D21658F6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692" y="3815861"/>
                <a:ext cx="2274277" cy="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BF8D1513-2A91-4628-B9D4-43C3342D8D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81" y="2057960"/>
                <a:ext cx="1638450" cy="2127178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1CF6A0E-A717-4B14-B828-417A32F56CCD}"/>
                </a:ext>
              </a:extLst>
            </p:cNvPr>
            <p:cNvSpPr txBox="1"/>
            <p:nvPr/>
          </p:nvSpPr>
          <p:spPr>
            <a:xfrm>
              <a:off x="1700413" y="4152683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X(0)</a:t>
              </a:r>
              <a:endParaRPr lang="ko-KR" altLang="en-US" b="1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835FA1B-5A7B-46F9-AB87-52677D9D5F46}"/>
                </a:ext>
              </a:extLst>
            </p:cNvPr>
            <p:cNvSpPr txBox="1"/>
            <p:nvPr/>
          </p:nvSpPr>
          <p:spPr>
            <a:xfrm>
              <a:off x="-385300" y="191438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Y(1)</a:t>
              </a:r>
              <a:endParaRPr lang="ko-KR" altLang="en-US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E9B16E8-CC33-4B2E-B40F-39F7D38E1749}"/>
                </a:ext>
              </a:extLst>
            </p:cNvPr>
            <p:cNvSpPr txBox="1"/>
            <p:nvPr/>
          </p:nvSpPr>
          <p:spPr>
            <a:xfrm>
              <a:off x="1727469" y="189516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Z(2)</a:t>
              </a:r>
              <a:endParaRPr lang="ko-KR" altLang="en-US" b="1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C4C67DA-3CBE-493C-A24B-32CFE309FF34}"/>
              </a:ext>
            </a:extLst>
          </p:cNvPr>
          <p:cNvGrpSpPr/>
          <p:nvPr/>
        </p:nvGrpSpPr>
        <p:grpSpPr>
          <a:xfrm>
            <a:off x="2547822" y="1650682"/>
            <a:ext cx="2469649" cy="2996039"/>
            <a:chOff x="-107551" y="1786976"/>
            <a:chExt cx="2469649" cy="2996039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64051562-01A4-4C28-907A-D7E3D103D272}"/>
                </a:ext>
              </a:extLst>
            </p:cNvPr>
            <p:cNvGrpSpPr/>
            <p:nvPr/>
          </p:nvGrpSpPr>
          <p:grpSpPr>
            <a:xfrm>
              <a:off x="0" y="2099054"/>
              <a:ext cx="2274277" cy="2683961"/>
              <a:chOff x="351692" y="1870454"/>
              <a:chExt cx="2274277" cy="2683961"/>
            </a:xfrm>
          </p:grpSpPr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id="{EA553F1B-0118-49D2-A791-89C65D708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5800" y="1870454"/>
                <a:ext cx="0" cy="268396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직선 화살표 연결선 148">
                <a:extLst>
                  <a:ext uri="{FF2B5EF4-FFF2-40B4-BE49-F238E27FC236}">
                    <a16:creationId xmlns:a16="http://schemas.microsoft.com/office/drawing/2014/main" id="{EA1794E3-9F73-423A-BBF2-693985F8C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692" y="3815861"/>
                <a:ext cx="2274277" cy="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F0235D1E-7FD1-42AF-A062-8DE6890CA1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81" y="2057960"/>
                <a:ext cx="1638450" cy="2127178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4686002-459A-4FCD-ACC9-5D098A12BD4D}"/>
                </a:ext>
              </a:extLst>
            </p:cNvPr>
            <p:cNvSpPr txBox="1"/>
            <p:nvPr/>
          </p:nvSpPr>
          <p:spPr>
            <a:xfrm>
              <a:off x="2052398" y="40444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CC4DA46-AEB3-4318-B35D-A378AF66CBE7}"/>
                </a:ext>
              </a:extLst>
            </p:cNvPr>
            <p:cNvSpPr txBox="1"/>
            <p:nvPr/>
          </p:nvSpPr>
          <p:spPr>
            <a:xfrm>
              <a:off x="-107551" y="178697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2F795CE-7B65-4DC8-8118-77550B6C38FE}"/>
                </a:ext>
              </a:extLst>
            </p:cNvPr>
            <p:cNvSpPr txBox="1"/>
            <p:nvPr/>
          </p:nvSpPr>
          <p:spPr>
            <a:xfrm>
              <a:off x="1727469" y="189516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z</a:t>
              </a:r>
              <a:endParaRPr lang="ko-KR" altLang="en-US" b="1" dirty="0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783F3697-93B1-4762-8F1E-85B505FBE734}"/>
              </a:ext>
            </a:extLst>
          </p:cNvPr>
          <p:cNvSpPr txBox="1"/>
          <p:nvPr/>
        </p:nvSpPr>
        <p:spPr>
          <a:xfrm>
            <a:off x="-556017" y="1342905"/>
            <a:ext cx="244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차원 좌표계</a:t>
            </a:r>
          </a:p>
        </p:txBody>
      </p:sp>
      <p:graphicFrame>
        <p:nvGraphicFramePr>
          <p:cNvPr id="153" name="표 153">
            <a:extLst>
              <a:ext uri="{FF2B5EF4-FFF2-40B4-BE49-F238E27FC236}">
                <a16:creationId xmlns:a16="http://schemas.microsoft.com/office/drawing/2014/main" id="{CCF833CF-5818-45E6-A0D5-BC96F1D9D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47898"/>
              </p:ext>
            </p:extLst>
          </p:nvPr>
        </p:nvGraphicFramePr>
        <p:xfrm>
          <a:off x="2997766" y="3337115"/>
          <a:ext cx="1710006" cy="57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02">
                  <a:extLst>
                    <a:ext uri="{9D8B030D-6E8A-4147-A177-3AD203B41FA5}">
                      <a16:colId xmlns:a16="http://schemas.microsoft.com/office/drawing/2014/main" val="4141164174"/>
                    </a:ext>
                  </a:extLst>
                </a:gridCol>
                <a:gridCol w="570002">
                  <a:extLst>
                    <a:ext uri="{9D8B030D-6E8A-4147-A177-3AD203B41FA5}">
                      <a16:colId xmlns:a16="http://schemas.microsoft.com/office/drawing/2014/main" val="3044417170"/>
                    </a:ext>
                  </a:extLst>
                </a:gridCol>
                <a:gridCol w="570002">
                  <a:extLst>
                    <a:ext uri="{9D8B030D-6E8A-4147-A177-3AD203B41FA5}">
                      <a16:colId xmlns:a16="http://schemas.microsoft.com/office/drawing/2014/main" val="2436798494"/>
                    </a:ext>
                  </a:extLst>
                </a:gridCol>
              </a:tblGrid>
              <a:tr h="577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613731"/>
                  </a:ext>
                </a:extLst>
              </a:tr>
            </a:tbl>
          </a:graphicData>
        </a:graphic>
      </p:graphicFrame>
      <p:sp>
        <p:nvSpPr>
          <p:cNvPr id="155" name="TextBox 154">
            <a:extLst>
              <a:ext uri="{FF2B5EF4-FFF2-40B4-BE49-F238E27FC236}">
                <a16:creationId xmlns:a16="http://schemas.microsoft.com/office/drawing/2014/main" id="{C7D7A721-ED2A-4650-A3AC-1E3ED91586FE}"/>
              </a:ext>
            </a:extLst>
          </p:cNvPr>
          <p:cNvSpPr txBox="1"/>
          <p:nvPr/>
        </p:nvSpPr>
        <p:spPr>
          <a:xfrm>
            <a:off x="3352446" y="4265988"/>
            <a:ext cx="1222728" cy="614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0" dirty="0"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Array1=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0" dirty="0"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[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en-US" altLang="ko-KR" sz="1200" b="0" dirty="0"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en-US" altLang="ko-KR" sz="1200" b="0" dirty="0">
                <a:solidFill>
                  <a:schemeClr val="accent1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200" b="0" dirty="0"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,3]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882864F-58B2-4CD9-8BEA-2E282401BD40}"/>
              </a:ext>
            </a:extLst>
          </p:cNvPr>
          <p:cNvSpPr txBox="1"/>
          <p:nvPr/>
        </p:nvSpPr>
        <p:spPr>
          <a:xfrm>
            <a:off x="6717883" y="4239577"/>
            <a:ext cx="1011555" cy="114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b="0" dirty="0"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Array2=</a:t>
            </a:r>
          </a:p>
          <a:p>
            <a:pPr algn="ctr">
              <a:lnSpc>
                <a:spcPct val="200000"/>
              </a:lnSpc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[[</a:t>
            </a:r>
            <a:r>
              <a:rPr lang="en-US" altLang="ko-KR" sz="12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en-US" altLang="ko-KR" sz="1200" dirty="0">
                <a:solidFill>
                  <a:schemeClr val="accent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],</a:t>
            </a:r>
          </a:p>
          <a:p>
            <a:pPr algn="ctr">
              <a:lnSpc>
                <a:spcPct val="200000"/>
              </a:lnSpc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</a:t>
            </a:r>
            <a:r>
              <a:rPr lang="en-US" altLang="ko-KR" sz="12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en-US" altLang="ko-KR" sz="1200" dirty="0">
                <a:solidFill>
                  <a:schemeClr val="accent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]]</a:t>
            </a: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ACDE0F2-8E68-4D04-AE2C-DD660CEFF6AA}"/>
              </a:ext>
            </a:extLst>
          </p:cNvPr>
          <p:cNvGrpSpPr/>
          <p:nvPr/>
        </p:nvGrpSpPr>
        <p:grpSpPr>
          <a:xfrm>
            <a:off x="5888238" y="1650682"/>
            <a:ext cx="2469649" cy="2996039"/>
            <a:chOff x="-107551" y="1786976"/>
            <a:chExt cx="2469649" cy="2996039"/>
          </a:xfrm>
        </p:grpSpPr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78DC88D0-D30A-4ED5-B61C-150D3D48DA2A}"/>
                </a:ext>
              </a:extLst>
            </p:cNvPr>
            <p:cNvGrpSpPr/>
            <p:nvPr/>
          </p:nvGrpSpPr>
          <p:grpSpPr>
            <a:xfrm>
              <a:off x="0" y="2099054"/>
              <a:ext cx="2274277" cy="2683961"/>
              <a:chOff x="351692" y="1870454"/>
              <a:chExt cx="2274277" cy="2683961"/>
            </a:xfrm>
          </p:grpSpPr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A258B09C-019A-43E6-8CF0-4BD16CB8C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5800" y="1870454"/>
                <a:ext cx="0" cy="268396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DCC5B2EB-7208-4529-BD41-ADD7BE65F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692" y="3815861"/>
                <a:ext cx="2274277" cy="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F5282B96-C0D2-4211-948B-7A300EF71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81" y="2057960"/>
                <a:ext cx="1638450" cy="2127178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11E09C6-2CB6-4C35-AFA4-36B3E8F35636}"/>
                </a:ext>
              </a:extLst>
            </p:cNvPr>
            <p:cNvSpPr txBox="1"/>
            <p:nvPr/>
          </p:nvSpPr>
          <p:spPr>
            <a:xfrm>
              <a:off x="2052398" y="40444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03AE435-66B7-4F9E-A1E7-6C35C9E7FBFE}"/>
                </a:ext>
              </a:extLst>
            </p:cNvPr>
            <p:cNvSpPr txBox="1"/>
            <p:nvPr/>
          </p:nvSpPr>
          <p:spPr>
            <a:xfrm>
              <a:off x="-107551" y="178697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BB0D658-D8A2-4F74-8F4D-88D3BEF18338}"/>
                </a:ext>
              </a:extLst>
            </p:cNvPr>
            <p:cNvSpPr txBox="1"/>
            <p:nvPr/>
          </p:nvSpPr>
          <p:spPr>
            <a:xfrm>
              <a:off x="1727469" y="189516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z</a:t>
              </a:r>
              <a:endParaRPr lang="ko-KR" altLang="en-US" b="1" dirty="0"/>
            </a:p>
          </p:txBody>
        </p:sp>
      </p:grpSp>
      <p:graphicFrame>
        <p:nvGraphicFramePr>
          <p:cNvPr id="165" name="표 153">
            <a:extLst>
              <a:ext uri="{FF2B5EF4-FFF2-40B4-BE49-F238E27FC236}">
                <a16:creationId xmlns:a16="http://schemas.microsoft.com/office/drawing/2014/main" id="{BD25F2A9-A3FA-46AA-BBA7-95E71C1BD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43038"/>
              </p:ext>
            </p:extLst>
          </p:nvPr>
        </p:nvGraphicFramePr>
        <p:xfrm>
          <a:off x="6338182" y="3337115"/>
          <a:ext cx="1140004" cy="57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02">
                  <a:extLst>
                    <a:ext uri="{9D8B030D-6E8A-4147-A177-3AD203B41FA5}">
                      <a16:colId xmlns:a16="http://schemas.microsoft.com/office/drawing/2014/main" val="4141164174"/>
                    </a:ext>
                  </a:extLst>
                </a:gridCol>
                <a:gridCol w="570002">
                  <a:extLst>
                    <a:ext uri="{9D8B030D-6E8A-4147-A177-3AD203B41FA5}">
                      <a16:colId xmlns:a16="http://schemas.microsoft.com/office/drawing/2014/main" val="3044417170"/>
                    </a:ext>
                  </a:extLst>
                </a:gridCol>
              </a:tblGrid>
              <a:tr h="577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613731"/>
                  </a:ext>
                </a:extLst>
              </a:tr>
            </a:tbl>
          </a:graphicData>
        </a:graphic>
      </p:graphicFrame>
      <p:graphicFrame>
        <p:nvGraphicFramePr>
          <p:cNvPr id="166" name="표 153">
            <a:extLst>
              <a:ext uri="{FF2B5EF4-FFF2-40B4-BE49-F238E27FC236}">
                <a16:creationId xmlns:a16="http://schemas.microsoft.com/office/drawing/2014/main" id="{288777F1-C1D5-44EF-83D9-42C20109C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71288"/>
              </p:ext>
            </p:extLst>
          </p:nvPr>
        </p:nvGraphicFramePr>
        <p:xfrm>
          <a:off x="6338182" y="2773322"/>
          <a:ext cx="1140004" cy="57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02">
                  <a:extLst>
                    <a:ext uri="{9D8B030D-6E8A-4147-A177-3AD203B41FA5}">
                      <a16:colId xmlns:a16="http://schemas.microsoft.com/office/drawing/2014/main" val="4141164174"/>
                    </a:ext>
                  </a:extLst>
                </a:gridCol>
                <a:gridCol w="570002">
                  <a:extLst>
                    <a:ext uri="{9D8B030D-6E8A-4147-A177-3AD203B41FA5}">
                      <a16:colId xmlns:a16="http://schemas.microsoft.com/office/drawing/2014/main" val="3044417170"/>
                    </a:ext>
                  </a:extLst>
                </a:gridCol>
              </a:tblGrid>
              <a:tr h="577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613731"/>
                  </a:ext>
                </a:extLst>
              </a:tr>
            </a:tbl>
          </a:graphicData>
        </a:graphic>
      </p:graphicFrame>
      <p:sp>
        <p:nvSpPr>
          <p:cNvPr id="167" name="TextBox 166">
            <a:extLst>
              <a:ext uri="{FF2B5EF4-FFF2-40B4-BE49-F238E27FC236}">
                <a16:creationId xmlns:a16="http://schemas.microsoft.com/office/drawing/2014/main" id="{AF43D4B1-DEC0-4444-A13F-6550820C5A51}"/>
              </a:ext>
            </a:extLst>
          </p:cNvPr>
          <p:cNvSpPr txBox="1"/>
          <p:nvPr/>
        </p:nvSpPr>
        <p:spPr>
          <a:xfrm flipH="1">
            <a:off x="3211898" y="4826170"/>
            <a:ext cx="911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Array1[0]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CE0D41C-D75C-4168-99CA-812BFF0041A5}"/>
              </a:ext>
            </a:extLst>
          </p:cNvPr>
          <p:cNvSpPr txBox="1"/>
          <p:nvPr/>
        </p:nvSpPr>
        <p:spPr>
          <a:xfrm flipH="1">
            <a:off x="3599883" y="5006266"/>
            <a:ext cx="911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Array1[1]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469292-65D0-4B8F-8668-6010A339E362}"/>
              </a:ext>
            </a:extLst>
          </p:cNvPr>
          <p:cNvSpPr txBox="1"/>
          <p:nvPr/>
        </p:nvSpPr>
        <p:spPr>
          <a:xfrm flipH="1">
            <a:off x="3901934" y="4826169"/>
            <a:ext cx="911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Array1[2]</a:t>
            </a:r>
            <a:endParaRPr lang="ko-KR" altLang="en-US" sz="10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DF090DA-2DE0-491F-9F50-FB5A052D6528}"/>
              </a:ext>
            </a:extLst>
          </p:cNvPr>
          <p:cNvSpPr txBox="1"/>
          <p:nvPr/>
        </p:nvSpPr>
        <p:spPr>
          <a:xfrm>
            <a:off x="3173418" y="39502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</a:t>
            </a:r>
            <a:endParaRPr lang="ko-KR" altLang="en-US" sz="12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3589FA7-801A-413F-85F5-E6BABFF7810B}"/>
              </a:ext>
            </a:extLst>
          </p:cNvPr>
          <p:cNvSpPr txBox="1"/>
          <p:nvPr/>
        </p:nvSpPr>
        <p:spPr>
          <a:xfrm>
            <a:off x="3697671" y="39502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17799CF-25A9-47D2-86D1-33CEE9488B6D}"/>
              </a:ext>
            </a:extLst>
          </p:cNvPr>
          <p:cNvSpPr txBox="1"/>
          <p:nvPr/>
        </p:nvSpPr>
        <p:spPr>
          <a:xfrm>
            <a:off x="4296984" y="39502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A0CD0C5-959E-4D11-9291-014390624CA1}"/>
              </a:ext>
            </a:extLst>
          </p:cNvPr>
          <p:cNvSpPr txBox="1"/>
          <p:nvPr/>
        </p:nvSpPr>
        <p:spPr>
          <a:xfrm>
            <a:off x="6497760" y="39502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</a:t>
            </a:r>
            <a:endParaRPr lang="ko-KR" altLang="en-US" sz="12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E229BE2-9373-41C5-8959-C03FE6E80A06}"/>
              </a:ext>
            </a:extLst>
          </p:cNvPr>
          <p:cNvSpPr txBox="1"/>
          <p:nvPr/>
        </p:nvSpPr>
        <p:spPr>
          <a:xfrm>
            <a:off x="7022013" y="39502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068B802-BBF2-4770-ABCB-B04FD2FA007D}"/>
              </a:ext>
            </a:extLst>
          </p:cNvPr>
          <p:cNvSpPr txBox="1"/>
          <p:nvPr/>
        </p:nvSpPr>
        <p:spPr>
          <a:xfrm>
            <a:off x="5965848" y="34732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</a:t>
            </a:r>
            <a:endParaRPr lang="ko-KR" altLang="en-US" sz="12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0D69664-8A09-4615-82FA-B65264F2EDAE}"/>
              </a:ext>
            </a:extLst>
          </p:cNvPr>
          <p:cNvSpPr txBox="1"/>
          <p:nvPr/>
        </p:nvSpPr>
        <p:spPr>
          <a:xfrm>
            <a:off x="5953782" y="29498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AD93260-07EE-4C46-90D9-B7AC636BA854}"/>
              </a:ext>
            </a:extLst>
          </p:cNvPr>
          <p:cNvSpPr txBox="1"/>
          <p:nvPr/>
        </p:nvSpPr>
        <p:spPr>
          <a:xfrm flipH="1">
            <a:off x="6312114" y="4912068"/>
            <a:ext cx="911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Array1[0][0]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C788D8-8CDB-4381-89A3-471BDFA4AAD1}"/>
              </a:ext>
            </a:extLst>
          </p:cNvPr>
          <p:cNvSpPr txBox="1"/>
          <p:nvPr/>
        </p:nvSpPr>
        <p:spPr>
          <a:xfrm flipH="1">
            <a:off x="7327812" y="4912067"/>
            <a:ext cx="911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0070C0"/>
                </a:solidFill>
              </a:rPr>
              <a:t>Array1[0][1]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BC18881-FF17-48C2-A58D-78AA0595AF82}"/>
              </a:ext>
            </a:extLst>
          </p:cNvPr>
          <p:cNvSpPr txBox="1"/>
          <p:nvPr/>
        </p:nvSpPr>
        <p:spPr>
          <a:xfrm flipH="1">
            <a:off x="6312114" y="5264466"/>
            <a:ext cx="911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Array1[1][0]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D67C54A-4EE3-45BB-8A5B-F06A348326F5}"/>
              </a:ext>
            </a:extLst>
          </p:cNvPr>
          <p:cNvSpPr txBox="1"/>
          <p:nvPr/>
        </p:nvSpPr>
        <p:spPr>
          <a:xfrm flipH="1">
            <a:off x="7327812" y="5264465"/>
            <a:ext cx="911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Array1[1][1]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F5A3199-D207-410F-AFEE-B76AB84EA356}"/>
              </a:ext>
            </a:extLst>
          </p:cNvPr>
          <p:cNvCxnSpPr/>
          <p:nvPr/>
        </p:nvCxnSpPr>
        <p:spPr>
          <a:xfrm>
            <a:off x="6572250" y="3778834"/>
            <a:ext cx="138112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94A2CA63-20CE-4FD8-9BA0-37D0EA5FA0FC}"/>
              </a:ext>
            </a:extLst>
          </p:cNvPr>
          <p:cNvSpPr txBox="1"/>
          <p:nvPr/>
        </p:nvSpPr>
        <p:spPr>
          <a:xfrm>
            <a:off x="7915609" y="3593442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axis =0 </a:t>
            </a:r>
            <a:r>
              <a:rPr lang="ko-KR" altLang="en-US" sz="1100" b="1" dirty="0">
                <a:solidFill>
                  <a:srgbClr val="7030A0"/>
                </a:solidFill>
              </a:rPr>
              <a:t>방향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5357BF8-A2AA-43A8-B790-FA8BEE259C23}"/>
              </a:ext>
            </a:extLst>
          </p:cNvPr>
          <p:cNvSpPr txBox="1"/>
          <p:nvPr/>
        </p:nvSpPr>
        <p:spPr>
          <a:xfrm>
            <a:off x="7636964" y="342561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4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CDAF4D0-9F28-409C-98EA-4A63F068729B}"/>
              </a:ext>
            </a:extLst>
          </p:cNvPr>
          <p:cNvSpPr txBox="1"/>
          <p:nvPr/>
        </p:nvSpPr>
        <p:spPr>
          <a:xfrm>
            <a:off x="7636964" y="286222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6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89ED3A49-0264-4A2B-B7FF-A2B48A71EECD}"/>
              </a:ext>
            </a:extLst>
          </p:cNvPr>
          <p:cNvCxnSpPr>
            <a:cxnSpLocks/>
          </p:cNvCxnSpPr>
          <p:nvPr/>
        </p:nvCxnSpPr>
        <p:spPr>
          <a:xfrm flipV="1">
            <a:off x="6437766" y="2343150"/>
            <a:ext cx="0" cy="13594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12197048-C5B2-4FEE-A3DA-1181B6F7067F}"/>
              </a:ext>
            </a:extLst>
          </p:cNvPr>
          <p:cNvSpPr txBox="1"/>
          <p:nvPr/>
        </p:nvSpPr>
        <p:spPr>
          <a:xfrm>
            <a:off x="5316210" y="2193045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axis = 1 </a:t>
            </a:r>
            <a:r>
              <a:rPr lang="ko-KR" altLang="en-US" sz="1100" b="1" dirty="0">
                <a:solidFill>
                  <a:srgbClr val="C00000"/>
                </a:solidFill>
              </a:rPr>
              <a:t>방향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899771B-BC02-4188-B063-40587A00AD99}"/>
              </a:ext>
            </a:extLst>
          </p:cNvPr>
          <p:cNvSpPr txBox="1"/>
          <p:nvPr/>
        </p:nvSpPr>
        <p:spPr>
          <a:xfrm>
            <a:off x="6493453" y="246051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3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D2B3E41-3D52-42E5-B6D7-EC59092E1136}"/>
              </a:ext>
            </a:extLst>
          </p:cNvPr>
          <p:cNvSpPr txBox="1"/>
          <p:nvPr/>
        </p:nvSpPr>
        <p:spPr>
          <a:xfrm>
            <a:off x="6988378" y="245386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7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DEE77A33-AEC1-44A4-8B55-DFD7AE56C765}"/>
              </a:ext>
            </a:extLst>
          </p:cNvPr>
          <p:cNvGrpSpPr/>
          <p:nvPr/>
        </p:nvGrpSpPr>
        <p:grpSpPr>
          <a:xfrm>
            <a:off x="8959775" y="1650682"/>
            <a:ext cx="2648874" cy="2996039"/>
            <a:chOff x="-107551" y="1786976"/>
            <a:chExt cx="2648874" cy="2996039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8C948683-A699-455F-BC9B-64DAF2116B17}"/>
                </a:ext>
              </a:extLst>
            </p:cNvPr>
            <p:cNvGrpSpPr/>
            <p:nvPr/>
          </p:nvGrpSpPr>
          <p:grpSpPr>
            <a:xfrm>
              <a:off x="-29941" y="2099054"/>
              <a:ext cx="2496102" cy="2683961"/>
              <a:chOff x="321751" y="1870454"/>
              <a:chExt cx="2496102" cy="2683961"/>
            </a:xfrm>
          </p:grpSpPr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E8D0A4C4-8451-4DDB-93E3-2D4FF8D976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5800" y="1870454"/>
                <a:ext cx="0" cy="268396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직선 화살표 연결선 204">
                <a:extLst>
                  <a:ext uri="{FF2B5EF4-FFF2-40B4-BE49-F238E27FC236}">
                    <a16:creationId xmlns:a16="http://schemas.microsoft.com/office/drawing/2014/main" id="{AEF215D7-3D1B-4E4A-833A-42D0345F8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692" y="3815861"/>
                <a:ext cx="2274277" cy="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3B21CE7F-DF62-428D-B826-6A3F25C7A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751" y="1939162"/>
                <a:ext cx="2496102" cy="2195756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1DC7D1C-E147-4BDC-8451-80181A0E3639}"/>
                </a:ext>
              </a:extLst>
            </p:cNvPr>
            <p:cNvSpPr txBox="1"/>
            <p:nvPr/>
          </p:nvSpPr>
          <p:spPr>
            <a:xfrm>
              <a:off x="2231623" y="385568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F206669A-D8F2-472B-9BAA-562BF4199BD4}"/>
                </a:ext>
              </a:extLst>
            </p:cNvPr>
            <p:cNvSpPr txBox="1"/>
            <p:nvPr/>
          </p:nvSpPr>
          <p:spPr>
            <a:xfrm>
              <a:off x="-107551" y="178697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087796E-116E-4C8B-A653-8B7D399AC574}"/>
                </a:ext>
              </a:extLst>
            </p:cNvPr>
            <p:cNvSpPr txBox="1"/>
            <p:nvPr/>
          </p:nvSpPr>
          <p:spPr>
            <a:xfrm>
              <a:off x="2100944" y="193652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z</a:t>
              </a:r>
              <a:endParaRPr lang="ko-KR" altLang="en-US" b="1" dirty="0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BDD375EB-43BF-47C4-94DE-CB2C2BCD5E19}"/>
              </a:ext>
            </a:extLst>
          </p:cNvPr>
          <p:cNvSpPr txBox="1"/>
          <p:nvPr/>
        </p:nvSpPr>
        <p:spPr>
          <a:xfrm>
            <a:off x="9569297" y="40801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</a:t>
            </a:r>
            <a:endParaRPr lang="ko-KR" altLang="en-US" sz="1200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6E592EF-E480-4808-842A-20439A9C7C73}"/>
              </a:ext>
            </a:extLst>
          </p:cNvPr>
          <p:cNvSpPr txBox="1"/>
          <p:nvPr/>
        </p:nvSpPr>
        <p:spPr>
          <a:xfrm>
            <a:off x="10093550" y="40801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A4EA910-E083-4A3C-89BF-08C30265033F}"/>
              </a:ext>
            </a:extLst>
          </p:cNvPr>
          <p:cNvSpPr txBox="1"/>
          <p:nvPr/>
        </p:nvSpPr>
        <p:spPr>
          <a:xfrm>
            <a:off x="9037385" y="34732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</a:t>
            </a:r>
            <a:endParaRPr lang="ko-KR" altLang="en-US" sz="1200" b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BF48272-0B5B-40F2-B870-7885E7C76B01}"/>
              </a:ext>
            </a:extLst>
          </p:cNvPr>
          <p:cNvSpPr txBox="1"/>
          <p:nvPr/>
        </p:nvSpPr>
        <p:spPr>
          <a:xfrm>
            <a:off x="9025319" y="29498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A1EB3F6C-6E7D-4A7B-B9F5-0149FA2A9870}"/>
              </a:ext>
            </a:extLst>
          </p:cNvPr>
          <p:cNvCxnSpPr/>
          <p:nvPr/>
        </p:nvCxnSpPr>
        <p:spPr>
          <a:xfrm>
            <a:off x="9504087" y="4020134"/>
            <a:ext cx="138112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7A1BD467-D315-4614-9436-F285DC182416}"/>
              </a:ext>
            </a:extLst>
          </p:cNvPr>
          <p:cNvSpPr txBox="1"/>
          <p:nvPr/>
        </p:nvSpPr>
        <p:spPr>
          <a:xfrm>
            <a:off x="10643463" y="4052756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axis =0 </a:t>
            </a:r>
            <a:r>
              <a:rPr lang="ko-KR" altLang="en-US" sz="1100" b="1" dirty="0">
                <a:solidFill>
                  <a:srgbClr val="7030A0"/>
                </a:solidFill>
              </a:rPr>
              <a:t>방향</a:t>
            </a:r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74E416EC-1669-4F61-8A49-ED488DBC5B21}"/>
              </a:ext>
            </a:extLst>
          </p:cNvPr>
          <p:cNvCxnSpPr>
            <a:cxnSpLocks/>
          </p:cNvCxnSpPr>
          <p:nvPr/>
        </p:nvCxnSpPr>
        <p:spPr>
          <a:xfrm flipV="1">
            <a:off x="9299753" y="2453862"/>
            <a:ext cx="0" cy="13594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5B85C3E-C86A-471A-928A-B615FA8D0C0C}"/>
              </a:ext>
            </a:extLst>
          </p:cNvPr>
          <p:cNvSpPr txBox="1"/>
          <p:nvPr/>
        </p:nvSpPr>
        <p:spPr>
          <a:xfrm>
            <a:off x="8387747" y="2193045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axis = 1 </a:t>
            </a:r>
            <a:r>
              <a:rPr lang="ko-KR" altLang="en-US" sz="1100" b="1" dirty="0">
                <a:solidFill>
                  <a:srgbClr val="C00000"/>
                </a:solidFill>
              </a:rPr>
              <a:t>방향</a:t>
            </a:r>
          </a:p>
        </p:txBody>
      </p: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9ED6CCEA-2F26-4F71-89BD-962F3CC21765}"/>
              </a:ext>
            </a:extLst>
          </p:cNvPr>
          <p:cNvGrpSpPr/>
          <p:nvPr/>
        </p:nvGrpSpPr>
        <p:grpSpPr>
          <a:xfrm>
            <a:off x="9373664" y="2221222"/>
            <a:ext cx="816228" cy="1750148"/>
            <a:chOff x="9373664" y="2221222"/>
            <a:chExt cx="816228" cy="1750148"/>
          </a:xfrm>
        </p:grpSpPr>
        <p:sp>
          <p:nvSpPr>
            <p:cNvPr id="275" name="다이아몬드 274">
              <a:extLst>
                <a:ext uri="{FF2B5EF4-FFF2-40B4-BE49-F238E27FC236}">
                  <a16:creationId xmlns:a16="http://schemas.microsoft.com/office/drawing/2014/main" id="{60CA1FC8-D18A-4624-832D-4A66391044D3}"/>
                </a:ext>
              </a:extLst>
            </p:cNvPr>
            <p:cNvSpPr/>
            <p:nvPr/>
          </p:nvSpPr>
          <p:spPr>
            <a:xfrm rot="17662437">
              <a:off x="8906704" y="2688182"/>
              <a:ext cx="1750148" cy="816228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49EBC6A1-83FA-4FAF-9FED-299517E4EDF6}"/>
                </a:ext>
              </a:extLst>
            </p:cNvPr>
            <p:cNvCxnSpPr>
              <a:cxnSpLocks/>
            </p:cNvCxnSpPr>
            <p:nvPr/>
          </p:nvCxnSpPr>
          <p:spPr>
            <a:xfrm>
              <a:off x="9772907" y="2611001"/>
              <a:ext cx="16171" cy="96659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2EEFA244-6F1B-4E37-BA82-5A8C4FF07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1434" y="2785226"/>
              <a:ext cx="739738" cy="61624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3355056C-A8FB-44A9-B29C-C22B862FC934}"/>
              </a:ext>
            </a:extLst>
          </p:cNvPr>
          <p:cNvGrpSpPr/>
          <p:nvPr/>
        </p:nvGrpSpPr>
        <p:grpSpPr>
          <a:xfrm>
            <a:off x="10241047" y="2221222"/>
            <a:ext cx="816228" cy="1750148"/>
            <a:chOff x="9373664" y="2221222"/>
            <a:chExt cx="816228" cy="1750148"/>
          </a:xfrm>
        </p:grpSpPr>
        <p:sp>
          <p:nvSpPr>
            <p:cNvPr id="288" name="다이아몬드 287">
              <a:extLst>
                <a:ext uri="{FF2B5EF4-FFF2-40B4-BE49-F238E27FC236}">
                  <a16:creationId xmlns:a16="http://schemas.microsoft.com/office/drawing/2014/main" id="{DB46F142-700A-4395-BC1E-A18B6CDAD6D8}"/>
                </a:ext>
              </a:extLst>
            </p:cNvPr>
            <p:cNvSpPr/>
            <p:nvPr/>
          </p:nvSpPr>
          <p:spPr>
            <a:xfrm rot="17662437">
              <a:off x="8906704" y="2688182"/>
              <a:ext cx="1750148" cy="816228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C23A7B77-3BD9-4A57-8490-9BF49C3C298C}"/>
                </a:ext>
              </a:extLst>
            </p:cNvPr>
            <p:cNvCxnSpPr>
              <a:cxnSpLocks/>
            </p:cNvCxnSpPr>
            <p:nvPr/>
          </p:nvCxnSpPr>
          <p:spPr>
            <a:xfrm>
              <a:off x="9772907" y="2611001"/>
              <a:ext cx="16171" cy="96659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7BD19A52-0982-4DF7-876C-B70D26B8A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1434" y="2785226"/>
              <a:ext cx="739738" cy="61624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3912248C-1711-42A6-97F8-B2771D97299A}"/>
              </a:ext>
            </a:extLst>
          </p:cNvPr>
          <p:cNvSpPr txBox="1"/>
          <p:nvPr/>
        </p:nvSpPr>
        <p:spPr>
          <a:xfrm>
            <a:off x="9471863" y="328721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BDF2468A-B7C9-4FD6-82B5-28C4BF6B775A}"/>
              </a:ext>
            </a:extLst>
          </p:cNvPr>
          <p:cNvSpPr txBox="1"/>
          <p:nvPr/>
        </p:nvSpPr>
        <p:spPr>
          <a:xfrm>
            <a:off x="9828542" y="2965935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F2C1E40F-0336-4222-92BF-3283616CB043}"/>
              </a:ext>
            </a:extLst>
          </p:cNvPr>
          <p:cNvSpPr txBox="1"/>
          <p:nvPr/>
        </p:nvSpPr>
        <p:spPr>
          <a:xfrm>
            <a:off x="9422077" y="2831447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E3D4E4C9-18F9-4EF7-A607-21FF3E4BF8DF}"/>
              </a:ext>
            </a:extLst>
          </p:cNvPr>
          <p:cNvSpPr txBox="1"/>
          <p:nvPr/>
        </p:nvSpPr>
        <p:spPr>
          <a:xfrm>
            <a:off x="9802254" y="2512929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B4889DC-FB6B-425D-9DDB-8179542F7149}"/>
              </a:ext>
            </a:extLst>
          </p:cNvPr>
          <p:cNvSpPr txBox="1"/>
          <p:nvPr/>
        </p:nvSpPr>
        <p:spPr>
          <a:xfrm>
            <a:off x="10352358" y="3263397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F613865-206D-4CEC-B7CC-6EF68524C619}"/>
              </a:ext>
            </a:extLst>
          </p:cNvPr>
          <p:cNvSpPr txBox="1"/>
          <p:nvPr/>
        </p:nvSpPr>
        <p:spPr>
          <a:xfrm>
            <a:off x="10688044" y="2995809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0FA07847-DD24-4776-A338-64EFBEB37AE0}"/>
              </a:ext>
            </a:extLst>
          </p:cNvPr>
          <p:cNvSpPr txBox="1"/>
          <p:nvPr/>
        </p:nvSpPr>
        <p:spPr>
          <a:xfrm>
            <a:off x="10302572" y="2831447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7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1CA2922-2C20-43F0-B109-D0BCBF2BB559}"/>
              </a:ext>
            </a:extLst>
          </p:cNvPr>
          <p:cNvSpPr txBox="1"/>
          <p:nvPr/>
        </p:nvSpPr>
        <p:spPr>
          <a:xfrm>
            <a:off x="10682749" y="2512929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6CE0FF7-A635-492E-B5B5-FBD5DDB8E789}"/>
              </a:ext>
            </a:extLst>
          </p:cNvPr>
          <p:cNvSpPr txBox="1"/>
          <p:nvPr/>
        </p:nvSpPr>
        <p:spPr>
          <a:xfrm>
            <a:off x="9742334" y="4239577"/>
            <a:ext cx="1465745" cy="10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100" b="0" dirty="0"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Array2=</a:t>
            </a:r>
            <a:endParaRPr lang="en-US" altLang="ko-KR" sz="11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1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[[[1,2],  [3 4]]</a:t>
            </a:r>
          </a:p>
          <a:p>
            <a:pPr algn="ctr">
              <a:lnSpc>
                <a:spcPct val="200000"/>
              </a:lnSpc>
            </a:pPr>
            <a:r>
              <a:rPr lang="en-US" altLang="ko-KR" sz="11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[[5, 6], [7 8]]]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65AE20B-650E-4C1B-A925-D2D587278217}"/>
              </a:ext>
            </a:extLst>
          </p:cNvPr>
          <p:cNvSpPr txBox="1"/>
          <p:nvPr/>
        </p:nvSpPr>
        <p:spPr>
          <a:xfrm>
            <a:off x="9347534" y="4861339"/>
            <a:ext cx="746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[0][0][0]</a:t>
            </a:r>
            <a:endParaRPr lang="ko-KR" altLang="en-US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1D3AA50-3D80-4410-9FF4-1DD0D1BAF099}"/>
              </a:ext>
            </a:extLst>
          </p:cNvPr>
          <p:cNvSpPr txBox="1"/>
          <p:nvPr/>
        </p:nvSpPr>
        <p:spPr>
          <a:xfrm>
            <a:off x="9909910" y="4861339"/>
            <a:ext cx="746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[0][0][1]</a:t>
            </a:r>
            <a:endParaRPr lang="ko-KR" altLang="en-US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EF6B4AA-2894-45B7-92F4-DFB03270FF95}"/>
              </a:ext>
            </a:extLst>
          </p:cNvPr>
          <p:cNvSpPr txBox="1"/>
          <p:nvPr/>
        </p:nvSpPr>
        <p:spPr>
          <a:xfrm rot="19261606">
            <a:off x="11123010" y="2490517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B050"/>
                </a:solidFill>
              </a:rPr>
              <a:t>axis = 2 </a:t>
            </a:r>
            <a:r>
              <a:rPr lang="ko-KR" altLang="en-US" sz="1100" b="1" dirty="0">
                <a:solidFill>
                  <a:srgbClr val="00B050"/>
                </a:solidFill>
              </a:rPr>
              <a:t>방향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55BEDA0-74B1-4B7D-99BF-6908EBBCEFF4}"/>
              </a:ext>
            </a:extLst>
          </p:cNvPr>
          <p:cNvSpPr txBox="1"/>
          <p:nvPr/>
        </p:nvSpPr>
        <p:spPr>
          <a:xfrm>
            <a:off x="10512350" y="4861339"/>
            <a:ext cx="746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[0][1][0]</a:t>
            </a:r>
            <a:endParaRPr lang="ko-KR" altLang="en-US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7056720-7E38-4E09-9FC4-2AC22ADA770B}"/>
              </a:ext>
            </a:extLst>
          </p:cNvPr>
          <p:cNvSpPr txBox="1"/>
          <p:nvPr/>
        </p:nvSpPr>
        <p:spPr>
          <a:xfrm>
            <a:off x="11074726" y="4861339"/>
            <a:ext cx="746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[0][1][1]</a:t>
            </a:r>
            <a:endParaRPr lang="ko-KR" altLang="en-US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39168950-C7DD-4BBF-ACB3-7DC29B506770}"/>
              </a:ext>
            </a:extLst>
          </p:cNvPr>
          <p:cNvSpPr txBox="1"/>
          <p:nvPr/>
        </p:nvSpPr>
        <p:spPr>
          <a:xfrm>
            <a:off x="9347534" y="5203235"/>
            <a:ext cx="746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[1][0][0]</a:t>
            </a:r>
            <a:endParaRPr lang="ko-KR" alt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EEA528D-90A1-438A-8B71-58F0E7400FF1}"/>
              </a:ext>
            </a:extLst>
          </p:cNvPr>
          <p:cNvSpPr txBox="1"/>
          <p:nvPr/>
        </p:nvSpPr>
        <p:spPr>
          <a:xfrm>
            <a:off x="9909910" y="5203235"/>
            <a:ext cx="746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[1][0][1]</a:t>
            </a:r>
            <a:endParaRPr lang="ko-KR" alt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E0354C3F-1CEC-4AC6-947D-541859651AC8}"/>
              </a:ext>
            </a:extLst>
          </p:cNvPr>
          <p:cNvSpPr txBox="1"/>
          <p:nvPr/>
        </p:nvSpPr>
        <p:spPr>
          <a:xfrm>
            <a:off x="10512350" y="5203235"/>
            <a:ext cx="746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[1][1][0]</a:t>
            </a:r>
            <a:endParaRPr lang="ko-KR" alt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4EE9FB3-FC6F-4B3C-BB21-6916D48D2BE4}"/>
              </a:ext>
            </a:extLst>
          </p:cNvPr>
          <p:cNvSpPr txBox="1"/>
          <p:nvPr/>
        </p:nvSpPr>
        <p:spPr>
          <a:xfrm>
            <a:off x="11074726" y="5203235"/>
            <a:ext cx="746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[1][1][1]</a:t>
            </a:r>
            <a:endParaRPr lang="ko-KR" alt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E2FF0579-93EA-4FDA-9910-DB8EBDF583A3}"/>
              </a:ext>
            </a:extLst>
          </p:cNvPr>
          <p:cNvSpPr txBox="1"/>
          <p:nvPr/>
        </p:nvSpPr>
        <p:spPr>
          <a:xfrm>
            <a:off x="11324735" y="336062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6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A7557DD-6314-4C59-931F-764A21F4C93F}"/>
              </a:ext>
            </a:extLst>
          </p:cNvPr>
          <p:cNvSpPr txBox="1"/>
          <p:nvPr/>
        </p:nvSpPr>
        <p:spPr>
          <a:xfrm>
            <a:off x="11623692" y="32323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8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FC9FCF9-B6E7-4040-A1CB-E13539D74B9B}"/>
              </a:ext>
            </a:extLst>
          </p:cNvPr>
          <p:cNvSpPr txBox="1"/>
          <p:nvPr/>
        </p:nvSpPr>
        <p:spPr>
          <a:xfrm>
            <a:off x="11295524" y="292862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10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05020B09-E4A7-4B99-8E4B-92CBCAF21E48}"/>
              </a:ext>
            </a:extLst>
          </p:cNvPr>
          <p:cNvSpPr txBox="1"/>
          <p:nvPr/>
        </p:nvSpPr>
        <p:spPr>
          <a:xfrm>
            <a:off x="11548218" y="270043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12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D8C64BF-C7D5-47B9-B4DC-1CDEC3E334D4}"/>
              </a:ext>
            </a:extLst>
          </p:cNvPr>
          <p:cNvSpPr txBox="1"/>
          <p:nvPr/>
        </p:nvSpPr>
        <p:spPr>
          <a:xfrm>
            <a:off x="9390914" y="228330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4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94C4BFD-45CB-4E4B-842F-6BE495230B1A}"/>
              </a:ext>
            </a:extLst>
          </p:cNvPr>
          <p:cNvSpPr txBox="1"/>
          <p:nvPr/>
        </p:nvSpPr>
        <p:spPr>
          <a:xfrm>
            <a:off x="9732924" y="208065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6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BD99FA3-F503-4B66-9906-56EE08A832ED}"/>
              </a:ext>
            </a:extLst>
          </p:cNvPr>
          <p:cNvSpPr txBox="1"/>
          <p:nvPr/>
        </p:nvSpPr>
        <p:spPr>
          <a:xfrm>
            <a:off x="10266207" y="239775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12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92880BD7-DC32-4F9F-B442-A393C688734B}"/>
              </a:ext>
            </a:extLst>
          </p:cNvPr>
          <p:cNvSpPr txBox="1"/>
          <p:nvPr/>
        </p:nvSpPr>
        <p:spPr>
          <a:xfrm>
            <a:off x="10608217" y="209350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C00000"/>
                </a:solidFill>
              </a:rPr>
              <a:t>14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5CE3DA8-C118-41B6-BAEB-511FAB272BDF}"/>
              </a:ext>
            </a:extLst>
          </p:cNvPr>
          <p:cNvSpPr txBox="1"/>
          <p:nvPr/>
        </p:nvSpPr>
        <p:spPr>
          <a:xfrm>
            <a:off x="10140861" y="263970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3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8C08821B-2496-4E6C-975F-F2B3CE785711}"/>
              </a:ext>
            </a:extLst>
          </p:cNvPr>
          <p:cNvSpPr txBox="1"/>
          <p:nvPr/>
        </p:nvSpPr>
        <p:spPr>
          <a:xfrm>
            <a:off x="10140861" y="225726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7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CE28409-B481-4187-AB9E-642F58B15F8E}"/>
              </a:ext>
            </a:extLst>
          </p:cNvPr>
          <p:cNvSpPr txBox="1"/>
          <p:nvPr/>
        </p:nvSpPr>
        <p:spPr>
          <a:xfrm>
            <a:off x="11030822" y="263970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11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C32B2EC-1A5A-4789-B8E8-FD00D2962C9E}"/>
              </a:ext>
            </a:extLst>
          </p:cNvPr>
          <p:cNvSpPr txBox="1"/>
          <p:nvPr/>
        </p:nvSpPr>
        <p:spPr>
          <a:xfrm>
            <a:off x="11030822" y="225726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15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341" name="그림 340">
            <a:extLst>
              <a:ext uri="{FF2B5EF4-FFF2-40B4-BE49-F238E27FC236}">
                <a16:creationId xmlns:a16="http://schemas.microsoft.com/office/drawing/2014/main" id="{0718CE30-B89C-45BC-BDC7-6FBA4B861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54" t="-13792"/>
          <a:stretch/>
        </p:blipFill>
        <p:spPr>
          <a:xfrm>
            <a:off x="-721021" y="4899550"/>
            <a:ext cx="4098333" cy="9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7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357</Words>
  <Application>Microsoft Office PowerPoint</Application>
  <PresentationFormat>와이드스크린</PresentationFormat>
  <Paragraphs>98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a옛날목욕탕L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jasuchung@korea.edu</dc:creator>
  <cp:lastModifiedBy>jasuchung@korea.edu</cp:lastModifiedBy>
  <cp:revision>1</cp:revision>
  <dcterms:created xsi:type="dcterms:W3CDTF">2020-08-27T05:41:08Z</dcterms:created>
  <dcterms:modified xsi:type="dcterms:W3CDTF">2020-08-27T09:35:19Z</dcterms:modified>
</cp:coreProperties>
</file>