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90" autoAdjust="0"/>
    <p:restoredTop sz="94660"/>
  </p:normalViewPr>
  <p:slideViewPr>
    <p:cSldViewPr snapToGrid="0">
      <p:cViewPr>
        <p:scale>
          <a:sx n="120" d="100"/>
          <a:sy n="120" d="100"/>
        </p:scale>
        <p:origin x="406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3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3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8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1A1-53ED-4AB9-A6D0-87F9E0BE1AFB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57B0-0A3C-4A22-A953-532D61C45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5" y="580114"/>
            <a:ext cx="5870282" cy="4351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071" y="220980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PDM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업로더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실행화면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071" y="500242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영역별 구성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3406" y="5371358"/>
            <a:ext cx="5870282" cy="4351562"/>
            <a:chOff x="463406" y="5371358"/>
            <a:chExt cx="5870282" cy="435156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406" y="5371358"/>
              <a:ext cx="5870282" cy="4351562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28506" y="5677774"/>
              <a:ext cx="2223083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8506" y="7475340"/>
              <a:ext cx="2223083" cy="31645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31097" y="5677774"/>
              <a:ext cx="2835479" cy="39847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8505" y="6013332"/>
              <a:ext cx="2870041" cy="1420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8506" y="7825353"/>
              <a:ext cx="2870040" cy="18371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784139" y="5677774"/>
              <a:ext cx="286231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95538" y="5677774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84139" y="7475340"/>
              <a:ext cx="614407" cy="31645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1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66" y="19293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대지분할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안함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0" y="732611"/>
            <a:ext cx="1683255" cy="21072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0" y="4782247"/>
            <a:ext cx="1681028" cy="21107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52" y="732611"/>
            <a:ext cx="4115567" cy="3050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0065" y="4359770"/>
            <a:ext cx="246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대지분할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분할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3X3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52" y="4782248"/>
            <a:ext cx="4115567" cy="30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66" y="19293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50066" y="636838"/>
            <a:ext cx="6108311" cy="9088362"/>
            <a:chOff x="250066" y="636838"/>
            <a:chExt cx="6108311" cy="90883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970" y="636838"/>
              <a:ext cx="4620322" cy="342498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150696" y="917179"/>
              <a:ext cx="254142" cy="22024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꺾인 연결선 8"/>
            <p:cNvCxnSpPr>
              <a:stCxn id="11" idx="1"/>
              <a:endCxn id="8" idx="1"/>
            </p:cNvCxnSpPr>
            <p:nvPr/>
          </p:nvCxnSpPr>
          <p:spPr>
            <a:xfrm rot="10800000" flipV="1">
              <a:off x="250067" y="1256450"/>
              <a:ext cx="935677" cy="4936384"/>
            </a:xfrm>
            <a:prstGeom prst="bentConnector3">
              <a:avLst>
                <a:gd name="adj1" fmla="val 11887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185743" y="1182187"/>
              <a:ext cx="2100149" cy="1485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8873" y="5733300"/>
              <a:ext cx="4859504" cy="39919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66" y="4197952"/>
              <a:ext cx="4859504" cy="3989763"/>
            </a:xfrm>
            <a:prstGeom prst="rect">
              <a:avLst/>
            </a:prstGeom>
          </p:spPr>
        </p:pic>
        <p:cxnSp>
          <p:nvCxnSpPr>
            <p:cNvPr id="26" name="꺾인 연결선 25"/>
            <p:cNvCxnSpPr>
              <a:stCxn id="29" idx="3"/>
              <a:endCxn id="16" idx="3"/>
            </p:cNvCxnSpPr>
            <p:nvPr/>
          </p:nvCxnSpPr>
          <p:spPr>
            <a:xfrm>
              <a:off x="3285892" y="1427436"/>
              <a:ext cx="3072485" cy="6301814"/>
            </a:xfrm>
            <a:prstGeom prst="bentConnector3">
              <a:avLst>
                <a:gd name="adj1" fmla="val 106922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185743" y="1353173"/>
              <a:ext cx="2100149" cy="1485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4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1460" y="28249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원본파일 선택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43" y="890798"/>
            <a:ext cx="2676525" cy="361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85" y="2287920"/>
            <a:ext cx="2676525" cy="361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5" y="3359447"/>
            <a:ext cx="2657475" cy="34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9" name="꺾인 연결선 28"/>
          <p:cNvCxnSpPr>
            <a:stCxn id="23" idx="3"/>
            <a:endCxn id="54" idx="0"/>
          </p:cNvCxnSpPr>
          <p:nvPr/>
        </p:nvCxnSpPr>
        <p:spPr>
          <a:xfrm flipH="1">
            <a:off x="3440510" y="1660451"/>
            <a:ext cx="1350829" cy="2783001"/>
          </a:xfrm>
          <a:prstGeom prst="bentConnector4">
            <a:avLst>
              <a:gd name="adj1" fmla="val -43006"/>
              <a:gd name="adj2" fmla="val 8094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5" idx="3"/>
            <a:endCxn id="54" idx="0"/>
          </p:cNvCxnSpPr>
          <p:nvPr/>
        </p:nvCxnSpPr>
        <p:spPr>
          <a:xfrm flipH="1">
            <a:off x="3440510" y="2886703"/>
            <a:ext cx="1350829" cy="1556749"/>
          </a:xfrm>
          <a:prstGeom prst="bentConnector4">
            <a:avLst>
              <a:gd name="adj1" fmla="val -20028"/>
              <a:gd name="adj2" fmla="val 43609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2917718" y="2309398"/>
            <a:ext cx="303008" cy="3103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32" idx="2"/>
            <a:endCxn id="54" idx="0"/>
          </p:cNvCxnSpPr>
          <p:nvPr/>
        </p:nvCxnSpPr>
        <p:spPr>
          <a:xfrm rot="16200000" flipH="1">
            <a:off x="2877233" y="3880174"/>
            <a:ext cx="755267" cy="371288"/>
          </a:xfrm>
          <a:prstGeom prst="bentConnector3">
            <a:avLst>
              <a:gd name="adj1" fmla="val 65749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87" y="4443452"/>
            <a:ext cx="5186645" cy="3571785"/>
          </a:xfrm>
          <a:prstGeom prst="rect">
            <a:avLst/>
          </a:prstGeom>
        </p:spPr>
      </p:pic>
      <p:cxnSp>
        <p:nvCxnSpPr>
          <p:cNvPr id="119" name="꺾인 연결선 118"/>
          <p:cNvCxnSpPr>
            <a:stCxn id="54" idx="2"/>
          </p:cNvCxnSpPr>
          <p:nvPr/>
        </p:nvCxnSpPr>
        <p:spPr>
          <a:xfrm rot="5400000">
            <a:off x="1771050" y="8236539"/>
            <a:ext cx="1890763" cy="1448159"/>
          </a:xfrm>
          <a:prstGeom prst="bentConnector3">
            <a:avLst>
              <a:gd name="adj1" fmla="val 16973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2917718" y="3377793"/>
            <a:ext cx="303008" cy="3103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414" y="2515228"/>
            <a:ext cx="1685925" cy="742950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>
          <a:xfrm>
            <a:off x="2917718" y="920053"/>
            <a:ext cx="303008" cy="3103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414" y="1112763"/>
            <a:ext cx="1685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1460" y="28249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원본파일 선택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0685" y="890798"/>
            <a:ext cx="5870282" cy="12014315"/>
            <a:chOff x="570685" y="890798"/>
            <a:chExt cx="5870282" cy="1201431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543" y="890798"/>
              <a:ext cx="2676525" cy="361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685" y="2287920"/>
              <a:ext cx="2676525" cy="36195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85" y="3359447"/>
              <a:ext cx="2657475" cy="3429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29" name="꺾인 연결선 28"/>
            <p:cNvCxnSpPr>
              <a:stCxn id="23" idx="3"/>
              <a:endCxn id="54" idx="0"/>
            </p:cNvCxnSpPr>
            <p:nvPr/>
          </p:nvCxnSpPr>
          <p:spPr>
            <a:xfrm flipH="1">
              <a:off x="3440510" y="1660451"/>
              <a:ext cx="1350829" cy="2783001"/>
            </a:xfrm>
            <a:prstGeom prst="bentConnector4">
              <a:avLst>
                <a:gd name="adj1" fmla="val -43006"/>
                <a:gd name="adj2" fmla="val 8094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25" idx="3"/>
              <a:endCxn id="54" idx="0"/>
            </p:cNvCxnSpPr>
            <p:nvPr/>
          </p:nvCxnSpPr>
          <p:spPr>
            <a:xfrm flipH="1">
              <a:off x="3440510" y="2886703"/>
              <a:ext cx="1350829" cy="1556749"/>
            </a:xfrm>
            <a:prstGeom prst="bentConnector4">
              <a:avLst>
                <a:gd name="adj1" fmla="val -20028"/>
                <a:gd name="adj2" fmla="val 43609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/>
            <p:cNvSpPr/>
            <p:nvPr/>
          </p:nvSpPr>
          <p:spPr>
            <a:xfrm>
              <a:off x="2917718" y="2309398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꺾인 연결선 37"/>
            <p:cNvCxnSpPr>
              <a:stCxn id="132" idx="2"/>
              <a:endCxn id="54" idx="0"/>
            </p:cNvCxnSpPr>
            <p:nvPr/>
          </p:nvCxnSpPr>
          <p:spPr>
            <a:xfrm rot="16200000" flipH="1">
              <a:off x="2877233" y="3880174"/>
              <a:ext cx="755267" cy="371288"/>
            </a:xfrm>
            <a:prstGeom prst="bentConnector3">
              <a:avLst>
                <a:gd name="adj1" fmla="val 65749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187" y="4443452"/>
              <a:ext cx="5186645" cy="3571785"/>
            </a:xfrm>
            <a:prstGeom prst="rect">
              <a:avLst/>
            </a:prstGeom>
          </p:spPr>
        </p:pic>
        <p:sp>
          <p:nvSpPr>
            <p:cNvPr id="132" name="직사각형 131"/>
            <p:cNvSpPr/>
            <p:nvPr/>
          </p:nvSpPr>
          <p:spPr>
            <a:xfrm>
              <a:off x="2917718" y="3377793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5414" y="2515228"/>
              <a:ext cx="1685925" cy="742950"/>
            </a:xfrm>
            <a:prstGeom prst="rect">
              <a:avLst/>
            </a:prstGeom>
          </p:spPr>
        </p:pic>
        <p:sp>
          <p:nvSpPr>
            <p:cNvPr id="137" name="직사각형 136"/>
            <p:cNvSpPr/>
            <p:nvPr/>
          </p:nvSpPr>
          <p:spPr>
            <a:xfrm>
              <a:off x="2917718" y="920053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5414" y="1112763"/>
              <a:ext cx="1685925" cy="1095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685" y="8553550"/>
              <a:ext cx="5870282" cy="4351563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43219" y="9202581"/>
              <a:ext cx="2870041" cy="1420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꺾인 연결선 118"/>
            <p:cNvCxnSpPr>
              <a:stCxn id="54" idx="2"/>
              <a:endCxn id="18" idx="0"/>
            </p:cNvCxnSpPr>
            <p:nvPr/>
          </p:nvCxnSpPr>
          <p:spPr>
            <a:xfrm rot="5400000">
              <a:off x="2165703" y="7927774"/>
              <a:ext cx="1187344" cy="1362270"/>
            </a:xfrm>
            <a:prstGeom prst="bentConnector3">
              <a:avLst>
                <a:gd name="adj1" fmla="val 31216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5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36" y="9943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원본파일 영역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33668" y="546974"/>
            <a:ext cx="5870282" cy="4351563"/>
            <a:chOff x="433668" y="546974"/>
            <a:chExt cx="5870282" cy="435156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68" y="546974"/>
              <a:ext cx="5870282" cy="43515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06202" y="1196005"/>
              <a:ext cx="2870041" cy="1420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7235" y="500969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스타일코드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33668" y="5354643"/>
            <a:ext cx="5870282" cy="4351563"/>
            <a:chOff x="433668" y="5354643"/>
            <a:chExt cx="5870282" cy="435156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668" y="5354643"/>
              <a:ext cx="5870282" cy="435156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28506" y="7475340"/>
              <a:ext cx="2223083" cy="3164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꺾인 연결선 15"/>
            <p:cNvCxnSpPr>
              <a:stCxn id="38" idx="1"/>
              <a:endCxn id="11" idx="1"/>
            </p:cNvCxnSpPr>
            <p:nvPr/>
          </p:nvCxnSpPr>
          <p:spPr>
            <a:xfrm rot="10800000" flipV="1">
              <a:off x="528506" y="6139071"/>
              <a:ext cx="25402" cy="1494497"/>
            </a:xfrm>
            <a:prstGeom prst="bentConnector3">
              <a:avLst>
                <a:gd name="adj1" fmla="val 999929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553908" y="6028015"/>
              <a:ext cx="2651282" cy="2221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1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236" y="9943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파일 영역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236" y="5031427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보기 </a:t>
            </a:r>
            <a:r>
              <a:rPr lang="ko-KR" altLang="en-US" sz="14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33668" y="550974"/>
            <a:ext cx="5870282" cy="4351563"/>
            <a:chOff x="433668" y="550974"/>
            <a:chExt cx="5870282" cy="435156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68" y="550974"/>
              <a:ext cx="5870282" cy="435156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98769" y="2978290"/>
              <a:ext cx="2870040" cy="1837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>
              <a:stCxn id="26" idx="1"/>
              <a:endCxn id="6" idx="1"/>
            </p:cNvCxnSpPr>
            <p:nvPr/>
          </p:nvCxnSpPr>
          <p:spPr>
            <a:xfrm rot="10800000" flipV="1">
              <a:off x="498769" y="1338601"/>
              <a:ext cx="54066" cy="2558283"/>
            </a:xfrm>
            <a:prstGeom prst="bentConnector3">
              <a:avLst>
                <a:gd name="adj1" fmla="val 522817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52835" y="1227545"/>
              <a:ext cx="2651282" cy="2221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33668" y="5387257"/>
            <a:ext cx="5870282" cy="4351563"/>
            <a:chOff x="433668" y="5387257"/>
            <a:chExt cx="5870282" cy="435156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668" y="5387257"/>
              <a:ext cx="5870282" cy="435156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408999" y="5692642"/>
              <a:ext cx="2835479" cy="3984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28" idx="1"/>
              <a:endCxn id="30" idx="1"/>
            </p:cNvCxnSpPr>
            <p:nvPr/>
          </p:nvCxnSpPr>
          <p:spPr>
            <a:xfrm rot="10800000" flipV="1">
              <a:off x="498769" y="6177478"/>
              <a:ext cx="54067" cy="2566035"/>
            </a:xfrm>
            <a:prstGeom prst="bentConnector3">
              <a:avLst>
                <a:gd name="adj1" fmla="val 522809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32" idx="3"/>
              <a:endCxn id="12" idx="1"/>
            </p:cNvCxnSpPr>
            <p:nvPr/>
          </p:nvCxnSpPr>
          <p:spPr>
            <a:xfrm flipV="1">
              <a:off x="3187612" y="7685027"/>
              <a:ext cx="221387" cy="281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52835" y="6066422"/>
              <a:ext cx="2651282" cy="2221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98768" y="7824919"/>
              <a:ext cx="2870040" cy="18371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6330" y="7855373"/>
              <a:ext cx="2651282" cy="2221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9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066" y="19293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파일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0536" y="653508"/>
            <a:ext cx="5961814" cy="9010970"/>
            <a:chOff x="380536" y="653508"/>
            <a:chExt cx="5961814" cy="901097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36" y="653508"/>
              <a:ext cx="3390900" cy="36195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cxnSp>
          <p:nvCxnSpPr>
            <p:cNvPr id="10" name="꺾인 연결선 9"/>
            <p:cNvCxnSpPr>
              <a:stCxn id="32" idx="2"/>
              <a:endCxn id="11" idx="0"/>
            </p:cNvCxnSpPr>
            <p:nvPr/>
          </p:nvCxnSpPr>
          <p:spPr>
            <a:xfrm rot="5400000">
              <a:off x="3277848" y="1126475"/>
              <a:ext cx="442209" cy="183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417" y="1439322"/>
              <a:ext cx="5377583" cy="37032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068" y="5312915"/>
              <a:ext cx="5870282" cy="4351563"/>
            </a:xfrm>
            <a:prstGeom prst="rect">
              <a:avLst/>
            </a:prstGeom>
          </p:spPr>
        </p:pic>
        <p:cxnSp>
          <p:nvCxnSpPr>
            <p:cNvPr id="16" name="꺾인 연결선 15"/>
            <p:cNvCxnSpPr>
              <a:stCxn id="11" idx="2"/>
            </p:cNvCxnSpPr>
            <p:nvPr/>
          </p:nvCxnSpPr>
          <p:spPr>
            <a:xfrm rot="5400000">
              <a:off x="1438085" y="5780498"/>
              <a:ext cx="2607026" cy="1331223"/>
            </a:xfrm>
            <a:prstGeom prst="bentConnector3">
              <a:avLst>
                <a:gd name="adj1" fmla="val 5941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29734" y="7749620"/>
              <a:ext cx="2870040" cy="183718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439190" y="686721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7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66" y="19293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0029" y="636837"/>
            <a:ext cx="5870282" cy="4351563"/>
            <a:chOff x="420029" y="636837"/>
            <a:chExt cx="5870282" cy="435156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29" y="636837"/>
              <a:ext cx="5870282" cy="435156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732494" y="969219"/>
              <a:ext cx="303008" cy="3103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2183" y="1781525"/>
              <a:ext cx="1848568" cy="232113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8" name="꺾인 연결선 7"/>
            <p:cNvCxnSpPr>
              <a:stCxn id="7" idx="2"/>
              <a:endCxn id="5" idx="0"/>
            </p:cNvCxnSpPr>
            <p:nvPr/>
          </p:nvCxnSpPr>
          <p:spPr>
            <a:xfrm rot="16200000" flipH="1">
              <a:off x="2944275" y="1219333"/>
              <a:ext cx="501914" cy="6224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8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66" y="192931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변환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2730" y="629232"/>
            <a:ext cx="6119582" cy="3053146"/>
            <a:chOff x="392730" y="629232"/>
            <a:chExt cx="6119582" cy="305314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2" y="629232"/>
              <a:ext cx="4118710" cy="305314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30" y="629232"/>
              <a:ext cx="1679788" cy="210920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19" name="그룹 18"/>
          <p:cNvGrpSpPr/>
          <p:nvPr/>
        </p:nvGrpSpPr>
        <p:grpSpPr>
          <a:xfrm>
            <a:off x="392730" y="4628655"/>
            <a:ext cx="6116438" cy="3050815"/>
            <a:chOff x="392730" y="4628655"/>
            <a:chExt cx="6116438" cy="305081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730" y="4628655"/>
              <a:ext cx="1677773" cy="210667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3602" y="4628655"/>
              <a:ext cx="4115566" cy="305081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50066" y="4167381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변환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변환안함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66" y="19293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대지분할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(A4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065" y="4307731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대지분할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(A4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&gt;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endParaRPr lang="ko-KR" altLang="en-US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4360" y="4764706"/>
            <a:ext cx="5951258" cy="3050816"/>
            <a:chOff x="394360" y="4764706"/>
            <a:chExt cx="5951258" cy="30508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60" y="4764706"/>
              <a:ext cx="1681028" cy="210444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052" y="4764706"/>
              <a:ext cx="4115566" cy="3050816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94360" y="681320"/>
            <a:ext cx="5951258" cy="3050816"/>
            <a:chOff x="394360" y="681320"/>
            <a:chExt cx="5951258" cy="305081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60" y="681320"/>
              <a:ext cx="1682658" cy="210648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0052" y="681320"/>
              <a:ext cx="4115566" cy="305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3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75</Words>
  <Application>Microsoft Office PowerPoint</Application>
  <PresentationFormat>A4 용지(210x297mm)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정의열</dc:creator>
  <cp:lastModifiedBy>정의열</cp:lastModifiedBy>
  <cp:revision>21</cp:revision>
  <dcterms:created xsi:type="dcterms:W3CDTF">2020-07-29T01:41:43Z</dcterms:created>
  <dcterms:modified xsi:type="dcterms:W3CDTF">2020-07-29T15:55:10Z</dcterms:modified>
</cp:coreProperties>
</file>