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-- Add Hotel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EXECUTE uspAddHotel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@ItemCost = 100,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@ItemName = 'Hotel',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@StartDateTime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@EndDateTime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@RoomNumber = 110,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@HotelName = 'Greg Hotel',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@HotelDescr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@HotelStreet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@HotelCity = 'Seattle',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@HotelState = 'Washington',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@HotelCountry = 'United States',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@RoomTypeName = 'Double'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GO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b="1" sz="1350">
              <a:solidFill>
                <a:srgbClr val="323232"/>
              </a:solidFill>
            </a:endParaRP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-- Add Vehicle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EXECUTE uspAddVehicle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@Cost = 200,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@ItemName = 'Vehicle',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@StartDateTime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@EndDateTime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@VehicleTypeName = 'Hatchback',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@VehicleVIN = 'KNAFE121885079874',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@VehicleMake = 'Greg',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@VehicleYear = 2006,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@VehicleColor = 'Pink',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@BeginningMileage = 23,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@VehicleModel = 'Greg'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GO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b="1" sz="1350">
              <a:solidFill>
                <a:srgbClr val="323232"/>
              </a:solidFill>
            </a:endParaRP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--Add Flight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EXECUTE uspAddFlight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@ItemCost = 1000,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@ItemName = 'Flight',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@StartDateTime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@EndDateTime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@RouteName = 'Seattle to Madrid',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@SeatName = '1C',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@ClassName = 'First Class',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@PlaneName= 'Boeing 737',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@ScheduledArrival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@ScheduledDepart = NULL,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@Airline = 'Greg Airline',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@StatusName = 'On Time'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en" sz="1350">
                <a:solidFill>
                  <a:srgbClr val="323232"/>
                </a:solidFill>
              </a:rPr>
              <a:t>GO</a:t>
            </a: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b="1" sz="1350">
              <a:solidFill>
                <a:srgbClr val="323232"/>
              </a:solidFill>
            </a:endParaRPr>
          </a:p>
          <a:p>
            <a:pPr lvl="0" rtl="0">
              <a:lnSpc>
                <a:spcPct val="15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b="1" sz="1350">
              <a:solidFill>
                <a:srgbClr val="32323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-- Synthetic transaction to populate booking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EXECUTE hayakSynthetic_uspRegisterBooking3 3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a problem with FLIGHT having SeatID as a PK; obviously one FLIGHT has many SEATs so this is M:M...I still think a BOARDING is tied to a FLIGHT and SEAT so the M:M associative entity here may be BOARDING.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CUSTOMER_HOTEL probably has a relationship with ROOM as opposed to HOTEL . ROOM will be defined by HotelID as a FK. The resulting table can be called CUSTOMER_ROOM (which should have a beginDate and EndDate).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Missing Foreign Key in the Parent table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DEPARTURE &amp; ARRIVAL are problematic because it appears that every single 'take-off' from SeaTac for example will result in duplicate data being stored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Hayak.com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 445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Joe Motto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Jorge Torres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Allen Cho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EuiYul Song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37975" y="575950"/>
            <a:ext cx="8283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Overcome </a:t>
            </a:r>
            <a:r>
              <a:rPr lang="en">
                <a:solidFill>
                  <a:schemeClr val="dk1"/>
                </a:solidFill>
              </a:rPr>
              <a:t>Challenges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97871" y="1335025"/>
            <a:ext cx="812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</a:t>
            </a:r>
            <a:r>
              <a:rPr lang="en"/>
              <a:t>modeled our ERD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Figured out how to use Subtype and Supertype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with OLTP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Synthetic</a:t>
            </a:r>
            <a:r>
              <a:rPr lang="en"/>
              <a:t> Transaction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Nested Stored Procedure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Computed Column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29050" y="575950"/>
            <a:ext cx="8292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Database co</a:t>
            </a:r>
            <a:r>
              <a:rPr lang="en">
                <a:solidFill>
                  <a:schemeClr val="dk1"/>
                </a:solidFill>
              </a:rPr>
              <a:t>de Examples (Table Creation)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1000" y="1211350"/>
            <a:ext cx="4236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CREATE TABLE REGION(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RegionID int identity (1,1) primary key not null,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RegionName varchar(50) not null,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RegionDescr varchar(100)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CREATE TABLE COUNTRY (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CountryID int identity (1,1) primary key not null,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RegionID int foreign key references REGION(RegionID),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CountryName varchar(50) not null,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CountryDescr varchar(100)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CREATE TABLE WEBSITE(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WebsiteID int identity (1,1) primary key not null,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WebsiteName varchar(50) not null,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WebsiteDescr varchar(100)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817900" y="1193050"/>
            <a:ext cx="37632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CREATE TABLE AIRPORT_TYPE(</a:t>
            </a:r>
          </a:p>
          <a:p>
            <a:pPr indent="-698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AirportTypeID int identity (1,1) primary key not null,</a:t>
            </a:r>
          </a:p>
          <a:p>
            <a:pPr indent="-698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AirportTypeName varchar(50) not null,</a:t>
            </a:r>
          </a:p>
          <a:p>
            <a:pPr indent="-698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AirportTypeDescr varchar(100)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CREATE TABLE AIRPORT(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AirportID int identity (1,1) primary key not null,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AirportTypeID int foreign key references AIRPORT_TYPE(AirportTypeID) not null,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CityID int foreign key references CITY(CityID) not null,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AirportName varchar(50) not null,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AirportDescr varchar(100)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20100" y="575950"/>
            <a:ext cx="8301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Database Code Example (Stored Procedure)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" y="1211350"/>
            <a:ext cx="4276331" cy="36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175" y="1211350"/>
            <a:ext cx="4246374" cy="3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20100" y="575950"/>
            <a:ext cx="8538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SuperType and SubType (Stored Procedures)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225" y="1363750"/>
            <a:ext cx="2820349" cy="351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00" y="1363750"/>
            <a:ext cx="2912725" cy="351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649" y="1298650"/>
            <a:ext cx="2977049" cy="358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20100" y="575950"/>
            <a:ext cx="8301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Code Examples </a:t>
            </a:r>
            <a:r>
              <a:rPr lang="en" sz="1800">
                <a:solidFill>
                  <a:schemeClr val="dk1"/>
                </a:solidFill>
              </a:rPr>
              <a:t>(Business Rule and Computed Column)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50" y="1488522"/>
            <a:ext cx="4488324" cy="22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24" y="1211350"/>
            <a:ext cx="3274074" cy="33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20100" y="575950"/>
            <a:ext cx="8301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Database Code Example (Synthetic Tran)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50" y="1150951"/>
            <a:ext cx="3321175" cy="314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42109" t="0"/>
          <a:stretch/>
        </p:blipFill>
        <p:spPr>
          <a:xfrm>
            <a:off x="1677950" y="1150950"/>
            <a:ext cx="2707884" cy="39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Front-End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46925" y="575950"/>
            <a:ext cx="8274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 is Hayak.com?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34621" y="1595775"/>
            <a:ext cx="8097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Hayak is a travel booking website, providing consumers with tools to book flights, hotels, and car rentals.</a:t>
            </a:r>
          </a:p>
          <a:p>
            <a:pPr indent="-330200" lvl="0" marL="457200" rtl="0">
              <a:spcBef>
                <a:spcPts val="1000"/>
              </a:spcBef>
              <a:buSzPct val="100000"/>
              <a:buChar char="-"/>
            </a:pPr>
            <a:r>
              <a:rPr lang="en" sz="1600"/>
              <a:t>Hayak compares travel websites to provide consumers the cheapest travel options. </a:t>
            </a:r>
          </a:p>
          <a:p>
            <a:pPr indent="-330200" lvl="0" marL="457200" rtl="0">
              <a:spcBef>
                <a:spcPts val="1000"/>
              </a:spcBef>
              <a:buSzPct val="100000"/>
              <a:buChar char="-"/>
            </a:pPr>
            <a:r>
              <a:rPr lang="en" sz="1600"/>
              <a:t>Our database connects the data from </a:t>
            </a:r>
            <a:r>
              <a:rPr lang="en" sz="1600"/>
              <a:t>the </a:t>
            </a:r>
            <a:r>
              <a:rPr lang="en" sz="1600"/>
              <a:t>travel websites with</a:t>
            </a:r>
            <a:r>
              <a:rPr lang="en" sz="1600"/>
              <a:t> the</a:t>
            </a:r>
            <a:r>
              <a:rPr lang="en" sz="1600"/>
              <a:t> available flights, hotels and rentals to present the customer with the best deals.</a:t>
            </a:r>
          </a:p>
          <a:p>
            <a:pPr indent="-330200" lvl="0" marL="457200" rtl="0">
              <a:spcBef>
                <a:spcPts val="1000"/>
              </a:spcBef>
              <a:buSzPct val="100000"/>
              <a:buChar char="-"/>
            </a:pPr>
            <a:r>
              <a:rPr lang="en" sz="1600"/>
              <a:t>Stakeholders: Travel Websites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Users: Travelers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46925" y="575950"/>
            <a:ext cx="8274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Tables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46924" y="1415950"/>
            <a:ext cx="2412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Customer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First Name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Last Name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Website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Descr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/>
              <a:t>Booking (Order)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Date / Time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Cost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694149" y="1415950"/>
            <a:ext cx="30153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Flight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Descr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Hotel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Descr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Location (Street, City, State, Country)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529100" y="936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Vehicle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Make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Beginning Mileage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Draft ERD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3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20100" y="575950"/>
            <a:ext cx="83019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Database Lifecycle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15846" y="1211350"/>
            <a:ext cx="8106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1000"/>
              </a:spcBef>
              <a:buSzPct val="100000"/>
              <a:buAutoNum type="arabicPeriod"/>
            </a:pPr>
            <a:r>
              <a:rPr lang="en" sz="1600"/>
              <a:t>Resolve many to many’s and rethinking some relationships (e.g. FLIGHT, SEAT, BOARDING; ROOM, HOTEL, CUSTOMER_HOTEL).</a:t>
            </a:r>
          </a:p>
          <a:p>
            <a:pPr indent="-330200" lvl="0" marL="457200" rtl="0">
              <a:spcBef>
                <a:spcPts val="1000"/>
              </a:spcBef>
              <a:buSzPct val="100000"/>
              <a:buAutoNum type="arabicPeriod"/>
            </a:pPr>
            <a:r>
              <a:rPr lang="en" sz="1600"/>
              <a:t>Allow tracking of begin dates and end dates (datetimes for flights) for Flights.</a:t>
            </a:r>
          </a:p>
          <a:p>
            <a:pPr indent="-330200" lvl="0" marL="457200" rtl="0">
              <a:spcBef>
                <a:spcPts val="1000"/>
              </a:spcBef>
              <a:buSzPct val="100000"/>
              <a:buAutoNum type="arabicPeriod"/>
            </a:pPr>
            <a:r>
              <a:rPr lang="en" sz="1600"/>
              <a:t>Fix missing Foreign Keys / Foreign Keys in wrong direction.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Allow tracking of departure and arrival airports without storing duplicate data and having a table for each.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Revised</a:t>
            </a:r>
            <a:r>
              <a:rPr lang="en">
                <a:solidFill>
                  <a:srgbClr val="FFFFFF"/>
                </a:solidFill>
              </a:rPr>
              <a:t> ERD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