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3" r:id="rId3"/>
    <p:sldMasterId id="2147483738" r:id="rId4"/>
    <p:sldMasterId id="2147483750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E77"/>
    <a:srgbClr val="C55D64"/>
    <a:srgbClr val="FF3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90227" autoAdjust="0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5FE80-612E-D248-B584-DA8E060B9D6E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B8669-6234-4F44-A6CB-41A2A29A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16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FA95-F25F-6A4E-9805-3808DEC8B84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A8895-A308-DC44-9938-C42D876E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4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E38-C8CA-0C44-947F-F569C925BA56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FC9C-2E47-5D47-95CF-45E1ACF1DBF5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B54D-F174-1149-BF06-CD7DD5AF9AA3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4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81438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48DE5349-D7F5-4C1F-A5F4-CC997E27C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13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81438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9A6A1787-49D9-4C6E-B7C7-59753D4A4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32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2DA-637D-DA41-AAFB-68E5B7C2EF75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307138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4419-EDFB-6F4E-A333-81B2AEE61551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277285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D1D9-C084-EE47-BD8D-261BE031B149}" type="datetime1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3104519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5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D584A2-0344-4A64-85F9-86CD4928F9D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5088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2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1"/>
          <p:cNvGrpSpPr>
            <a:grpSpLocks/>
          </p:cNvGrpSpPr>
          <p:nvPr userDrawn="1"/>
        </p:nvGrpSpPr>
        <p:grpSpPr bwMode="auto">
          <a:xfrm>
            <a:off x="609600" y="152400"/>
            <a:ext cx="2438400" cy="420688"/>
            <a:chOff x="0" y="6"/>
            <a:chExt cx="1248" cy="265"/>
          </a:xfrm>
        </p:grpSpPr>
        <p:sp>
          <p:nvSpPr>
            <p:cNvPr id="42" name="Rectangle 42"/>
            <p:cNvSpPr>
              <a:spLocks noChangeArrowheads="1"/>
            </p:cNvSpPr>
            <p:nvPr userDrawn="1"/>
          </p:nvSpPr>
          <p:spPr bwMode="auto">
            <a:xfrm>
              <a:off x="0" y="6"/>
              <a:ext cx="12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A50021"/>
                  </a:solidFill>
                  <a:latin typeface="Helvetica Neue Bold Condensed" pitchFamily="-12" charset="0"/>
                  <a:ea typeface="ＭＳ Ｐゴシック" pitchFamily="34" charset="-128"/>
                </a:rPr>
                <a:t>School of Computer Science</a:t>
              </a:r>
            </a:p>
          </p:txBody>
        </p:sp>
        <p:pic>
          <p:nvPicPr>
            <p:cNvPr id="43" name="Picture 43" descr="wordmarkred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" y="168"/>
              <a:ext cx="639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4" name="Picture 4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52400"/>
            <a:ext cx="430213" cy="449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046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0F549-F879-4053-8685-4286A6313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827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16BF4-0C06-46C4-8F64-4CF8DA863C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2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F761-062A-B94A-8542-9F565EB6F277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3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FC620-C6B9-49BD-AA1C-2FA7D4C50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04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0ADC6-CE19-4300-8EBE-7AC2ADD77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795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B5796-D054-4DD8-B5EF-73FA0ED30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54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52400"/>
            <a:ext cx="2114550" cy="5859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91250" cy="5859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96E2E-D738-4E1C-9FCE-771120A47E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118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81438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48DE5349-D7F5-4C1F-A5F4-CC997E27C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574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11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11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CD3B44FC-3DD7-4F46-9E87-ED25DEAC5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161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81438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9A6A1787-49D9-4C6E-B7C7-59753D4A4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267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123D27-44AE-1D4A-8491-6DE6BEA998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02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B205A-3110-804D-BCA5-F8244F042B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3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32D5A-8082-774C-9D29-4812EBF5DF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F882-12AF-7E45-A669-9397B47E14F8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0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1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76400"/>
            <a:ext cx="401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AF86C-91F6-5344-B023-7256C9BAD8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13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ABEDB-4CFC-6847-9D03-9579480D8E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73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F3CFA-B6A8-2742-B240-918F23D61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39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49201-F89E-7B4D-A97E-1E7192B9306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40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A741F-EAD6-4748-BD6A-614FB90B4A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829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9901C-3A04-634F-B3E1-56190CCC44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64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0EE36-526D-6644-8989-4EB02D9E87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3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53975"/>
            <a:ext cx="2057400" cy="627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53975"/>
            <a:ext cx="6019800" cy="6270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801EF-A2CD-0F4D-ABD3-8A65E309ED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693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43C-72BE-CF4B-ACE7-DD445CD666F8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5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2DA-637D-DA41-AAFB-68E5B7C2EF75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35095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9993"/>
            <a:ext cx="4038600" cy="4936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9993"/>
            <a:ext cx="4038600" cy="4936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DFC-8405-6B4A-A08B-E3A56D1E6B31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631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1FB-6672-D449-BF26-4C1DC7D36F2F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0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4419-EDFB-6F4E-A333-81B2AEE61551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32859603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2918-CC78-8D41-ABA1-1E8F61DC43D1}" type="datetime1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433753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D1D9-C084-EE47-BD8D-261BE031B149}" type="datetime1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3168878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599B-CF4E-4745-A1C4-0A1EAD1AE797}" type="datetime1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8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15-B2F7-814D-AB88-C1D4F5212AB3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68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1A2-967F-EF46-A281-A64C8735F71A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34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7EFC-DC2A-4140-AA88-6404FE9C25AF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1882274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37D0-81EC-E749-AA69-D8326DE4460C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66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523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523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A6AC-7802-B748-8BFC-963178D932F5}" type="datetime1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1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2100"/>
            <a:ext cx="8648700" cy="804862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7300"/>
            <a:ext cx="8648700" cy="5099050"/>
          </a:xfrm>
        </p:spPr>
        <p:txBody>
          <a:bodyPr/>
          <a:lstStyle>
            <a:lvl1pPr>
              <a:defRPr sz="3200"/>
            </a:lvl1pPr>
            <a:lvl2pPr>
              <a:defRPr sz="3200" baseline="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with a 1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1" y="6445251"/>
            <a:ext cx="2133600" cy="365125"/>
          </a:xfrm>
        </p:spPr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445251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45251"/>
            <a:ext cx="2133600" cy="365125"/>
          </a:xfrm>
        </p:spPr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72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16188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160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257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3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217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3969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i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3731"/>
            <a:ext cx="4040188" cy="455122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33969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i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73731"/>
            <a:ext cx="4041775" cy="45512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8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46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06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43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38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02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05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3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75DF-1D7E-3D46-9FBF-32626F7C8B76}" type="datetime1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92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1005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371600"/>
            <a:ext cx="4211638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8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B7F1-0188-A940-BF5D-66E37647A655}" type="datetime1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F8A-3757-3D4C-A426-B0CD6A2F9C46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7F2-6097-5847-AD96-B9054D2B06FC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0760"/>
            <a:ext cx="8229600" cy="504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4B1-5E36-6045-A73E-011127FE28AE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2" r:id="rId13"/>
    <p:sldLayoutId id="2147483685" r:id="rId14"/>
    <p:sldLayoutId id="2147483689" r:id="rId15"/>
    <p:sldLayoutId id="2147483691" r:id="rId1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en-US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ea typeface="宋体" pitchFamily="2" charset="-122"/>
              </a:defRPr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249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9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3C8A92B3-C588-4B17-81E3-2FFE229700D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4986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896" name="Rectangle 40"/>
          <p:cNvSpPr>
            <a:spLocks noChangeArrowheads="1"/>
          </p:cNvSpPr>
          <p:nvPr userDrawn="1"/>
        </p:nvSpPr>
        <p:spPr bwMode="auto">
          <a:xfrm>
            <a:off x="76200" y="1371600"/>
            <a:ext cx="8991600" cy="76200"/>
          </a:xfrm>
          <a:prstGeom prst="rect">
            <a:avLst/>
          </a:prstGeom>
          <a:gradFill rotWithShape="1">
            <a:gsLst>
              <a:gs pos="0">
                <a:srgbClr val="333399">
                  <a:alpha val="94000"/>
                </a:srgbClr>
              </a:gs>
              <a:gs pos="100000">
                <a:srgbClr val="333399">
                  <a:gamma/>
                  <a:shade val="25490"/>
                  <a:invGamma/>
                  <a:alpha val="3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200">
          <a:solidFill>
            <a:srgbClr val="333399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3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600">
          <a:solidFill>
            <a:srgbClr val="3366FF"/>
          </a:solidFill>
          <a:latin typeface="+mn-lt"/>
        </a:defRPr>
      </a:lvl2pPr>
      <a:lvl3pPr marL="987425" indent="-293688" algn="l" rtl="0" fontAlgn="base">
        <a:spcBef>
          <a:spcPct val="3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400">
          <a:solidFill>
            <a:srgbClr val="669900"/>
          </a:solidFill>
          <a:latin typeface="+mn-lt"/>
        </a:defRPr>
      </a:lvl3pPr>
      <a:lvl4pPr marL="1281113" indent="-292100" algn="l" rtl="0" fontAlgn="base"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200">
          <a:solidFill>
            <a:srgbClr val="333399"/>
          </a:solidFill>
          <a:latin typeface="+mn-lt"/>
        </a:defRPr>
      </a:lvl4pPr>
      <a:lvl5pPr marL="1598613" indent="-315913" algn="l" rtl="0" fontAlgn="base">
        <a:spcBef>
          <a:spcPct val="3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000">
          <a:solidFill>
            <a:srgbClr val="333399"/>
          </a:solidFill>
          <a:latin typeface="+mn-lt"/>
        </a:defRPr>
      </a:lvl5pPr>
      <a:lvl6pPr marL="2055813" indent="-315913" algn="l" rtl="0" fontAlgn="base">
        <a:spcBef>
          <a:spcPct val="3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000">
          <a:solidFill>
            <a:srgbClr val="333399"/>
          </a:solidFill>
          <a:latin typeface="+mn-lt"/>
        </a:defRPr>
      </a:lvl6pPr>
      <a:lvl7pPr marL="2513013" indent="-315913" algn="l" rtl="0" fontAlgn="base">
        <a:spcBef>
          <a:spcPct val="3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000">
          <a:solidFill>
            <a:srgbClr val="333399"/>
          </a:solidFill>
          <a:latin typeface="+mn-lt"/>
        </a:defRPr>
      </a:lvl7pPr>
      <a:lvl8pPr marL="2970213" indent="-315913" algn="l" rtl="0" fontAlgn="base">
        <a:spcBef>
          <a:spcPct val="3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000">
          <a:solidFill>
            <a:srgbClr val="333399"/>
          </a:solidFill>
          <a:latin typeface="+mn-lt"/>
        </a:defRPr>
      </a:lvl8pPr>
      <a:lvl9pPr marL="3427413" indent="-315913" algn="l" rtl="0" fontAlgn="base">
        <a:spcBef>
          <a:spcPct val="3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0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539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788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2FDB50E5-E1D8-5A4D-8102-F1430BFB9E4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7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139825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91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124200" cy="14176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24200" y="0"/>
            <a:ext cx="6019800" cy="14176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4200" y="142836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9493-8D72-7745-A3DC-04B5A9850C8F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6997-4F5F-5A42-B306-795126905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5801-B62B-1347-8D7D-E1D9FD950611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457177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45717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45717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457177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45717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DF80B-DBAF-ED41-833C-C3D53C0D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1C9BECE-7036-4243-913A-DECE4EE6DAD8}"/>
              </a:ext>
            </a:extLst>
          </p:cNvPr>
          <p:cNvGrpSpPr/>
          <p:nvPr/>
        </p:nvGrpSpPr>
        <p:grpSpPr>
          <a:xfrm>
            <a:off x="243112" y="1712836"/>
            <a:ext cx="6179452" cy="3455330"/>
            <a:chOff x="243112" y="1712836"/>
            <a:chExt cx="6179452" cy="345533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C9E0855-1F8D-1846-82A8-43B0AAFED1F9}"/>
                </a:ext>
              </a:extLst>
            </p:cNvPr>
            <p:cNvGrpSpPr/>
            <p:nvPr/>
          </p:nvGrpSpPr>
          <p:grpSpPr>
            <a:xfrm>
              <a:off x="254286" y="1712836"/>
              <a:ext cx="6168278" cy="3455330"/>
              <a:chOff x="254286" y="1712836"/>
              <a:chExt cx="6168278" cy="345533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29DB391-8109-CE46-A89B-2962A1C16801}"/>
                  </a:ext>
                </a:extLst>
              </p:cNvPr>
              <p:cNvGrpSpPr/>
              <p:nvPr/>
            </p:nvGrpSpPr>
            <p:grpSpPr>
              <a:xfrm>
                <a:off x="254286" y="1712836"/>
                <a:ext cx="6168278" cy="3033335"/>
                <a:chOff x="254286" y="1712836"/>
                <a:chExt cx="6168278" cy="3033335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5DC09EA7-0B3B-9D46-A856-1E5AFAF94E13}"/>
                    </a:ext>
                  </a:extLst>
                </p:cNvPr>
                <p:cNvGrpSpPr/>
                <p:nvPr/>
              </p:nvGrpSpPr>
              <p:grpSpPr>
                <a:xfrm>
                  <a:off x="1297820" y="2152959"/>
                  <a:ext cx="566949" cy="544444"/>
                  <a:chOff x="3280626" y="2900431"/>
                  <a:chExt cx="718090" cy="689586"/>
                </a:xfrm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E167A1A9-9086-204C-91DB-A9D771B3F26B}"/>
                      </a:ext>
                    </a:extLst>
                  </p:cNvPr>
                  <p:cNvSpPr/>
                  <p:nvPr/>
                </p:nvSpPr>
                <p:spPr>
                  <a:xfrm>
                    <a:off x="3280626" y="2900431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9693DED-FB51-3C48-A058-A994AB9669D1}"/>
                      </a:ext>
                    </a:extLst>
                  </p:cNvPr>
                  <p:cNvSpPr/>
                  <p:nvPr/>
                </p:nvSpPr>
                <p:spPr>
                  <a:xfrm>
                    <a:off x="3280626" y="3245224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E7817B4-E4AD-7A4F-BFFA-D44CD00FD064}"/>
                      </a:ext>
                    </a:extLst>
                  </p:cNvPr>
                  <p:cNvSpPr/>
                  <p:nvPr/>
                </p:nvSpPr>
                <p:spPr>
                  <a:xfrm>
                    <a:off x="3639671" y="2900431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E4E4A2-8D0F-3446-B9F0-CFC92431838A}"/>
                      </a:ext>
                    </a:extLst>
                  </p:cNvPr>
                  <p:cNvSpPr/>
                  <p:nvPr/>
                </p:nvSpPr>
                <p:spPr>
                  <a:xfrm>
                    <a:off x="3639671" y="3245224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FDC787CE-1E63-3E46-855E-1886CAD19637}"/>
                    </a:ext>
                  </a:extLst>
                </p:cNvPr>
                <p:cNvGrpSpPr/>
                <p:nvPr/>
              </p:nvGrpSpPr>
              <p:grpSpPr>
                <a:xfrm>
                  <a:off x="1297820" y="3173182"/>
                  <a:ext cx="566949" cy="544444"/>
                  <a:chOff x="3280626" y="2900431"/>
                  <a:chExt cx="718090" cy="689586"/>
                </a:xfrm>
              </p:grpSpPr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3432262-B0AF-494C-90AF-F31119C6519A}"/>
                      </a:ext>
                    </a:extLst>
                  </p:cNvPr>
                  <p:cNvSpPr/>
                  <p:nvPr/>
                </p:nvSpPr>
                <p:spPr>
                  <a:xfrm>
                    <a:off x="3280626" y="2900431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BE02C34A-860B-B048-A63D-436D5454128B}"/>
                      </a:ext>
                    </a:extLst>
                  </p:cNvPr>
                  <p:cNvSpPr/>
                  <p:nvPr/>
                </p:nvSpPr>
                <p:spPr>
                  <a:xfrm>
                    <a:off x="3280626" y="3245224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5363B376-5663-1A43-BE22-9D41E4C5389A}"/>
                      </a:ext>
                    </a:extLst>
                  </p:cNvPr>
                  <p:cNvSpPr/>
                  <p:nvPr/>
                </p:nvSpPr>
                <p:spPr>
                  <a:xfrm>
                    <a:off x="3639671" y="2900431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2548C18-5FD3-624B-9CDC-06E4CDE0654A}"/>
                      </a:ext>
                    </a:extLst>
                  </p:cNvPr>
                  <p:cNvSpPr/>
                  <p:nvPr/>
                </p:nvSpPr>
                <p:spPr>
                  <a:xfrm>
                    <a:off x="3639671" y="3245224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1576A819-AD60-3644-A240-438BED0A1C46}"/>
                    </a:ext>
                  </a:extLst>
                </p:cNvPr>
                <p:cNvGrpSpPr/>
                <p:nvPr/>
              </p:nvGrpSpPr>
              <p:grpSpPr>
                <a:xfrm>
                  <a:off x="1298157" y="4131730"/>
                  <a:ext cx="566949" cy="544444"/>
                  <a:chOff x="3280626" y="2900431"/>
                  <a:chExt cx="718090" cy="689586"/>
                </a:xfrm>
              </p:grpSpPr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D9EEDDB2-9984-1843-93D8-8A1F5E0B841C}"/>
                      </a:ext>
                    </a:extLst>
                  </p:cNvPr>
                  <p:cNvSpPr/>
                  <p:nvPr/>
                </p:nvSpPr>
                <p:spPr>
                  <a:xfrm>
                    <a:off x="3280626" y="2900431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149DDBBC-2470-D841-A80B-389878851BED}"/>
                      </a:ext>
                    </a:extLst>
                  </p:cNvPr>
                  <p:cNvSpPr/>
                  <p:nvPr/>
                </p:nvSpPr>
                <p:spPr>
                  <a:xfrm>
                    <a:off x="3280626" y="3245224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546BEC62-811A-0741-97D3-A50179EFC219}"/>
                      </a:ext>
                    </a:extLst>
                  </p:cNvPr>
                  <p:cNvSpPr/>
                  <p:nvPr/>
                </p:nvSpPr>
                <p:spPr>
                  <a:xfrm>
                    <a:off x="3639671" y="2900431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F6A8F467-542E-1A41-AA60-2472F04925A5}"/>
                      </a:ext>
                    </a:extLst>
                  </p:cNvPr>
                  <p:cNvSpPr/>
                  <p:nvPr/>
                </p:nvSpPr>
                <p:spPr>
                  <a:xfrm>
                    <a:off x="3639671" y="3245224"/>
                    <a:ext cx="359045" cy="344793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5383588-A61D-8841-84DB-11C21B397720}"/>
                    </a:ext>
                  </a:extLst>
                </p:cNvPr>
                <p:cNvSpPr txBox="1"/>
                <p:nvPr/>
              </p:nvSpPr>
              <p:spPr>
                <a:xfrm>
                  <a:off x="1012949" y="2750010"/>
                  <a:ext cx="420914" cy="49831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87936A3-06CF-324B-B2A1-BC28DD83EF65}"/>
                    </a:ext>
                  </a:extLst>
                </p:cNvPr>
                <p:cNvSpPr txBox="1"/>
                <p:nvPr/>
              </p:nvSpPr>
              <p:spPr>
                <a:xfrm>
                  <a:off x="1012949" y="3794420"/>
                  <a:ext cx="420914" cy="49831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48F12E5-EA94-C642-95C3-571B4C2AD7C0}"/>
                    </a:ext>
                  </a:extLst>
                </p:cNvPr>
                <p:cNvSpPr txBox="1"/>
                <p:nvPr/>
              </p:nvSpPr>
              <p:spPr>
                <a:xfrm>
                  <a:off x="1012553" y="1712836"/>
                  <a:ext cx="420914" cy="49831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BEE4366E-3F69-E24C-8C57-6C1493D453F0}"/>
                    </a:ext>
                  </a:extLst>
                </p:cNvPr>
                <p:cNvGrpSpPr/>
                <p:nvPr/>
              </p:nvGrpSpPr>
              <p:grpSpPr>
                <a:xfrm>
                  <a:off x="505489" y="3182934"/>
                  <a:ext cx="273319" cy="524940"/>
                  <a:chOff x="505489" y="3182934"/>
                  <a:chExt cx="273319" cy="524940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1621B75-DE80-F947-8E89-DA2C77C928AA}"/>
                      </a:ext>
                    </a:extLst>
                  </p:cNvPr>
                  <p:cNvSpPr/>
                  <p:nvPr/>
                </p:nvSpPr>
                <p:spPr>
                  <a:xfrm>
                    <a:off x="505489" y="3182934"/>
                    <a:ext cx="273319" cy="262470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17CB3E12-1B63-3E41-A171-34C3141FF465}"/>
                      </a:ext>
                    </a:extLst>
                  </p:cNvPr>
                  <p:cNvSpPr/>
                  <p:nvPr/>
                </p:nvSpPr>
                <p:spPr>
                  <a:xfrm>
                    <a:off x="505489" y="3445404"/>
                    <a:ext cx="273319" cy="262470"/>
                  </a:xfrm>
                  <a:prstGeom prst="rect">
                    <a:avLst/>
                  </a:prstGeom>
                  <a:noFill/>
                  <a:ln w="12700" cmpd="sng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38ED2B6-862C-7240-8566-DF3FED393FBF}"/>
                    </a:ext>
                  </a:extLst>
                </p:cNvPr>
                <p:cNvSpPr txBox="1"/>
                <p:nvPr/>
              </p:nvSpPr>
              <p:spPr>
                <a:xfrm>
                  <a:off x="254286" y="2773513"/>
                  <a:ext cx="420914" cy="49831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6CD7DFC-FED4-5446-988C-757AC9220400}"/>
                    </a:ext>
                  </a:extLst>
                </p:cNvPr>
                <p:cNvGrpSpPr/>
                <p:nvPr/>
              </p:nvGrpSpPr>
              <p:grpSpPr>
                <a:xfrm>
                  <a:off x="2511368" y="1730226"/>
                  <a:ext cx="3911196" cy="3015945"/>
                  <a:chOff x="2511368" y="1730226"/>
                  <a:chExt cx="3911196" cy="3015945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DE9F9CD5-0B70-8D49-BD0F-E830D980AD57}"/>
                      </a:ext>
                    </a:extLst>
                  </p:cNvPr>
                  <p:cNvGrpSpPr/>
                  <p:nvPr/>
                </p:nvGrpSpPr>
                <p:grpSpPr>
                  <a:xfrm>
                    <a:off x="2511368" y="1730226"/>
                    <a:ext cx="2812529" cy="3015945"/>
                    <a:chOff x="2293654" y="409426"/>
                    <a:chExt cx="2812529" cy="3015945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4252B507-8AAA-6343-BDD7-1D9A95BDEA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626" y="2900431"/>
                      <a:ext cx="273319" cy="524940"/>
                      <a:chOff x="3280626" y="2900431"/>
                      <a:chExt cx="359045" cy="689586"/>
                    </a:xfrm>
                  </p:grpSpPr>
                  <p:sp>
                    <p:nvSpPr>
                      <p:cNvPr id="5" name="Rectangle 4">
                        <a:extLst>
                          <a:ext uri="{FF2B5EF4-FFF2-40B4-BE49-F238E27FC236}">
                            <a16:creationId xmlns:a16="http://schemas.microsoft.com/office/drawing/2014/main" id="{9D57D55C-03FC-074F-BA61-F8CA4592A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2900431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2EE7C041-19A5-E44B-A6AE-EF2950CA6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3245224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14D26A1A-0FC7-8547-878D-68C72C9BA1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625" y="1877174"/>
                      <a:ext cx="273319" cy="524940"/>
                      <a:chOff x="3280626" y="2900431"/>
                      <a:chExt cx="359045" cy="689586"/>
                    </a:xfrm>
                  </p:grpSpPr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578EAF00-9985-3949-BD0F-C457F4233F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2900431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453B498B-2E4F-2F42-BDDB-63C4B1EBA9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3245224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FD2BE58F-B070-9242-9D10-6E10D812AB0B}"/>
                        </a:ext>
                      </a:extLst>
                    </p:cNvPr>
                    <p:cNvCxnSpPr>
                      <a:cxnSpLocks/>
                      <a:stCxn id="5" idx="0"/>
                      <a:endCxn id="10" idx="2"/>
                    </p:cNvCxnSpPr>
                    <p:nvPr/>
                  </p:nvCxnSpPr>
                  <p:spPr>
                    <a:xfrm flipH="1" flipV="1">
                      <a:off x="3417285" y="2402114"/>
                      <a:ext cx="1" cy="498317"/>
                    </a:xfrm>
                    <a:prstGeom prst="straightConnector1">
                      <a:avLst/>
                    </a:prstGeom>
                    <a:ln w="12700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B825C884-0B02-1D46-AEF8-2DEFEF2D68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04111" y="1877174"/>
                      <a:ext cx="273319" cy="524940"/>
                      <a:chOff x="3280626" y="2900431"/>
                      <a:chExt cx="359045" cy="689586"/>
                    </a:xfrm>
                  </p:grpSpPr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1081D131-9ADD-D14B-93AD-7D6058DD7F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2900431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88979272-C543-7C48-8351-46862093CB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3245224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D29CD444-128E-F84C-A3C3-14BD307AD9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7430" y="2139644"/>
                      <a:ext cx="503195" cy="0"/>
                    </a:xfrm>
                    <a:prstGeom prst="straightConnector1">
                      <a:avLst/>
                    </a:prstGeom>
                    <a:ln w="12700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6B239935-B2D5-704B-A2C9-58F4D82F8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625" y="829125"/>
                      <a:ext cx="273319" cy="524940"/>
                      <a:chOff x="3280626" y="2900431"/>
                      <a:chExt cx="359045" cy="689586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6DD4CD41-22D6-E347-86F0-1A8561127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2900431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AB8B0186-BD09-4341-AF94-1700CF7A97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3245224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FF5C7B64-3676-8240-B828-E10AA1DA842F}"/>
                        </a:ext>
                      </a:extLst>
                    </p:cNvPr>
                    <p:cNvCxnSpPr>
                      <a:cxnSpLocks/>
                      <a:endCxn id="34" idx="2"/>
                    </p:cNvCxnSpPr>
                    <p:nvPr/>
                  </p:nvCxnSpPr>
                  <p:spPr>
                    <a:xfrm flipH="1" flipV="1">
                      <a:off x="3417285" y="1354065"/>
                      <a:ext cx="1" cy="498317"/>
                    </a:xfrm>
                    <a:prstGeom prst="straightConnector1">
                      <a:avLst/>
                    </a:prstGeom>
                    <a:ln w="12700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3BEF36DF-52A1-924C-86FB-5D4B0FE7A7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3654" y="1425434"/>
                      <a:ext cx="420914" cy="498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EA1656ED-8305-EE42-B82A-5E285A1373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423" y="1446600"/>
                      <a:ext cx="420914" cy="498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9B511E45-D952-BD42-BB63-128C72EC6D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423" y="2491010"/>
                      <a:ext cx="420914" cy="498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8DA1C6DF-91AE-2F45-9BC8-E8E7D8FE32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027" y="409426"/>
                      <a:ext cx="420914" cy="498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B99A583C-5702-AA4D-920E-4092730DB6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745" y="2900431"/>
                      <a:ext cx="273319" cy="524940"/>
                      <a:chOff x="3280626" y="2900431"/>
                      <a:chExt cx="359045" cy="689586"/>
                    </a:xfrm>
                  </p:grpSpPr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A0DBA375-F1CD-A740-AEC0-F3404FC21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2900431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DAE25EB7-AA63-7140-9A8A-A61B21FBD7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3245224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D863F619-B606-5241-BF7A-1112AA6F25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744" y="1877174"/>
                      <a:ext cx="273319" cy="524940"/>
                      <a:chOff x="3280626" y="2900431"/>
                      <a:chExt cx="359045" cy="689586"/>
                    </a:xfrm>
                  </p:grpSpPr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D9C69951-CF7C-AB4F-BE31-4C185261F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2900431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A36D253F-AEEB-B140-B10D-5768A6851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3245224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BCE39389-E64B-B345-B707-8C0A06AA458A}"/>
                        </a:ext>
                      </a:extLst>
                    </p:cNvPr>
                    <p:cNvCxnSpPr>
                      <a:cxnSpLocks/>
                      <a:stCxn id="54" idx="0"/>
                      <a:endCxn id="58" idx="2"/>
                    </p:cNvCxnSpPr>
                    <p:nvPr/>
                  </p:nvCxnSpPr>
                  <p:spPr>
                    <a:xfrm flipH="1" flipV="1">
                      <a:off x="4193404" y="2402114"/>
                      <a:ext cx="1" cy="498317"/>
                    </a:xfrm>
                    <a:prstGeom prst="straightConnector1">
                      <a:avLst/>
                    </a:prstGeom>
                    <a:ln w="12700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0B1B645F-E019-A740-8E63-0BAA68B36F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53549" y="2139644"/>
                      <a:ext cx="503195" cy="0"/>
                    </a:xfrm>
                    <a:prstGeom prst="straightConnector1">
                      <a:avLst/>
                    </a:prstGeom>
                    <a:ln w="12700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9654D81-C67D-644D-84B5-46FBCA2B8D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744" y="829125"/>
                      <a:ext cx="273319" cy="524940"/>
                      <a:chOff x="3280626" y="2900431"/>
                      <a:chExt cx="359045" cy="689586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EFCB09E7-AAE4-274F-807F-B7A88762E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2900431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8F270906-BE8D-2148-9720-19FB2A9B43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3245224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A3926BF4-019E-E244-B766-C02663BA37D9}"/>
                        </a:ext>
                      </a:extLst>
                    </p:cNvPr>
                    <p:cNvCxnSpPr>
                      <a:cxnSpLocks/>
                      <a:endCxn id="63" idx="2"/>
                    </p:cNvCxnSpPr>
                    <p:nvPr/>
                  </p:nvCxnSpPr>
                  <p:spPr>
                    <a:xfrm flipH="1" flipV="1">
                      <a:off x="4193404" y="1354065"/>
                      <a:ext cx="1" cy="498317"/>
                    </a:xfrm>
                    <a:prstGeom prst="straightConnector1">
                      <a:avLst/>
                    </a:prstGeom>
                    <a:ln w="12700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9F26A75B-8588-8F41-BF4B-988CB4A0E8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05542" y="1446600"/>
                      <a:ext cx="420914" cy="498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E37BFCF-3151-5F47-A619-ABF2E0739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05542" y="2491010"/>
                      <a:ext cx="420914" cy="498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8B6DE669-6007-4E4F-B0E2-B834E5703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05146" y="409426"/>
                      <a:ext cx="420914" cy="498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1D7D8F4C-F03A-B641-9365-36F43C3417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2864" y="2900431"/>
                      <a:ext cx="273319" cy="524940"/>
                      <a:chOff x="3280626" y="2900431"/>
                      <a:chExt cx="359045" cy="689586"/>
                    </a:xfrm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2029B2E-117B-D643-B0E7-B966291C89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2900431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B6DEA735-EA8A-D54E-8CF8-5A3C16BA56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3245224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0FEA56E8-4844-7F46-936B-1BD0AB5DA1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2863" y="1877174"/>
                      <a:ext cx="273319" cy="524940"/>
                      <a:chOff x="3280626" y="2900431"/>
                      <a:chExt cx="359045" cy="689586"/>
                    </a:xfrm>
                  </p:grpSpPr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97F5B55F-6862-764E-B04A-1A3D77D417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2900431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86417A9E-963D-3440-A989-8B8E40154A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3245224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D07F4F60-AE1E-7245-BC2F-963538A7CFF8}"/>
                        </a:ext>
                      </a:extLst>
                    </p:cNvPr>
                    <p:cNvCxnSpPr>
                      <a:cxnSpLocks/>
                      <a:stCxn id="74" idx="0"/>
                      <a:endCxn id="78" idx="2"/>
                    </p:cNvCxnSpPr>
                    <p:nvPr/>
                  </p:nvCxnSpPr>
                  <p:spPr>
                    <a:xfrm flipH="1" flipV="1">
                      <a:off x="4969523" y="2402114"/>
                      <a:ext cx="1" cy="498317"/>
                    </a:xfrm>
                    <a:prstGeom prst="straightConnector1">
                      <a:avLst/>
                    </a:prstGeom>
                    <a:ln w="12700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>
                      <a:extLst>
                        <a:ext uri="{FF2B5EF4-FFF2-40B4-BE49-F238E27FC236}">
                          <a16:creationId xmlns:a16="http://schemas.microsoft.com/office/drawing/2014/main" id="{BB1D71FF-D247-3F45-B725-2999431F8A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29668" y="2139644"/>
                      <a:ext cx="503195" cy="0"/>
                    </a:xfrm>
                    <a:prstGeom prst="straightConnector1">
                      <a:avLst/>
                    </a:prstGeom>
                    <a:ln w="12700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854CD69A-854B-1F4D-BA22-D473DC51C7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2863" y="829125"/>
                      <a:ext cx="273319" cy="524940"/>
                      <a:chOff x="3280626" y="2900431"/>
                      <a:chExt cx="359045" cy="689586"/>
                    </a:xfrm>
                  </p:grpSpPr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5A83D91E-D229-A546-BB12-21E222C1A3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2900431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E806D563-C720-474E-9637-D101479FDE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626" y="3245224"/>
                        <a:ext cx="359045" cy="344793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EACEE274-8586-FB4D-9C71-6A22AEEBF057}"/>
                        </a:ext>
                      </a:extLst>
                    </p:cNvPr>
                    <p:cNvCxnSpPr>
                      <a:cxnSpLocks/>
                      <a:endCxn id="83" idx="2"/>
                    </p:cNvCxnSpPr>
                    <p:nvPr/>
                  </p:nvCxnSpPr>
                  <p:spPr>
                    <a:xfrm flipH="1" flipV="1">
                      <a:off x="4969523" y="1354065"/>
                      <a:ext cx="1" cy="498317"/>
                    </a:xfrm>
                    <a:prstGeom prst="straightConnector1">
                      <a:avLst/>
                    </a:prstGeom>
                    <a:ln w="12700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5D1443AC-3260-7F4F-A562-3E55D7F50F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1661" y="1446600"/>
                      <a:ext cx="420914" cy="498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303335B8-37F7-6E4A-B317-4CFA827041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1661" y="2491010"/>
                      <a:ext cx="420914" cy="498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36FC5654-699D-3D44-B411-68D75C1B51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1265" y="409426"/>
                      <a:ext cx="420914" cy="498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17" name="Straight Arrow Connector 116">
                    <a:extLst>
                      <a:ext uri="{FF2B5EF4-FFF2-40B4-BE49-F238E27FC236}">
                        <a16:creationId xmlns:a16="http://schemas.microsoft.com/office/drawing/2014/main" id="{81956FE1-4057-FC46-8BDC-5BCD6B5D24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23896" y="3460444"/>
                    <a:ext cx="503195" cy="0"/>
                  </a:xfrm>
                  <a:prstGeom prst="straightConnector1">
                    <a:avLst/>
                  </a:prstGeom>
                  <a:ln w="12700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BD8F8803-D3D2-0C48-A4A1-79196BEAA612}"/>
                      </a:ext>
                    </a:extLst>
                  </p:cNvPr>
                  <p:cNvSpPr txBox="1"/>
                  <p:nvPr/>
                </p:nvSpPr>
                <p:spPr>
                  <a:xfrm>
                    <a:off x="5653306" y="3134402"/>
                    <a:ext cx="769258" cy="54444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</p:grpSp>
          </p:grp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51C1629-DF42-9240-940B-AC1DD0F86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1877" y="1712836"/>
                <a:ext cx="2215" cy="345533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B07CF06-462C-A147-932A-ACEC0D0C6FDD}"/>
                </a:ext>
              </a:extLst>
            </p:cNvPr>
            <p:cNvSpPr/>
            <p:nvPr/>
          </p:nvSpPr>
          <p:spPr>
            <a:xfrm>
              <a:off x="494315" y="2164600"/>
              <a:ext cx="273319" cy="262470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C143688-9FB2-2444-B5DE-039819D8AE87}"/>
                </a:ext>
              </a:extLst>
            </p:cNvPr>
            <p:cNvSpPr/>
            <p:nvPr/>
          </p:nvSpPr>
          <p:spPr>
            <a:xfrm>
              <a:off x="494315" y="2427070"/>
              <a:ext cx="273319" cy="262470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9B05E60-8070-EF4F-9F03-7CF2C6F2B571}"/>
                </a:ext>
              </a:extLst>
            </p:cNvPr>
            <p:cNvSpPr txBox="1"/>
            <p:nvPr/>
          </p:nvSpPr>
          <p:spPr>
            <a:xfrm>
              <a:off x="243112" y="1755179"/>
              <a:ext cx="420914" cy="49831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88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noAutofit/>
      </a:bodyPr>
      <a:lstStyle>
        <a:defPPr algn="ctr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48542</TotalTime>
  <Words>17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ＭＳ Ｐゴシック</vt:lpstr>
      <vt:lpstr>宋体</vt:lpstr>
      <vt:lpstr>Arial</vt:lpstr>
      <vt:lpstr>Arial Black</vt:lpstr>
      <vt:lpstr>Book Antiqua</vt:lpstr>
      <vt:lpstr>Calibri</vt:lpstr>
      <vt:lpstr>Candara</vt:lpstr>
      <vt:lpstr>Helvetica Neue Bold Condensed</vt:lpstr>
      <vt:lpstr>Lucida Sans</vt:lpstr>
      <vt:lpstr>华文楷体</vt:lpstr>
      <vt:lpstr>Tahoma</vt:lpstr>
      <vt:lpstr>Times New Roman</vt:lpstr>
      <vt:lpstr>Wingdings</vt:lpstr>
      <vt:lpstr>Office Theme</vt:lpstr>
      <vt:lpstr>Network</vt:lpstr>
      <vt:lpstr>Contemporary Portrait</vt:lpstr>
      <vt:lpstr>1_Office Theme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Gormley</dc:creator>
  <cp:lastModifiedBy>mgormley</cp:lastModifiedBy>
  <cp:revision>2736</cp:revision>
  <cp:lastPrinted>2019-08-26T17:04:02Z</cp:lastPrinted>
  <dcterms:created xsi:type="dcterms:W3CDTF">2014-04-15T19:33:39Z</dcterms:created>
  <dcterms:modified xsi:type="dcterms:W3CDTF">2019-09-12T19:12:45Z</dcterms:modified>
</cp:coreProperties>
</file>