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3" r:id="rId3"/>
    <p:sldMasterId id="2147483738" r:id="rId4"/>
    <p:sldMasterId id="2147483750" r:id="rId5"/>
  </p:sldMasterIdLst>
  <p:notesMasterIdLst>
    <p:notesMasterId r:id="rId7"/>
  </p:notesMasterIdLst>
  <p:handoutMasterIdLst>
    <p:handoutMasterId r:id="rId8"/>
  </p:handoutMasterIdLst>
  <p:sldIdLst>
    <p:sldId id="230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E77"/>
    <a:srgbClr val="C55D64"/>
    <a:srgbClr val="FF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0227" autoAdjust="0"/>
  </p:normalViewPr>
  <p:slideViewPr>
    <p:cSldViewPr snapToGrid="0" snapToObjects="1">
      <p:cViewPr varScale="1">
        <p:scale>
          <a:sx n="88" d="100"/>
          <a:sy n="88" d="100"/>
        </p:scale>
        <p:origin x="7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FE80-612E-D248-B584-DA8E060B9D6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B8669-6234-4F44-A6CB-41A2A29A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1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FA95-F25F-6A4E-9805-3808DEC8B84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A8895-A308-DC44-9938-C42D876E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4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E38-C8CA-0C44-947F-F569C925BA56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FC9C-2E47-5D47-95CF-45E1ACF1DBF5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B54D-F174-1149-BF06-CD7DD5AF9AA3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4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81438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48DE5349-D7F5-4C1F-A5F4-CC997E27C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13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81438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9A6A1787-49D9-4C6E-B7C7-59753D4A4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32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2DA-637D-DA41-AAFB-68E5B7C2EF75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07138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4419-EDFB-6F4E-A333-81B2AEE61551}" type="datetime1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277285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D1D9-C084-EE47-BD8D-261BE031B149}" type="datetime1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104519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5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D584A2-0344-4A64-85F9-86CD4928F9D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5088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89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2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1"/>
          <p:cNvGrpSpPr>
            <a:grpSpLocks/>
          </p:cNvGrpSpPr>
          <p:nvPr userDrawn="1"/>
        </p:nvGrpSpPr>
        <p:grpSpPr bwMode="auto">
          <a:xfrm>
            <a:off x="609600" y="152400"/>
            <a:ext cx="2438400" cy="420688"/>
            <a:chOff x="0" y="6"/>
            <a:chExt cx="1248" cy="265"/>
          </a:xfrm>
        </p:grpSpPr>
        <p:sp>
          <p:nvSpPr>
            <p:cNvPr id="42" name="Rectangle 42"/>
            <p:cNvSpPr>
              <a:spLocks noChangeArrowheads="1"/>
            </p:cNvSpPr>
            <p:nvPr userDrawn="1"/>
          </p:nvSpPr>
          <p:spPr bwMode="auto">
            <a:xfrm>
              <a:off x="0" y="6"/>
              <a:ext cx="12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A50021"/>
                  </a:solidFill>
                  <a:latin typeface="Helvetica Neue Bold Condensed" pitchFamily="-12" charset="0"/>
                  <a:ea typeface="ＭＳ Ｐゴシック" pitchFamily="34" charset="-128"/>
                </a:rPr>
                <a:t>School of Computer Science</a:t>
              </a:r>
            </a:p>
          </p:txBody>
        </p:sp>
        <p:pic>
          <p:nvPicPr>
            <p:cNvPr id="43" name="Picture 43" descr="wordmarkred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" y="168"/>
              <a:ext cx="639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4" name="Picture 4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52400"/>
            <a:ext cx="430213" cy="449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46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0F549-F879-4053-8685-4286A6313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827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16BF4-0C06-46C4-8F64-4CF8DA863C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2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F761-062A-B94A-8542-9F565EB6F277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3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FC620-C6B9-49BD-AA1C-2FA7D4C50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04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0ADC6-CE19-4300-8EBE-7AC2ADD77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795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B5796-D054-4DD8-B5EF-73FA0ED30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54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2114550" cy="5859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91250" cy="5859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96E2E-D738-4E1C-9FCE-771120A47E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118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81438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48DE5349-D7F5-4C1F-A5F4-CC997E27C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574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11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11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CD3B44FC-3DD7-4F46-9E87-ED25DEAC5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161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2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81438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Eric Xing @ CMU, 2005-2015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9A6A1787-49D9-4C6E-B7C7-59753D4A4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267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123D27-44AE-1D4A-8491-6DE6BEA998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02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B205A-3110-804D-BCA5-F8244F042B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3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32D5A-8082-774C-9D29-4812EBF5DF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F882-12AF-7E45-A669-9397B47E14F8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0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1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76400"/>
            <a:ext cx="401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AF86C-91F6-5344-B023-7256C9BAD8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13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ABEDB-4CFC-6847-9D03-9579480D8E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73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F3CFA-B6A8-2742-B240-918F23D61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9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49201-F89E-7B4D-A97E-1E7192B9306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0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A741F-EAD6-4748-BD6A-614FB90B4A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829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9901C-3A04-634F-B3E1-56190CCC44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64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0EE36-526D-6644-8989-4EB02D9E87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3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53975"/>
            <a:ext cx="2057400" cy="627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53975"/>
            <a:ext cx="6019800" cy="6270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801EF-A2CD-0F4D-ABD3-8A65E309ED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93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43C-72BE-CF4B-ACE7-DD445CD666F8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5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2DA-637D-DA41-AAFB-68E5B7C2EF75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5095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9993"/>
            <a:ext cx="4038600" cy="4936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9993"/>
            <a:ext cx="4038600" cy="4936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FDFC-8405-6B4A-A08B-E3A56D1E6B31}" type="datetime1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631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61FB-6672-D449-BF26-4C1DC7D36F2F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0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4419-EDFB-6F4E-A333-81B2AEE61551}" type="datetime1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2859603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2918-CC78-8D41-ABA1-1E8F61DC43D1}" type="datetime1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433753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D1D9-C084-EE47-BD8D-261BE031B149}" type="datetime1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3168878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599B-CF4E-4745-A1C4-0A1EAD1AE797}" type="datetime1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8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3415-B2F7-814D-AB88-C1D4F5212AB3}" type="datetime1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6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B1A2-967F-EF46-A281-A64C8735F71A}" type="datetime1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34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7EFC-DC2A-4140-AA88-6404FE9C25AF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42875"/>
            <a:ext cx="2667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882274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37D0-81EC-E749-AA69-D8326DE4460C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66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523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A6AC-7802-B748-8BFC-963178D932F5}" type="datetime1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1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2100"/>
            <a:ext cx="8648700" cy="804862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7300"/>
            <a:ext cx="8648700" cy="5099050"/>
          </a:xfrm>
        </p:spPr>
        <p:txBody>
          <a:bodyPr/>
          <a:lstStyle>
            <a:lvl1pPr>
              <a:defRPr sz="3200"/>
            </a:lvl1pPr>
            <a:lvl2pPr>
              <a:defRPr sz="3200" baseline="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with a 1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1" y="6445251"/>
            <a:ext cx="2133600" cy="365125"/>
          </a:xfrm>
        </p:spPr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445251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45251"/>
            <a:ext cx="2133600" cy="365125"/>
          </a:xfrm>
        </p:spPr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72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16188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160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57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3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217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3969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i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3731"/>
            <a:ext cx="4040188" cy="4551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33969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i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73731"/>
            <a:ext cx="4041775" cy="45512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8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46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06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43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38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02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05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75DF-1D7E-3D46-9FBF-32626F7C8B76}" type="datetime1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92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1005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371600"/>
            <a:ext cx="4211638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8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B7F1-0188-A940-BF5D-66E37647A655}" type="datetime1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F8A-3757-3D4C-A426-B0CD6A2F9C46}" type="datetime1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7F2-6097-5847-AD96-B9054D2B06FC}" type="datetime1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2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0760"/>
            <a:ext cx="8229600" cy="504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4B1-5E36-6045-A73E-011127FE28AE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2685" y="6356350"/>
            <a:ext cx="869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2" r:id="rId13"/>
    <p:sldLayoutId id="2147483685" r:id="rId14"/>
    <p:sldLayoutId id="2147483689" r:id="rId15"/>
    <p:sldLayoutId id="2147483691" r:id="rId1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en-US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ea typeface="宋体" pitchFamily="2" charset="-122"/>
              </a:defRPr>
            </a:lvl1pPr>
          </a:lstStyle>
          <a:p>
            <a:r>
              <a:rPr lang="en-US" altLang="zh-CN"/>
              <a:t>© Eric Xing @ CMU, 2005-2015</a:t>
            </a:r>
            <a:endParaRPr lang="en-US" altLang="en-US" dirty="0"/>
          </a:p>
        </p:txBody>
      </p:sp>
      <p:sp>
        <p:nvSpPr>
          <p:cNvPr id="249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3C8A92B3-C588-4B17-81E3-2FFE229700D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4986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6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8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9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896" name="Rectangle 40"/>
          <p:cNvSpPr>
            <a:spLocks noChangeArrowheads="1"/>
          </p:cNvSpPr>
          <p:nvPr userDrawn="1"/>
        </p:nvSpPr>
        <p:spPr bwMode="auto">
          <a:xfrm>
            <a:off x="76200" y="1371600"/>
            <a:ext cx="8991600" cy="76200"/>
          </a:xfrm>
          <a:prstGeom prst="rect">
            <a:avLst/>
          </a:prstGeom>
          <a:gradFill rotWithShape="1">
            <a:gsLst>
              <a:gs pos="0">
                <a:srgbClr val="333399">
                  <a:alpha val="94000"/>
                </a:srgbClr>
              </a:gs>
              <a:gs pos="100000">
                <a:srgbClr val="333399">
                  <a:gamma/>
                  <a:shade val="25490"/>
                  <a:invGamma/>
                  <a:alpha val="3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200">
          <a:solidFill>
            <a:srgbClr val="333399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3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600">
          <a:solidFill>
            <a:srgbClr val="3366FF"/>
          </a:solidFill>
          <a:latin typeface="+mn-lt"/>
        </a:defRPr>
      </a:lvl2pPr>
      <a:lvl3pPr marL="987425" indent="-293688" algn="l" rtl="0" fontAlgn="base">
        <a:spcBef>
          <a:spcPct val="3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400">
          <a:solidFill>
            <a:srgbClr val="669900"/>
          </a:solidFill>
          <a:latin typeface="+mn-lt"/>
        </a:defRPr>
      </a:lvl3pPr>
      <a:lvl4pPr marL="1281113" indent="-292100" algn="l" rtl="0" fontAlgn="base"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200">
          <a:solidFill>
            <a:srgbClr val="333399"/>
          </a:solidFill>
          <a:latin typeface="+mn-lt"/>
        </a:defRPr>
      </a:lvl4pPr>
      <a:lvl5pPr marL="15986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5pPr>
      <a:lvl6pPr marL="20558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6pPr>
      <a:lvl7pPr marL="25130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7pPr>
      <a:lvl8pPr marL="29702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8pPr>
      <a:lvl9pPr marL="3427413" indent="-315913" algn="l" rtl="0" fontAlgn="base">
        <a:spcBef>
          <a:spcPct val="3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0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539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788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2FDB50E5-E1D8-5A4D-8102-F1430BFB9E4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139825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9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124200" cy="14176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24200" y="0"/>
            <a:ext cx="6019800" cy="14176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4200" y="142836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9493-8D72-7745-A3DC-04B5A9850C8F}" type="datetime1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6997-4F5F-5A42-B306-795126905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5801-B62B-1347-8D7D-E1D9FD950611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457177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45717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45717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457177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45717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56-E636-48A9-AC35-2860454F83B3}" type="slidenum">
              <a:rPr lang="en-US"/>
              <a:pPr>
                <a:defRPr/>
              </a:pPr>
              <a:t>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4F5B9F-4DEE-E344-96B3-7E0A22F6F0B0}"/>
              </a:ext>
            </a:extLst>
          </p:cNvPr>
          <p:cNvGrpSpPr/>
          <p:nvPr/>
        </p:nvGrpSpPr>
        <p:grpSpPr>
          <a:xfrm>
            <a:off x="3353254" y="2353542"/>
            <a:ext cx="2913063" cy="2691638"/>
            <a:chOff x="4340225" y="3786188"/>
            <a:chExt cx="2913063" cy="2691638"/>
          </a:xfrm>
        </p:grpSpPr>
        <p:sp>
          <p:nvSpPr>
            <p:cNvPr id="95" name="Oval 94"/>
            <p:cNvSpPr/>
            <p:nvPr/>
          </p:nvSpPr>
          <p:spPr bwMode="auto">
            <a:xfrm>
              <a:off x="4340225" y="5395913"/>
              <a:ext cx="407988" cy="4143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409395" y="6229349"/>
              <a:ext cx="246888" cy="24688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7" name="Straight Connector 96"/>
            <p:cNvCxnSpPr>
              <a:stCxn id="95" idx="4"/>
              <a:endCxn id="96" idx="0"/>
            </p:cNvCxnSpPr>
            <p:nvPr/>
          </p:nvCxnSpPr>
          <p:spPr bwMode="auto">
            <a:xfrm flipH="1">
              <a:off x="4532839" y="5810250"/>
              <a:ext cx="11380" cy="41909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 bwMode="auto">
            <a:xfrm>
              <a:off x="5594350" y="5397500"/>
              <a:ext cx="409575" cy="41433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663521" y="6230938"/>
              <a:ext cx="246888" cy="24688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0" name="Straight Connector 99"/>
            <p:cNvCxnSpPr>
              <a:stCxn id="98" idx="4"/>
              <a:endCxn id="99" idx="0"/>
            </p:cNvCxnSpPr>
            <p:nvPr/>
          </p:nvCxnSpPr>
          <p:spPr bwMode="auto">
            <a:xfrm flipH="1">
              <a:off x="5786965" y="5811838"/>
              <a:ext cx="12173" cy="419100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 bwMode="auto">
            <a:xfrm>
              <a:off x="6843713" y="5395913"/>
              <a:ext cx="409575" cy="4143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6912882" y="6229349"/>
              <a:ext cx="246888" cy="24688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3" name="Straight Connector 102"/>
            <p:cNvCxnSpPr>
              <a:stCxn id="101" idx="4"/>
              <a:endCxn id="102" idx="0"/>
            </p:cNvCxnSpPr>
            <p:nvPr/>
          </p:nvCxnSpPr>
          <p:spPr bwMode="auto">
            <a:xfrm flipH="1">
              <a:off x="7036326" y="5810250"/>
              <a:ext cx="12175" cy="419099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 bwMode="auto">
            <a:xfrm>
              <a:off x="6216650" y="4557713"/>
              <a:ext cx="407988" cy="4143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293984" y="5078412"/>
              <a:ext cx="246888" cy="24688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2" name="Straight Connector 111"/>
            <p:cNvCxnSpPr>
              <a:stCxn id="111" idx="1"/>
              <a:endCxn id="98" idx="0"/>
            </p:cNvCxnSpPr>
            <p:nvPr/>
          </p:nvCxnSpPr>
          <p:spPr bwMode="auto">
            <a:xfrm flipH="1">
              <a:off x="5799138" y="5201856"/>
              <a:ext cx="494846" cy="195644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1" idx="0"/>
              <a:endCxn id="110" idx="4"/>
            </p:cNvCxnSpPr>
            <p:nvPr/>
          </p:nvCxnSpPr>
          <p:spPr bwMode="auto">
            <a:xfrm flipV="1">
              <a:off x="6417428" y="4972050"/>
              <a:ext cx="3216" cy="106362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11" idx="3"/>
              <a:endCxn id="101" idx="0"/>
            </p:cNvCxnSpPr>
            <p:nvPr/>
          </p:nvCxnSpPr>
          <p:spPr bwMode="auto">
            <a:xfrm>
              <a:off x="6540872" y="5201856"/>
              <a:ext cx="507629" cy="19405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 bwMode="auto">
            <a:xfrm>
              <a:off x="5635625" y="3786188"/>
              <a:ext cx="407988" cy="41433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5712959" y="4322762"/>
              <a:ext cx="246888" cy="246888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i="1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ψ</a:t>
              </a:r>
              <a:r>
                <a:rPr lang="en-US" sz="1200" i="1" baseline="-25000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E</a:t>
              </a:r>
              <a:endParaRPr lang="en-US" sz="1200" i="1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2" name="Straight Connector 121"/>
            <p:cNvCxnSpPr>
              <a:stCxn id="121" idx="1"/>
              <a:endCxn id="95" idx="0"/>
            </p:cNvCxnSpPr>
            <p:nvPr/>
          </p:nvCxnSpPr>
          <p:spPr bwMode="auto">
            <a:xfrm flipH="1">
              <a:off x="4544219" y="4446206"/>
              <a:ext cx="1168740" cy="94970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21" idx="0"/>
              <a:endCxn id="120" idx="4"/>
            </p:cNvCxnSpPr>
            <p:nvPr/>
          </p:nvCxnSpPr>
          <p:spPr bwMode="auto">
            <a:xfrm flipV="1">
              <a:off x="5836403" y="4200525"/>
              <a:ext cx="3216" cy="12223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1" idx="3"/>
              <a:endCxn id="110" idx="0"/>
            </p:cNvCxnSpPr>
            <p:nvPr/>
          </p:nvCxnSpPr>
          <p:spPr bwMode="auto">
            <a:xfrm>
              <a:off x="5959847" y="4446206"/>
              <a:ext cx="460797" cy="111507"/>
            </a:xfrm>
            <a:prstGeom prst="lin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E41292-5935-C947-B936-248E25F835EF}"/>
              </a:ext>
            </a:extLst>
          </p:cNvPr>
          <p:cNvSpPr txBox="1"/>
          <p:nvPr/>
        </p:nvSpPr>
        <p:spPr>
          <a:xfrm>
            <a:off x="595086" y="2830286"/>
            <a:ext cx="0" cy="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7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noAutofit/>
      </a:bodyPr>
      <a:lstStyle>
        <a:defPPr algn="ctr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48813</TotalTime>
  <Words>11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ＭＳ Ｐゴシック</vt:lpstr>
      <vt:lpstr>宋体</vt:lpstr>
      <vt:lpstr>Arial</vt:lpstr>
      <vt:lpstr>Arial Black</vt:lpstr>
      <vt:lpstr>Book Antiqua</vt:lpstr>
      <vt:lpstr>Calibri</vt:lpstr>
      <vt:lpstr>Candara</vt:lpstr>
      <vt:lpstr>Helvetica Neue Bold Condensed</vt:lpstr>
      <vt:lpstr>Lucida Sans</vt:lpstr>
      <vt:lpstr>华文楷体</vt:lpstr>
      <vt:lpstr>Tahoma</vt:lpstr>
      <vt:lpstr>Times New Roman</vt:lpstr>
      <vt:lpstr>Wingdings</vt:lpstr>
      <vt:lpstr>Office Theme</vt:lpstr>
      <vt:lpstr>Network</vt:lpstr>
      <vt:lpstr>Contemporary Portrait</vt:lpstr>
      <vt:lpstr>1_Office Theme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Gormley</dc:creator>
  <cp:lastModifiedBy>mgormley</cp:lastModifiedBy>
  <cp:revision>2781</cp:revision>
  <cp:lastPrinted>2019-09-25T17:06:47Z</cp:lastPrinted>
  <dcterms:created xsi:type="dcterms:W3CDTF">2014-04-15T19:33:39Z</dcterms:created>
  <dcterms:modified xsi:type="dcterms:W3CDTF">2019-09-28T00:03:45Z</dcterms:modified>
</cp:coreProperties>
</file>