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65" r:id="rId5"/>
    <p:sldMasterId id="2147483676" r:id="rId6"/>
    <p:sldMasterId id="2147483688" r:id="rId7"/>
  </p:sldMasterIdLst>
  <p:notesMasterIdLst>
    <p:notesMasterId r:id="rId8"/>
  </p:notesMasterIdLst>
  <p:sldIdLst>
    <p:sldId id="256" r:id="rId9"/>
  </p:sldIdLst>
  <p:sldSz cy="6858000" cx="9144000"/>
  <p:notesSz cx="6858000" cy="9144000"/>
  <p:embeddedFontLst>
    <p:embeddedFont>
      <p:font typeface="Tahoma"/>
      <p:regular r:id="rId10"/>
      <p:bold r:id="rId11"/>
    </p:embeddedFont>
    <p:embeddedFont>
      <p:font typeface="Candara"/>
      <p:regular r:id="rId12"/>
      <p:bold r:id="rId13"/>
      <p:italic r:id="rId14"/>
      <p:boldItalic r:id="rId15"/>
    </p:embeddedFont>
    <p:embeddedFont>
      <p:font typeface="Helvetica Neue"/>
      <p:bold r:id="rId16"/>
      <p:boldItalic r:id="rId17"/>
    </p:embeddedFont>
    <p:embeddedFont>
      <p:font typeface="Arial Black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i01gL2DuFpgudpfrDypf5w071S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Tahoma-bold.fntdata"/><Relationship Id="rId10" Type="http://schemas.openxmlformats.org/officeDocument/2006/relationships/font" Target="fonts/Tahoma-regular.fntdata"/><Relationship Id="rId13" Type="http://schemas.openxmlformats.org/officeDocument/2006/relationships/font" Target="fonts/Candara-bold.fntdata"/><Relationship Id="rId12" Type="http://schemas.openxmlformats.org/officeDocument/2006/relationships/font" Target="fonts/Candara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5" Type="http://schemas.openxmlformats.org/officeDocument/2006/relationships/font" Target="fonts/Candara-boldItalic.fntdata"/><Relationship Id="rId14" Type="http://schemas.openxmlformats.org/officeDocument/2006/relationships/font" Target="fonts/Candara-italic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bold.fntdata"/><Relationship Id="rId5" Type="http://schemas.openxmlformats.org/officeDocument/2006/relationships/slideMaster" Target="slideMasters/slideMaster2.xml"/><Relationship Id="rId19" Type="http://customschemas.google.com/relationships/presentationmetadata" Target="metadata"/><Relationship Id="rId6" Type="http://schemas.openxmlformats.org/officeDocument/2006/relationships/slideMaster" Target="slideMasters/slideMaster3.xml"/><Relationship Id="rId18" Type="http://schemas.openxmlformats.org/officeDocument/2006/relationships/font" Target="fonts/ArialBlack-regular.fntdata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57200" y="274639"/>
            <a:ext cx="8229600" cy="722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457200" y="1210760"/>
            <a:ext cx="8229600" cy="5044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112685" y="6356350"/>
            <a:ext cx="8694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457200" y="274639"/>
            <a:ext cx="8229600" cy="722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2049586" y="-381626"/>
            <a:ext cx="504482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112685" y="6356350"/>
            <a:ext cx="8694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112685" y="6356350"/>
            <a:ext cx="8694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2 Content over Text" type="twoObjOverTx">
  <p:cSld name="TWO_OBJECTS_OVER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228600" y="15240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457200" y="1600200"/>
            <a:ext cx="4038600" cy="2128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2" type="body"/>
          </p:nvPr>
        </p:nvSpPr>
        <p:spPr>
          <a:xfrm>
            <a:off x="4648200" y="1600200"/>
            <a:ext cx="4038600" cy="2128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3" type="body"/>
          </p:nvPr>
        </p:nvSpPr>
        <p:spPr>
          <a:xfrm>
            <a:off x="457200" y="3881438"/>
            <a:ext cx="8229600" cy="213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over Text" type="objOverTx">
  <p:cSld name="OBJECT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228600" y="15240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457200" y="1600200"/>
            <a:ext cx="8229600" cy="2128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2" type="body"/>
          </p:nvPr>
        </p:nvSpPr>
        <p:spPr>
          <a:xfrm>
            <a:off x="457200" y="3881438"/>
            <a:ext cx="8229600" cy="213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457200" y="274639"/>
            <a:ext cx="8229600" cy="722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457200" y="1210760"/>
            <a:ext cx="8229600" cy="5044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8112685" y="6356350"/>
            <a:ext cx="8694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6"/>
          <p:cNvSpPr txBox="1"/>
          <p:nvPr>
            <p:ph idx="2" type="body"/>
          </p:nvPr>
        </p:nvSpPr>
        <p:spPr>
          <a:xfrm>
            <a:off x="457200" y="142875"/>
            <a:ext cx="2667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wo Content">
  <p:cSld name="3_Two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57200" y="274639"/>
            <a:ext cx="8229600" cy="722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9" name="Google Shape;109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0" name="Google Shape;110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8112685" y="6356350"/>
            <a:ext cx="8694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17"/>
          <p:cNvSpPr txBox="1"/>
          <p:nvPr>
            <p:ph idx="3" type="body"/>
          </p:nvPr>
        </p:nvSpPr>
        <p:spPr>
          <a:xfrm>
            <a:off x="457200" y="142875"/>
            <a:ext cx="2667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57200" y="274639"/>
            <a:ext cx="8229600" cy="722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8112685" y="6356350"/>
            <a:ext cx="8694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457200" y="142875"/>
            <a:ext cx="2667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Google Shape;161;p20"/>
          <p:cNvCxnSpPr/>
          <p:nvPr/>
        </p:nvCxnSpPr>
        <p:spPr>
          <a:xfrm>
            <a:off x="7315200" y="1066800"/>
            <a:ext cx="0" cy="449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0"/>
          <p:cNvSpPr txBox="1"/>
          <p:nvPr>
            <p:ph type="ctrTitle"/>
          </p:nvPr>
        </p:nvSpPr>
        <p:spPr>
          <a:xfrm>
            <a:off x="315913" y="466725"/>
            <a:ext cx="6781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0"/>
          <p:cNvSpPr txBox="1"/>
          <p:nvPr>
            <p:ph idx="1" type="subTitle"/>
          </p:nvPr>
        </p:nvSpPr>
        <p:spPr>
          <a:xfrm>
            <a:off x="849313" y="3049588"/>
            <a:ext cx="62484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750"/>
              </a:spcBef>
              <a:spcAft>
                <a:spcPts val="0"/>
              </a:spcAft>
              <a:buSzPts val="1750"/>
              <a:buFont typeface="Noto Sans Symbols"/>
              <a:buNone/>
              <a:defRPr sz="2500"/>
            </a:lvl1pPr>
            <a:lvl2pPr lvl="1" algn="l">
              <a:spcBef>
                <a:spcPts val="540"/>
              </a:spcBef>
              <a:spcAft>
                <a:spcPts val="0"/>
              </a:spcAft>
              <a:buSzPts val="1260"/>
              <a:buChar char="●"/>
              <a:defRPr/>
            </a:lvl2pPr>
            <a:lvl3pPr lvl="2" algn="l">
              <a:spcBef>
                <a:spcPts val="540"/>
              </a:spcBef>
              <a:spcAft>
                <a:spcPts val="0"/>
              </a:spcAft>
              <a:buSzPts val="1260"/>
              <a:buChar char="●"/>
              <a:defRPr/>
            </a:lvl3pPr>
            <a:lvl4pPr lvl="3" algn="l">
              <a:spcBef>
                <a:spcPts val="540"/>
              </a:spcBef>
              <a:spcAft>
                <a:spcPts val="0"/>
              </a:spcAft>
              <a:buSzPts val="1350"/>
              <a:buChar char="▪"/>
              <a:defRPr/>
            </a:lvl4pPr>
            <a:lvl5pPr lvl="4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/>
            </a:lvl5pPr>
            <a:lvl6pPr lvl="5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/>
            </a:lvl6pPr>
            <a:lvl7pPr lvl="6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/>
            </a:lvl7pPr>
            <a:lvl8pPr lvl="7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/>
            </a:lvl8pPr>
            <a:lvl9pPr lvl="8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10" type="dt"/>
          </p:nvPr>
        </p:nvSpPr>
        <p:spPr>
          <a:xfrm>
            <a:off x="457200" y="6629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11" type="ftr"/>
          </p:nvPr>
        </p:nvSpPr>
        <p:spPr>
          <a:xfrm>
            <a:off x="3124200" y="6629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12" type="sldNum"/>
          </p:nvPr>
        </p:nvSpPr>
        <p:spPr>
          <a:xfrm>
            <a:off x="6553200" y="6629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7" name="Google Shape;167;p20"/>
          <p:cNvGrpSpPr/>
          <p:nvPr/>
        </p:nvGrpSpPr>
        <p:grpSpPr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68" name="Google Shape;168;p20"/>
            <p:cNvSpPr/>
            <p:nvPr/>
          </p:nvSpPr>
          <p:spPr>
            <a:xfrm>
              <a:off x="4704" y="1885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4883" y="1885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5062" y="1885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4704" y="2064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4883" y="2064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5062" y="2064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4704" y="2243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4883" y="2243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4704" y="2421"/>
              <a:ext cx="127" cy="128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9" name="Google Shape;199;p20"/>
          <p:cNvCxnSpPr/>
          <p:nvPr/>
        </p:nvCxnSpPr>
        <p:spPr>
          <a:xfrm>
            <a:off x="304800" y="28194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0" name="Google Shape;200;p20"/>
          <p:cNvGrpSpPr/>
          <p:nvPr/>
        </p:nvGrpSpPr>
        <p:grpSpPr>
          <a:xfrm>
            <a:off x="609600" y="152400"/>
            <a:ext cx="2438400" cy="420688"/>
            <a:chOff x="0" y="6"/>
            <a:chExt cx="1248" cy="265"/>
          </a:xfrm>
        </p:grpSpPr>
        <p:sp>
          <p:nvSpPr>
            <p:cNvPr id="201" name="Google Shape;201;p20"/>
            <p:cNvSpPr/>
            <p:nvPr/>
          </p:nvSpPr>
          <p:spPr>
            <a:xfrm>
              <a:off x="0" y="6"/>
              <a:ext cx="1248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A5002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School of Computer Science</a:t>
              </a:r>
              <a:endParaRPr/>
            </a:p>
          </p:txBody>
        </p:sp>
        <p:pic>
          <p:nvPicPr>
            <p:cNvPr descr="wordmarkred" id="202" name="Google Shape;202;p2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54" y="168"/>
              <a:ext cx="639" cy="10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3" name="Google Shape;20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" y="152400"/>
            <a:ext cx="430213" cy="449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type="title"/>
          </p:nvPr>
        </p:nvSpPr>
        <p:spPr>
          <a:xfrm>
            <a:off x="228600" y="15240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1"/>
          <p:cNvSpPr txBox="1"/>
          <p:nvPr>
            <p:ph idx="1" type="body"/>
          </p:nvPr>
        </p:nvSpPr>
        <p:spPr>
          <a:xfrm>
            <a:off x="457200" y="1600200"/>
            <a:ext cx="8229600" cy="4411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54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54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54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54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207" name="Google Shape;207;p21"/>
          <p:cNvSpPr txBox="1"/>
          <p:nvPr>
            <p:ph idx="10" type="dt"/>
          </p:nvPr>
        </p:nvSpPr>
        <p:spPr>
          <a:xfrm>
            <a:off x="457200" y="6629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1"/>
          <p:cNvSpPr txBox="1"/>
          <p:nvPr>
            <p:ph idx="11" type="ftr"/>
          </p:nvPr>
        </p:nvSpPr>
        <p:spPr>
          <a:xfrm>
            <a:off x="3124200" y="6629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1"/>
          <p:cNvSpPr txBox="1"/>
          <p:nvPr>
            <p:ph idx="12" type="sldNum"/>
          </p:nvPr>
        </p:nvSpPr>
        <p:spPr>
          <a:xfrm>
            <a:off x="6553200" y="6629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type="title"/>
          </p:nvPr>
        </p:nvSpPr>
        <p:spPr>
          <a:xfrm>
            <a:off x="228600" y="15240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2"/>
          <p:cNvSpPr txBox="1"/>
          <p:nvPr>
            <p:ph idx="1" type="body"/>
          </p:nvPr>
        </p:nvSpPr>
        <p:spPr>
          <a:xfrm>
            <a:off x="457200" y="1600200"/>
            <a:ext cx="4038600" cy="4411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840"/>
              </a:spcBef>
              <a:spcAft>
                <a:spcPts val="0"/>
              </a:spcAft>
              <a:buSzPts val="1960"/>
              <a:buChar char="●"/>
              <a:defRPr sz="2800"/>
            </a:lvl1pPr>
            <a:lvl2pPr indent="-335280" lvl="1" marL="914400" algn="l">
              <a:spcBef>
                <a:spcPts val="72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4325" lvl="3" marL="1828800" algn="l">
              <a:spcBef>
                <a:spcPts val="540"/>
              </a:spcBef>
              <a:spcAft>
                <a:spcPts val="0"/>
              </a:spcAft>
              <a:buSzPts val="1350"/>
              <a:buChar char="▪"/>
              <a:defRPr sz="1800"/>
            </a:lvl4pPr>
            <a:lvl5pPr indent="-320039" lvl="4" marL="22860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 sz="1800"/>
            </a:lvl5pPr>
            <a:lvl6pPr indent="-320039" lvl="5" marL="27432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 sz="1800"/>
            </a:lvl6pPr>
            <a:lvl7pPr indent="-320039" lvl="6" marL="32004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 sz="1800"/>
            </a:lvl7pPr>
            <a:lvl8pPr indent="-320040" lvl="7" marL="36576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 sz="1800"/>
            </a:lvl8pPr>
            <a:lvl9pPr indent="-320040" lvl="8" marL="41148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/>
        </p:txBody>
      </p:sp>
      <p:sp>
        <p:nvSpPr>
          <p:cNvPr id="213" name="Google Shape;213;p22"/>
          <p:cNvSpPr txBox="1"/>
          <p:nvPr>
            <p:ph idx="2" type="body"/>
          </p:nvPr>
        </p:nvSpPr>
        <p:spPr>
          <a:xfrm>
            <a:off x="4648200" y="1600200"/>
            <a:ext cx="4038600" cy="4411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840"/>
              </a:spcBef>
              <a:spcAft>
                <a:spcPts val="0"/>
              </a:spcAft>
              <a:buSzPts val="1960"/>
              <a:buChar char="●"/>
              <a:defRPr sz="2800"/>
            </a:lvl1pPr>
            <a:lvl2pPr indent="-335280" lvl="1" marL="914400" algn="l">
              <a:spcBef>
                <a:spcPts val="72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4325" lvl="3" marL="1828800" algn="l">
              <a:spcBef>
                <a:spcPts val="540"/>
              </a:spcBef>
              <a:spcAft>
                <a:spcPts val="0"/>
              </a:spcAft>
              <a:buSzPts val="1350"/>
              <a:buChar char="▪"/>
              <a:defRPr sz="1800"/>
            </a:lvl4pPr>
            <a:lvl5pPr indent="-320039" lvl="4" marL="22860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 sz="1800"/>
            </a:lvl5pPr>
            <a:lvl6pPr indent="-320039" lvl="5" marL="27432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 sz="1800"/>
            </a:lvl6pPr>
            <a:lvl7pPr indent="-320039" lvl="6" marL="32004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 sz="1800"/>
            </a:lvl7pPr>
            <a:lvl8pPr indent="-320040" lvl="7" marL="36576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 sz="1800"/>
            </a:lvl8pPr>
            <a:lvl9pPr indent="-320040" lvl="8" marL="41148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/>
        </p:txBody>
      </p:sp>
      <p:sp>
        <p:nvSpPr>
          <p:cNvPr id="214" name="Google Shape;214;p22"/>
          <p:cNvSpPr txBox="1"/>
          <p:nvPr>
            <p:ph idx="10" type="dt"/>
          </p:nvPr>
        </p:nvSpPr>
        <p:spPr>
          <a:xfrm>
            <a:off x="457200" y="6629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2"/>
          <p:cNvSpPr txBox="1"/>
          <p:nvPr>
            <p:ph idx="11" type="ftr"/>
          </p:nvPr>
        </p:nvSpPr>
        <p:spPr>
          <a:xfrm>
            <a:off x="3124200" y="6629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2"/>
          <p:cNvSpPr txBox="1"/>
          <p:nvPr>
            <p:ph idx="12" type="sldNum"/>
          </p:nvPr>
        </p:nvSpPr>
        <p:spPr>
          <a:xfrm>
            <a:off x="6553200" y="6629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112685" y="6356350"/>
            <a:ext cx="8694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>
            <p:ph type="title"/>
          </p:nvPr>
        </p:nvSpPr>
        <p:spPr>
          <a:xfrm>
            <a:off x="228600" y="15240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3"/>
          <p:cNvSpPr txBox="1"/>
          <p:nvPr>
            <p:ph idx="10" type="dt"/>
          </p:nvPr>
        </p:nvSpPr>
        <p:spPr>
          <a:xfrm>
            <a:off x="457200" y="6629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3"/>
          <p:cNvSpPr txBox="1"/>
          <p:nvPr>
            <p:ph idx="11" type="ftr"/>
          </p:nvPr>
        </p:nvSpPr>
        <p:spPr>
          <a:xfrm>
            <a:off x="3124200" y="6629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3"/>
          <p:cNvSpPr txBox="1"/>
          <p:nvPr>
            <p:ph idx="12" type="sldNum"/>
          </p:nvPr>
        </p:nvSpPr>
        <p:spPr>
          <a:xfrm>
            <a:off x="6553200" y="6629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idx="10" type="dt"/>
          </p:nvPr>
        </p:nvSpPr>
        <p:spPr>
          <a:xfrm>
            <a:off x="457200" y="6629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4"/>
          <p:cNvSpPr txBox="1"/>
          <p:nvPr>
            <p:ph idx="11" type="ftr"/>
          </p:nvPr>
        </p:nvSpPr>
        <p:spPr>
          <a:xfrm>
            <a:off x="3124200" y="6629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4"/>
          <p:cNvSpPr txBox="1"/>
          <p:nvPr>
            <p:ph idx="12" type="sldNum"/>
          </p:nvPr>
        </p:nvSpPr>
        <p:spPr>
          <a:xfrm>
            <a:off x="6553200" y="6629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>
            <p:ph type="title"/>
          </p:nvPr>
        </p:nvSpPr>
        <p:spPr>
          <a:xfrm>
            <a:off x="228600" y="15240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5"/>
          <p:cNvSpPr txBox="1"/>
          <p:nvPr>
            <p:ph idx="1" type="body"/>
          </p:nvPr>
        </p:nvSpPr>
        <p:spPr>
          <a:xfrm rot="5400000">
            <a:off x="2366168" y="-308769"/>
            <a:ext cx="44116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54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54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54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54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229" name="Google Shape;229;p25"/>
          <p:cNvSpPr txBox="1"/>
          <p:nvPr>
            <p:ph idx="10" type="dt"/>
          </p:nvPr>
        </p:nvSpPr>
        <p:spPr>
          <a:xfrm>
            <a:off x="457200" y="6629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5"/>
          <p:cNvSpPr txBox="1"/>
          <p:nvPr>
            <p:ph idx="11" type="ftr"/>
          </p:nvPr>
        </p:nvSpPr>
        <p:spPr>
          <a:xfrm>
            <a:off x="3124200" y="6629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5"/>
          <p:cNvSpPr txBox="1"/>
          <p:nvPr>
            <p:ph idx="12" type="sldNum"/>
          </p:nvPr>
        </p:nvSpPr>
        <p:spPr>
          <a:xfrm>
            <a:off x="6553200" y="6629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type="title"/>
          </p:nvPr>
        </p:nvSpPr>
        <p:spPr>
          <a:xfrm rot="5400000">
            <a:off x="4699793" y="2024856"/>
            <a:ext cx="5859463" cy="2114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6"/>
          <p:cNvSpPr txBox="1"/>
          <p:nvPr>
            <p:ph idx="1" type="body"/>
          </p:nvPr>
        </p:nvSpPr>
        <p:spPr>
          <a:xfrm rot="5400000">
            <a:off x="394493" y="-13494"/>
            <a:ext cx="5859463" cy="6191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54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54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54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54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235" name="Google Shape;235;p26"/>
          <p:cNvSpPr txBox="1"/>
          <p:nvPr>
            <p:ph idx="10" type="dt"/>
          </p:nvPr>
        </p:nvSpPr>
        <p:spPr>
          <a:xfrm>
            <a:off x="457200" y="6629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26"/>
          <p:cNvSpPr txBox="1"/>
          <p:nvPr>
            <p:ph idx="11" type="ftr"/>
          </p:nvPr>
        </p:nvSpPr>
        <p:spPr>
          <a:xfrm>
            <a:off x="3124200" y="6629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6"/>
          <p:cNvSpPr txBox="1"/>
          <p:nvPr>
            <p:ph idx="12" type="sldNum"/>
          </p:nvPr>
        </p:nvSpPr>
        <p:spPr>
          <a:xfrm>
            <a:off x="6553200" y="6629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2 Content over Text" type="twoObjOverTx">
  <p:cSld name="TWO_OBJECTS_OVER_TEX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type="title"/>
          </p:nvPr>
        </p:nvSpPr>
        <p:spPr>
          <a:xfrm>
            <a:off x="228600" y="15240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7"/>
          <p:cNvSpPr txBox="1"/>
          <p:nvPr>
            <p:ph idx="1" type="body"/>
          </p:nvPr>
        </p:nvSpPr>
        <p:spPr>
          <a:xfrm>
            <a:off x="457200" y="1600200"/>
            <a:ext cx="4038600" cy="2128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54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54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54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54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241" name="Google Shape;241;p27"/>
          <p:cNvSpPr txBox="1"/>
          <p:nvPr>
            <p:ph idx="2" type="body"/>
          </p:nvPr>
        </p:nvSpPr>
        <p:spPr>
          <a:xfrm>
            <a:off x="4648200" y="1600200"/>
            <a:ext cx="4038600" cy="2128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54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54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54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54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242" name="Google Shape;242;p27"/>
          <p:cNvSpPr txBox="1"/>
          <p:nvPr>
            <p:ph idx="3" type="body"/>
          </p:nvPr>
        </p:nvSpPr>
        <p:spPr>
          <a:xfrm>
            <a:off x="457200" y="3881438"/>
            <a:ext cx="8229600" cy="213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54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54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54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54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243" name="Google Shape;243;p27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and Text" type="objAndTx">
  <p:cSld name="OBJECT_AND_TEXT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type="title"/>
          </p:nvPr>
        </p:nvSpPr>
        <p:spPr>
          <a:xfrm>
            <a:off x="228600" y="15240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8"/>
          <p:cNvSpPr txBox="1"/>
          <p:nvPr>
            <p:ph idx="1" type="body"/>
          </p:nvPr>
        </p:nvSpPr>
        <p:spPr>
          <a:xfrm>
            <a:off x="457200" y="1600200"/>
            <a:ext cx="4038600" cy="4411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54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54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54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54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249" name="Google Shape;249;p28"/>
          <p:cNvSpPr txBox="1"/>
          <p:nvPr>
            <p:ph idx="2" type="body"/>
          </p:nvPr>
        </p:nvSpPr>
        <p:spPr>
          <a:xfrm>
            <a:off x="4648200" y="1600200"/>
            <a:ext cx="4038600" cy="4411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54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54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54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54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250" name="Google Shape;250;p28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2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over Text" type="objOverTx">
  <p:cSld name="OBJECT_OVER_TEXT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>
            <p:ph type="title"/>
          </p:nvPr>
        </p:nvSpPr>
        <p:spPr>
          <a:xfrm>
            <a:off x="228600" y="15240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9"/>
          <p:cNvSpPr txBox="1"/>
          <p:nvPr>
            <p:ph idx="1" type="body"/>
          </p:nvPr>
        </p:nvSpPr>
        <p:spPr>
          <a:xfrm>
            <a:off x="457200" y="1600200"/>
            <a:ext cx="8229600" cy="2128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54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54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54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54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256" name="Google Shape;256;p29"/>
          <p:cNvSpPr txBox="1"/>
          <p:nvPr>
            <p:ph idx="2" type="body"/>
          </p:nvPr>
        </p:nvSpPr>
        <p:spPr>
          <a:xfrm>
            <a:off x="457200" y="3881438"/>
            <a:ext cx="8229600" cy="213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54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54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54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54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54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257" name="Google Shape;257;p29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2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:\paint.GIF" id="268" name="Google Shape;268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1"/>
          <p:cNvSpPr txBox="1"/>
          <p:nvPr>
            <p:ph type="ctrTitle"/>
          </p:nvPr>
        </p:nvSpPr>
        <p:spPr>
          <a:xfrm>
            <a:off x="914400" y="685800"/>
            <a:ext cx="7721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31"/>
          <p:cNvSpPr txBox="1"/>
          <p:nvPr>
            <p:ph idx="1" type="subTitle"/>
          </p:nvPr>
        </p:nvSpPr>
        <p:spPr>
          <a:xfrm>
            <a:off x="2133600" y="3886200"/>
            <a:ext cx="6400800" cy="177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3200"/>
              <a:buFont typeface="Noto Sans Symbols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71" name="Google Shape;271;p31"/>
          <p:cNvSpPr txBox="1"/>
          <p:nvPr>
            <p:ph idx="11" type="ftr"/>
          </p:nvPr>
        </p:nvSpPr>
        <p:spPr>
          <a:xfrm>
            <a:off x="533400" y="6477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31"/>
          <p:cNvSpPr txBox="1"/>
          <p:nvPr>
            <p:ph idx="12" type="sldNum"/>
          </p:nvPr>
        </p:nvSpPr>
        <p:spPr>
          <a:xfrm>
            <a:off x="6731000" y="6477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31"/>
          <p:cNvSpPr txBox="1"/>
          <p:nvPr>
            <p:ph idx="10" type="dt"/>
          </p:nvPr>
        </p:nvSpPr>
        <p:spPr>
          <a:xfrm>
            <a:off x="4191000" y="6477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>
            <p:ph type="title"/>
          </p:nvPr>
        </p:nvSpPr>
        <p:spPr>
          <a:xfrm>
            <a:off x="406400" y="539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32"/>
          <p:cNvSpPr txBox="1"/>
          <p:nvPr>
            <p:ph idx="1" type="body"/>
          </p:nvPr>
        </p:nvSpPr>
        <p:spPr>
          <a:xfrm>
            <a:off x="457200" y="1676400"/>
            <a:ext cx="8178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77" name="Google Shape;277;p32"/>
          <p:cNvSpPr txBox="1"/>
          <p:nvPr>
            <p:ph idx="11" type="ftr"/>
          </p:nvPr>
        </p:nvSpPr>
        <p:spPr>
          <a:xfrm>
            <a:off x="533400" y="6477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32"/>
          <p:cNvSpPr txBox="1"/>
          <p:nvPr>
            <p:ph idx="12" type="sldNum"/>
          </p:nvPr>
        </p:nvSpPr>
        <p:spPr>
          <a:xfrm>
            <a:off x="6731000" y="6477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9" name="Google Shape;279;p32"/>
          <p:cNvSpPr txBox="1"/>
          <p:nvPr>
            <p:ph idx="10" type="dt"/>
          </p:nvPr>
        </p:nvSpPr>
        <p:spPr>
          <a:xfrm>
            <a:off x="4191000" y="6477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3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83" name="Google Shape;283;p33"/>
          <p:cNvSpPr txBox="1"/>
          <p:nvPr>
            <p:ph idx="11" type="ftr"/>
          </p:nvPr>
        </p:nvSpPr>
        <p:spPr>
          <a:xfrm>
            <a:off x="533400" y="6477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33"/>
          <p:cNvSpPr txBox="1"/>
          <p:nvPr>
            <p:ph idx="12" type="sldNum"/>
          </p:nvPr>
        </p:nvSpPr>
        <p:spPr>
          <a:xfrm>
            <a:off x="6731000" y="6477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p33"/>
          <p:cNvSpPr txBox="1"/>
          <p:nvPr>
            <p:ph idx="10" type="dt"/>
          </p:nvPr>
        </p:nvSpPr>
        <p:spPr>
          <a:xfrm>
            <a:off x="4191000" y="6477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112685" y="6356350"/>
            <a:ext cx="8694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 txBox="1"/>
          <p:nvPr>
            <p:ph type="title"/>
          </p:nvPr>
        </p:nvSpPr>
        <p:spPr>
          <a:xfrm>
            <a:off x="406400" y="539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34"/>
          <p:cNvSpPr txBox="1"/>
          <p:nvPr>
            <p:ph idx="1" type="body"/>
          </p:nvPr>
        </p:nvSpPr>
        <p:spPr>
          <a:xfrm>
            <a:off x="457200" y="1676400"/>
            <a:ext cx="4013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289" name="Google Shape;289;p34"/>
          <p:cNvSpPr txBox="1"/>
          <p:nvPr>
            <p:ph idx="2" type="body"/>
          </p:nvPr>
        </p:nvSpPr>
        <p:spPr>
          <a:xfrm>
            <a:off x="4622800" y="1676400"/>
            <a:ext cx="4013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290" name="Google Shape;290;p34"/>
          <p:cNvSpPr txBox="1"/>
          <p:nvPr>
            <p:ph idx="11" type="ftr"/>
          </p:nvPr>
        </p:nvSpPr>
        <p:spPr>
          <a:xfrm>
            <a:off x="533400" y="6477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34"/>
          <p:cNvSpPr txBox="1"/>
          <p:nvPr>
            <p:ph idx="12" type="sldNum"/>
          </p:nvPr>
        </p:nvSpPr>
        <p:spPr>
          <a:xfrm>
            <a:off x="6731000" y="6477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2" name="Google Shape;292;p34"/>
          <p:cNvSpPr txBox="1"/>
          <p:nvPr>
            <p:ph idx="10" type="dt"/>
          </p:nvPr>
        </p:nvSpPr>
        <p:spPr>
          <a:xfrm>
            <a:off x="4191000" y="6477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96" name="Google Shape;296;p3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297" name="Google Shape;297;p3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98" name="Google Shape;298;p3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299" name="Google Shape;299;p35"/>
          <p:cNvSpPr txBox="1"/>
          <p:nvPr>
            <p:ph idx="11" type="ftr"/>
          </p:nvPr>
        </p:nvSpPr>
        <p:spPr>
          <a:xfrm>
            <a:off x="533400" y="6477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35"/>
          <p:cNvSpPr txBox="1"/>
          <p:nvPr>
            <p:ph idx="12" type="sldNum"/>
          </p:nvPr>
        </p:nvSpPr>
        <p:spPr>
          <a:xfrm>
            <a:off x="6731000" y="6477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1" name="Google Shape;301;p35"/>
          <p:cNvSpPr txBox="1"/>
          <p:nvPr>
            <p:ph idx="10" type="dt"/>
          </p:nvPr>
        </p:nvSpPr>
        <p:spPr>
          <a:xfrm>
            <a:off x="4191000" y="6477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/>
          <p:nvPr>
            <p:ph type="title"/>
          </p:nvPr>
        </p:nvSpPr>
        <p:spPr>
          <a:xfrm>
            <a:off x="406400" y="539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36"/>
          <p:cNvSpPr txBox="1"/>
          <p:nvPr>
            <p:ph idx="11" type="ftr"/>
          </p:nvPr>
        </p:nvSpPr>
        <p:spPr>
          <a:xfrm>
            <a:off x="533400" y="6477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36"/>
          <p:cNvSpPr txBox="1"/>
          <p:nvPr>
            <p:ph idx="12" type="sldNum"/>
          </p:nvPr>
        </p:nvSpPr>
        <p:spPr>
          <a:xfrm>
            <a:off x="6731000" y="6477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6" name="Google Shape;306;p36"/>
          <p:cNvSpPr txBox="1"/>
          <p:nvPr>
            <p:ph idx="10" type="dt"/>
          </p:nvPr>
        </p:nvSpPr>
        <p:spPr>
          <a:xfrm>
            <a:off x="4191000" y="6477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/>
          <p:cNvSpPr txBox="1"/>
          <p:nvPr>
            <p:ph idx="11" type="ftr"/>
          </p:nvPr>
        </p:nvSpPr>
        <p:spPr>
          <a:xfrm>
            <a:off x="533400" y="6477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7"/>
          <p:cNvSpPr txBox="1"/>
          <p:nvPr>
            <p:ph idx="12" type="sldNum"/>
          </p:nvPr>
        </p:nvSpPr>
        <p:spPr>
          <a:xfrm>
            <a:off x="6731000" y="6477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0" name="Google Shape;310;p37"/>
          <p:cNvSpPr txBox="1"/>
          <p:nvPr>
            <p:ph idx="10" type="dt"/>
          </p:nvPr>
        </p:nvSpPr>
        <p:spPr>
          <a:xfrm>
            <a:off x="4191000" y="6477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3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314" name="Google Shape;314;p3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15" name="Google Shape;315;p38"/>
          <p:cNvSpPr txBox="1"/>
          <p:nvPr>
            <p:ph idx="11" type="ftr"/>
          </p:nvPr>
        </p:nvSpPr>
        <p:spPr>
          <a:xfrm>
            <a:off x="533400" y="6477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38"/>
          <p:cNvSpPr txBox="1"/>
          <p:nvPr>
            <p:ph idx="12" type="sldNum"/>
          </p:nvPr>
        </p:nvSpPr>
        <p:spPr>
          <a:xfrm>
            <a:off x="6731000" y="6477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7" name="Google Shape;317;p38"/>
          <p:cNvSpPr txBox="1"/>
          <p:nvPr>
            <p:ph idx="10" type="dt"/>
          </p:nvPr>
        </p:nvSpPr>
        <p:spPr>
          <a:xfrm>
            <a:off x="4191000" y="6477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3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1" name="Google Shape;321;p3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22" name="Google Shape;322;p39"/>
          <p:cNvSpPr txBox="1"/>
          <p:nvPr>
            <p:ph idx="11" type="ftr"/>
          </p:nvPr>
        </p:nvSpPr>
        <p:spPr>
          <a:xfrm>
            <a:off x="533400" y="6477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39"/>
          <p:cNvSpPr txBox="1"/>
          <p:nvPr>
            <p:ph idx="12" type="sldNum"/>
          </p:nvPr>
        </p:nvSpPr>
        <p:spPr>
          <a:xfrm>
            <a:off x="6731000" y="6477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4" name="Google Shape;324;p39"/>
          <p:cNvSpPr txBox="1"/>
          <p:nvPr>
            <p:ph idx="10" type="dt"/>
          </p:nvPr>
        </p:nvSpPr>
        <p:spPr>
          <a:xfrm>
            <a:off x="4191000" y="6477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0"/>
          <p:cNvSpPr txBox="1"/>
          <p:nvPr>
            <p:ph type="title"/>
          </p:nvPr>
        </p:nvSpPr>
        <p:spPr>
          <a:xfrm>
            <a:off x="406400" y="539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40"/>
          <p:cNvSpPr txBox="1"/>
          <p:nvPr>
            <p:ph idx="1" type="body"/>
          </p:nvPr>
        </p:nvSpPr>
        <p:spPr>
          <a:xfrm rot="5400000">
            <a:off x="2222500" y="-88900"/>
            <a:ext cx="4648200" cy="81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28" name="Google Shape;328;p40"/>
          <p:cNvSpPr txBox="1"/>
          <p:nvPr>
            <p:ph idx="11" type="ftr"/>
          </p:nvPr>
        </p:nvSpPr>
        <p:spPr>
          <a:xfrm>
            <a:off x="533400" y="6477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40"/>
          <p:cNvSpPr txBox="1"/>
          <p:nvPr>
            <p:ph idx="12" type="sldNum"/>
          </p:nvPr>
        </p:nvSpPr>
        <p:spPr>
          <a:xfrm>
            <a:off x="6731000" y="6477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0" name="Google Shape;330;p40"/>
          <p:cNvSpPr txBox="1"/>
          <p:nvPr>
            <p:ph idx="10" type="dt"/>
          </p:nvPr>
        </p:nvSpPr>
        <p:spPr>
          <a:xfrm>
            <a:off x="4191000" y="6477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1"/>
          <p:cNvSpPr txBox="1"/>
          <p:nvPr>
            <p:ph type="title"/>
          </p:nvPr>
        </p:nvSpPr>
        <p:spPr>
          <a:xfrm rot="5400000">
            <a:off x="4471988" y="2160587"/>
            <a:ext cx="62706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41"/>
          <p:cNvSpPr txBox="1"/>
          <p:nvPr>
            <p:ph idx="1" type="body"/>
          </p:nvPr>
        </p:nvSpPr>
        <p:spPr>
          <a:xfrm rot="5400000">
            <a:off x="280988" y="179388"/>
            <a:ext cx="62706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34" name="Google Shape;334;p41"/>
          <p:cNvSpPr txBox="1"/>
          <p:nvPr>
            <p:ph idx="11" type="ftr"/>
          </p:nvPr>
        </p:nvSpPr>
        <p:spPr>
          <a:xfrm>
            <a:off x="533400" y="6477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41"/>
          <p:cNvSpPr txBox="1"/>
          <p:nvPr>
            <p:ph idx="12" type="sldNum"/>
          </p:nvPr>
        </p:nvSpPr>
        <p:spPr>
          <a:xfrm>
            <a:off x="6731000" y="6477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6" name="Google Shape;336;p41"/>
          <p:cNvSpPr txBox="1"/>
          <p:nvPr>
            <p:ph idx="10" type="dt"/>
          </p:nvPr>
        </p:nvSpPr>
        <p:spPr>
          <a:xfrm>
            <a:off x="4191000" y="6477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4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8" name="Google Shape;348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4"/>
          <p:cNvSpPr txBox="1"/>
          <p:nvPr>
            <p:ph type="title"/>
          </p:nvPr>
        </p:nvSpPr>
        <p:spPr>
          <a:xfrm>
            <a:off x="3124200" y="142836"/>
            <a:ext cx="55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4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4" name="Google Shape;354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7" name="Google Shape;357;p44"/>
          <p:cNvSpPr txBox="1"/>
          <p:nvPr>
            <p:ph idx="2" type="body"/>
          </p:nvPr>
        </p:nvSpPr>
        <p:spPr>
          <a:xfrm>
            <a:off x="457200" y="142875"/>
            <a:ext cx="2667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9"/>
            <a:ext cx="8229600" cy="722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189993"/>
            <a:ext cx="4038600" cy="4936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189993"/>
            <a:ext cx="4038600" cy="4936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112685" y="6356350"/>
            <a:ext cx="8694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4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1" name="Google Shape;361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6"/>
          <p:cNvSpPr txBox="1"/>
          <p:nvPr>
            <p:ph type="title"/>
          </p:nvPr>
        </p:nvSpPr>
        <p:spPr>
          <a:xfrm>
            <a:off x="3124200" y="142836"/>
            <a:ext cx="55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7" name="Google Shape;367;p4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8" name="Google Shape;368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1" name="Google Shape;371;p46"/>
          <p:cNvSpPr txBox="1"/>
          <p:nvPr>
            <p:ph idx="3" type="body"/>
          </p:nvPr>
        </p:nvSpPr>
        <p:spPr>
          <a:xfrm>
            <a:off x="457200" y="142875"/>
            <a:ext cx="2667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7"/>
          <p:cNvSpPr txBox="1"/>
          <p:nvPr>
            <p:ph type="title"/>
          </p:nvPr>
        </p:nvSpPr>
        <p:spPr>
          <a:xfrm>
            <a:off x="3124200" y="142836"/>
            <a:ext cx="55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ndar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5" name="Google Shape;375;p4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76" name="Google Shape;376;p4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7" name="Google Shape;377;p4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78" name="Google Shape;378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1" name="Google Shape;381;p47"/>
          <p:cNvSpPr txBox="1"/>
          <p:nvPr>
            <p:ph idx="5" type="body"/>
          </p:nvPr>
        </p:nvSpPr>
        <p:spPr>
          <a:xfrm>
            <a:off x="457200" y="142875"/>
            <a:ext cx="2667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8"/>
          <p:cNvSpPr txBox="1"/>
          <p:nvPr>
            <p:ph type="title"/>
          </p:nvPr>
        </p:nvSpPr>
        <p:spPr>
          <a:xfrm>
            <a:off x="3124200" y="142836"/>
            <a:ext cx="55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7" name="Google Shape;387;p48"/>
          <p:cNvSpPr txBox="1"/>
          <p:nvPr>
            <p:ph idx="1" type="body"/>
          </p:nvPr>
        </p:nvSpPr>
        <p:spPr>
          <a:xfrm>
            <a:off x="457200" y="142875"/>
            <a:ext cx="2667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5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5" name="Google Shape;395;p5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96" name="Google Shape;396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5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402" name="Google Shape;402;p5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3" name="Google Shape;403;p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>
  <p:cSld name="Title and Vertical Text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2"/>
          <p:cNvSpPr txBox="1"/>
          <p:nvPr>
            <p:ph type="title"/>
          </p:nvPr>
        </p:nvSpPr>
        <p:spPr>
          <a:xfrm>
            <a:off x="3124200" y="142836"/>
            <a:ext cx="55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5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9" name="Google Shape;409;p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2" name="Google Shape;412;p52"/>
          <p:cNvSpPr txBox="1"/>
          <p:nvPr>
            <p:ph idx="2" type="body"/>
          </p:nvPr>
        </p:nvSpPr>
        <p:spPr>
          <a:xfrm>
            <a:off x="457200" y="142875"/>
            <a:ext cx="2667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5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6" name="Google Shape;416;p5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9"/>
            <a:ext cx="8229600" cy="722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ndar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215232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1854994"/>
            <a:ext cx="4040188" cy="427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215232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1854994"/>
            <a:ext cx="4041775" cy="427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112685" y="6356350"/>
            <a:ext cx="8694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9"/>
            <a:ext cx="8229600" cy="722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112685" y="6356350"/>
            <a:ext cx="8694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112685" y="6356350"/>
            <a:ext cx="8694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112685" y="6356350"/>
            <a:ext cx="8694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112685" y="6356350"/>
            <a:ext cx="8694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theme" Target="../theme/theme5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7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57200" y="274639"/>
            <a:ext cx="8229600" cy="722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ndara"/>
              <a:buNone/>
              <a:defRPr b="0" i="0" sz="4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57200" y="1210760"/>
            <a:ext cx="8229600" cy="5044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112685" y="6356350"/>
            <a:ext cx="8694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Google Shape;121;p19"/>
          <p:cNvCxnSpPr/>
          <p:nvPr/>
        </p:nvCxnSpPr>
        <p:spPr>
          <a:xfrm>
            <a:off x="7962900" y="152400"/>
            <a:ext cx="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9"/>
          <p:cNvSpPr txBox="1"/>
          <p:nvPr>
            <p:ph type="title"/>
          </p:nvPr>
        </p:nvSpPr>
        <p:spPr>
          <a:xfrm>
            <a:off x="228600" y="15240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457200" y="1600200"/>
            <a:ext cx="8229600" cy="4411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6390" lvl="0" marL="457200" marR="0" rtl="0" algn="l">
              <a:spcBef>
                <a:spcPts val="66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  <a:defRPr b="0" i="0" sz="2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97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●"/>
              <a:defRPr b="0" i="0" sz="16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0830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980"/>
              <a:buFont typeface="Noto Sans Symbols"/>
              <a:buChar char="●"/>
              <a:defRPr b="0" i="0" sz="1400" u="none" cap="none" strike="noStrike">
                <a:solidFill>
                  <a:srgbClr val="66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oto Sans Symbols"/>
              <a:buChar char="▪"/>
              <a:defRPr b="0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Char char="▪"/>
              <a:defRPr b="0" i="0" sz="1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Char char="▪"/>
              <a:defRPr b="0" i="0" sz="1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Char char="▪"/>
              <a:defRPr b="0" i="0" sz="1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Char char="▪"/>
              <a:defRPr b="0" i="0" sz="1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Char char="▪"/>
              <a:defRPr b="0" i="0" sz="1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10" type="dt"/>
          </p:nvPr>
        </p:nvSpPr>
        <p:spPr>
          <a:xfrm>
            <a:off x="457200" y="6629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idx="11" type="ftr"/>
          </p:nvPr>
        </p:nvSpPr>
        <p:spPr>
          <a:xfrm>
            <a:off x="3124200" y="6629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6553200" y="6629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7" name="Google Shape;127;p19"/>
          <p:cNvGrpSpPr/>
          <p:nvPr/>
        </p:nvGrpSpPr>
        <p:grpSpPr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28" name="Google Shape;128;p19"/>
            <p:cNvSpPr/>
            <p:nvPr/>
          </p:nvSpPr>
          <p:spPr>
            <a:xfrm>
              <a:off x="5136" y="960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5248" y="960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5360" y="960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5136" y="1072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248" y="1072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5360" y="1072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5136" y="1184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5248" y="1184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5136" y="1296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19"/>
          <p:cNvSpPr/>
          <p:nvPr/>
        </p:nvSpPr>
        <p:spPr>
          <a:xfrm>
            <a:off x="76200" y="1371600"/>
            <a:ext cx="8991600" cy="76200"/>
          </a:xfrm>
          <a:prstGeom prst="rect">
            <a:avLst/>
          </a:prstGeom>
          <a:gradFill>
            <a:gsLst>
              <a:gs pos="0">
                <a:srgbClr val="333399">
                  <a:alpha val="93725"/>
                </a:srgbClr>
              </a:gs>
              <a:gs pos="100000">
                <a:srgbClr val="1B1B52">
                  <a:alpha val="274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title"/>
          </p:nvPr>
        </p:nvSpPr>
        <p:spPr>
          <a:xfrm>
            <a:off x="406400" y="539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262" name="Google Shape;262;p30"/>
          <p:cNvSpPr txBox="1"/>
          <p:nvPr>
            <p:ph idx="1" type="body"/>
          </p:nvPr>
        </p:nvSpPr>
        <p:spPr>
          <a:xfrm>
            <a:off x="457200" y="1676400"/>
            <a:ext cx="8178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3" name="Google Shape;263;p30"/>
          <p:cNvSpPr txBox="1"/>
          <p:nvPr>
            <p:ph idx="11" type="ftr"/>
          </p:nvPr>
        </p:nvSpPr>
        <p:spPr>
          <a:xfrm>
            <a:off x="533400" y="6477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4" name="Google Shape;264;p30"/>
          <p:cNvSpPr txBox="1"/>
          <p:nvPr>
            <p:ph idx="12" type="sldNum"/>
          </p:nvPr>
        </p:nvSpPr>
        <p:spPr>
          <a:xfrm>
            <a:off x="6731000" y="6477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:\paint.GIF" id="265" name="Google Shape;265;p3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14400" y="1139825"/>
            <a:ext cx="8229600" cy="3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0"/>
          <p:cNvSpPr txBox="1"/>
          <p:nvPr>
            <p:ph idx="10" type="dt"/>
          </p:nvPr>
        </p:nvSpPr>
        <p:spPr>
          <a:xfrm>
            <a:off x="4191000" y="6477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2"/>
          <p:cNvSpPr/>
          <p:nvPr/>
        </p:nvSpPr>
        <p:spPr>
          <a:xfrm>
            <a:off x="0" y="0"/>
            <a:ext cx="3124200" cy="1417638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39" name="Google Shape;339;p42"/>
          <p:cNvSpPr/>
          <p:nvPr/>
        </p:nvSpPr>
        <p:spPr>
          <a:xfrm>
            <a:off x="3124200" y="0"/>
            <a:ext cx="6019800" cy="1417638"/>
          </a:xfrm>
          <a:prstGeom prst="rect">
            <a:avLst/>
          </a:prstGeom>
          <a:solidFill>
            <a:srgbClr val="D6E3B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40" name="Google Shape;340;p42"/>
          <p:cNvSpPr txBox="1"/>
          <p:nvPr>
            <p:ph type="title"/>
          </p:nvPr>
        </p:nvSpPr>
        <p:spPr>
          <a:xfrm>
            <a:off x="3124200" y="142836"/>
            <a:ext cx="55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ndara"/>
              <a:buNone/>
              <a:defRPr b="0" i="0" sz="4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1" name="Google Shape;341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342" name="Google Shape;342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343" name="Google Shape;343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344" name="Google Shape;344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3" name="Google Shape;423;p1"/>
          <p:cNvCxnSpPr>
            <a:endCxn id="424" idx="1"/>
          </p:cNvCxnSpPr>
          <p:nvPr/>
        </p:nvCxnSpPr>
        <p:spPr>
          <a:xfrm>
            <a:off x="4920729" y="2707240"/>
            <a:ext cx="292500" cy="478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1"/>
          <p:cNvCxnSpPr>
            <a:stCxn id="424" idx="5"/>
            <a:endCxn id="426" idx="1"/>
          </p:cNvCxnSpPr>
          <p:nvPr/>
        </p:nvCxnSpPr>
        <p:spPr>
          <a:xfrm>
            <a:off x="5501729" y="3478694"/>
            <a:ext cx="338700" cy="54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1"/>
          <p:cNvCxnSpPr>
            <a:stCxn id="424" idx="3"/>
            <a:endCxn id="428" idx="7"/>
          </p:cNvCxnSpPr>
          <p:nvPr/>
        </p:nvCxnSpPr>
        <p:spPr>
          <a:xfrm flipH="1">
            <a:off x="4880829" y="3478694"/>
            <a:ext cx="332400" cy="54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1"/>
          <p:cNvCxnSpPr>
            <a:stCxn id="430" idx="3"/>
            <a:endCxn id="431" idx="7"/>
          </p:cNvCxnSpPr>
          <p:nvPr/>
        </p:nvCxnSpPr>
        <p:spPr>
          <a:xfrm flipH="1">
            <a:off x="3625404" y="2707169"/>
            <a:ext cx="1006800" cy="1316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2" name="Google Shape;432;p1"/>
          <p:cNvSpPr txBox="1"/>
          <p:nvPr>
            <p:ph type="title"/>
          </p:nvPr>
        </p:nvSpPr>
        <p:spPr>
          <a:xfrm>
            <a:off x="457200" y="274639"/>
            <a:ext cx="8229600" cy="722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ndara"/>
              <a:buNone/>
            </a:pPr>
            <a:r>
              <a:t/>
            </a:r>
            <a:endParaRPr sz="3600"/>
          </a:p>
        </p:txBody>
      </p:sp>
      <p:sp>
        <p:nvSpPr>
          <p:cNvPr id="433" name="Google Shape;433;p1"/>
          <p:cNvSpPr txBox="1"/>
          <p:nvPr>
            <p:ph idx="12" type="sldNum"/>
          </p:nvPr>
        </p:nvSpPr>
        <p:spPr>
          <a:xfrm>
            <a:off x="8112685" y="6356350"/>
            <a:ext cx="8694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4" name="Google Shape;434;p1"/>
          <p:cNvSpPr txBox="1"/>
          <p:nvPr/>
        </p:nvSpPr>
        <p:spPr>
          <a:xfrm>
            <a:off x="595086" y="2830286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35" name="Google Shape;435;p1"/>
          <p:cNvSpPr/>
          <p:nvPr/>
        </p:nvSpPr>
        <p:spPr>
          <a:xfrm>
            <a:off x="4108224" y="2434503"/>
            <a:ext cx="246900" cy="2469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ψ</a:t>
            </a:r>
            <a:r>
              <a:rPr baseline="-25000" i="1"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b="0" i="1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6" name="Google Shape;436;p1"/>
          <p:cNvSpPr/>
          <p:nvPr/>
        </p:nvSpPr>
        <p:spPr>
          <a:xfrm>
            <a:off x="5937024" y="3196503"/>
            <a:ext cx="246900" cy="2469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ψ</a:t>
            </a:r>
            <a:r>
              <a:rPr baseline="-25000" i="1"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b="0" i="1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7" name="Google Shape;437;p1"/>
          <p:cNvSpPr/>
          <p:nvPr/>
        </p:nvSpPr>
        <p:spPr>
          <a:xfrm>
            <a:off x="4032024" y="3196503"/>
            <a:ext cx="246900" cy="2469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ψ</a:t>
            </a:r>
            <a:r>
              <a:rPr baseline="-25000" i="1"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</a:t>
            </a:r>
            <a:endParaRPr b="0" i="1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8" name="Google Shape;438;p1"/>
          <p:cNvSpPr/>
          <p:nvPr/>
        </p:nvSpPr>
        <p:spPr>
          <a:xfrm>
            <a:off x="5556024" y="3653703"/>
            <a:ext cx="246900" cy="2469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ψ</a:t>
            </a:r>
            <a:r>
              <a:rPr baseline="-25000" i="1"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DC</a:t>
            </a:r>
            <a:endParaRPr b="0" i="1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39" name="Google Shape;439;p1"/>
          <p:cNvGrpSpPr/>
          <p:nvPr/>
        </p:nvGrpSpPr>
        <p:grpSpPr>
          <a:xfrm>
            <a:off x="3277054" y="2353542"/>
            <a:ext cx="2912988" cy="2691650"/>
            <a:chOff x="4340225" y="3786188"/>
            <a:chExt cx="2912988" cy="2691650"/>
          </a:xfrm>
        </p:grpSpPr>
        <p:sp>
          <p:nvSpPr>
            <p:cNvPr id="431" name="Google Shape;431;p1"/>
            <p:cNvSpPr/>
            <p:nvPr/>
          </p:nvSpPr>
          <p:spPr>
            <a:xfrm>
              <a:off x="4340225" y="5395913"/>
              <a:ext cx="408000" cy="4143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440" name="Google Shape;440;p1"/>
            <p:cNvSpPr/>
            <p:nvPr/>
          </p:nvSpPr>
          <p:spPr>
            <a:xfrm>
              <a:off x="4409395" y="6229349"/>
              <a:ext cx="246900" cy="246900"/>
            </a:xfrm>
            <a:prstGeom prst="rect">
              <a:avLst/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i="1" lang="en-US" sz="1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ψ</a:t>
              </a:r>
              <a:r>
                <a:rPr baseline="-25000" i="1" lang="en-US" sz="1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b="0" i="1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41" name="Google Shape;441;p1"/>
            <p:cNvCxnSpPr>
              <a:stCxn id="431" idx="4"/>
              <a:endCxn id="440" idx="0"/>
            </p:cNvCxnSpPr>
            <p:nvPr/>
          </p:nvCxnSpPr>
          <p:spPr>
            <a:xfrm flipH="1">
              <a:off x="4532825" y="5810213"/>
              <a:ext cx="11400" cy="419100"/>
            </a:xfrm>
            <a:prstGeom prst="straightConnector1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28" name="Google Shape;428;p1"/>
            <p:cNvSpPr/>
            <p:nvPr/>
          </p:nvSpPr>
          <p:spPr>
            <a:xfrm>
              <a:off x="5594350" y="5397500"/>
              <a:ext cx="409500" cy="4143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sp>
          <p:nvSpPr>
            <p:cNvPr id="442" name="Google Shape;442;p1"/>
            <p:cNvSpPr/>
            <p:nvPr/>
          </p:nvSpPr>
          <p:spPr>
            <a:xfrm>
              <a:off x="5663521" y="6230938"/>
              <a:ext cx="246900" cy="246900"/>
            </a:xfrm>
            <a:prstGeom prst="rect">
              <a:avLst/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12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ψ</a:t>
              </a:r>
              <a:r>
                <a:rPr b="0" baseline="-25000" i="1" lang="en-US" sz="12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b="0" i="1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43" name="Google Shape;443;p1"/>
            <p:cNvCxnSpPr>
              <a:stCxn id="428" idx="4"/>
              <a:endCxn id="442" idx="0"/>
            </p:cNvCxnSpPr>
            <p:nvPr/>
          </p:nvCxnSpPr>
          <p:spPr>
            <a:xfrm flipH="1">
              <a:off x="5787100" y="5811800"/>
              <a:ext cx="12000" cy="419100"/>
            </a:xfrm>
            <a:prstGeom prst="straightConnector1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26" name="Google Shape;426;p1"/>
            <p:cNvSpPr/>
            <p:nvPr/>
          </p:nvSpPr>
          <p:spPr>
            <a:xfrm>
              <a:off x="6843713" y="5395913"/>
              <a:ext cx="409500" cy="4143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sp>
          <p:nvSpPr>
            <p:cNvPr id="444" name="Google Shape;444;p1"/>
            <p:cNvSpPr/>
            <p:nvPr/>
          </p:nvSpPr>
          <p:spPr>
            <a:xfrm>
              <a:off x="6912882" y="6229349"/>
              <a:ext cx="246900" cy="246900"/>
            </a:xfrm>
            <a:prstGeom prst="rect">
              <a:avLst/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12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ψ</a:t>
              </a:r>
              <a:r>
                <a:rPr b="0" baseline="-25000" i="1" lang="en-US" sz="12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b="0" i="1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45" name="Google Shape;445;p1"/>
            <p:cNvCxnSpPr>
              <a:stCxn id="426" idx="4"/>
              <a:endCxn id="444" idx="0"/>
            </p:cNvCxnSpPr>
            <p:nvPr/>
          </p:nvCxnSpPr>
          <p:spPr>
            <a:xfrm flipH="1">
              <a:off x="7036463" y="5810213"/>
              <a:ext cx="12000" cy="419100"/>
            </a:xfrm>
            <a:prstGeom prst="straightConnector1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24" name="Google Shape;424;p1"/>
            <p:cNvSpPr/>
            <p:nvPr/>
          </p:nvSpPr>
          <p:spPr>
            <a:xfrm>
              <a:off x="6216650" y="4557713"/>
              <a:ext cx="408000" cy="4143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  <p:sp>
          <p:nvSpPr>
            <p:cNvPr id="446" name="Google Shape;446;p1"/>
            <p:cNvSpPr/>
            <p:nvPr/>
          </p:nvSpPr>
          <p:spPr>
            <a:xfrm>
              <a:off x="5989184" y="5078412"/>
              <a:ext cx="246900" cy="246900"/>
            </a:xfrm>
            <a:prstGeom prst="rect">
              <a:avLst/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12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ψ</a:t>
              </a:r>
              <a:r>
                <a:rPr baseline="-25000" i="1" lang="en-US" sz="1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DB</a:t>
              </a:r>
              <a:endParaRPr b="0" i="1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0" name="Google Shape;430;p1"/>
            <p:cNvSpPr/>
            <p:nvPr/>
          </p:nvSpPr>
          <p:spPr>
            <a:xfrm>
              <a:off x="5635625" y="3786188"/>
              <a:ext cx="408000" cy="4143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sp>
          <p:nvSpPr>
            <p:cNvPr id="447" name="Google Shape;447;p1"/>
            <p:cNvSpPr/>
            <p:nvPr/>
          </p:nvSpPr>
          <p:spPr>
            <a:xfrm>
              <a:off x="6017759" y="4246562"/>
              <a:ext cx="246900" cy="246900"/>
            </a:xfrm>
            <a:prstGeom prst="rect">
              <a:avLst/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ψ</a:t>
              </a:r>
              <a:r>
                <a:rPr baseline="-25000" i="1" lang="en-US" sz="1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ED</a:t>
              </a:r>
              <a:endParaRPr i="1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448" name="Google Shape;448;p1"/>
          <p:cNvCxnSpPr>
            <a:stCxn id="430" idx="2"/>
            <a:endCxn id="435" idx="3"/>
          </p:cNvCxnSpPr>
          <p:nvPr/>
        </p:nvCxnSpPr>
        <p:spPr>
          <a:xfrm rot="10800000">
            <a:off x="4355254" y="2557992"/>
            <a:ext cx="217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1"/>
          <p:cNvCxnSpPr>
            <a:stCxn id="424" idx="6"/>
            <a:endCxn id="436" idx="1"/>
          </p:cNvCxnSpPr>
          <p:nvPr/>
        </p:nvCxnSpPr>
        <p:spPr>
          <a:xfrm flipH="1" rot="10800000">
            <a:off x="5561479" y="3319917"/>
            <a:ext cx="375600" cy="1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2014-04-15T19:33:39Z</dcterms:created>
  <dc:creator>Matt Gormley</dc:creator>
</cp:coreProperties>
</file>