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 varScale="1">
        <p:scale>
          <a:sx n="116" d="100"/>
          <a:sy n="116" d="100"/>
        </p:scale>
        <p:origin x="30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2021-05-24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Python </a:t>
            </a:r>
            <a:r>
              <a:rPr lang="ko-KR" altLang="en-US" sz="4400" b="1" dirty="0">
                <a:solidFill>
                  <a:srgbClr val="FF0000"/>
                </a:solidFill>
              </a:rPr>
              <a:t>연습문제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2021.05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빅데이터 전략 </a:t>
            </a:r>
            <a:r>
              <a:rPr lang="ko-KR" altLang="en-US" b="1" dirty="0" err="1"/>
              <a:t>마에스트로</a:t>
            </a:r>
            <a:r>
              <a:rPr lang="ko-KR" altLang="en-US" b="1" dirty="0"/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91358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윤년인지 아닌지를 출력하는 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윤년은 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때이다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본인의 생일을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1998 12 15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같이 년 월 일로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입력받아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오늘 날짜의 만 나이를 구하는 프로그램을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예를 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별 그리기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홀수를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다이아몬드 형태의 별을 출력하는 프로그램을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11213" lvl="3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 N=7		   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 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*******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*****</a:t>
            </a:r>
          </a:p>
          <a:p>
            <a:pPr marL="811213" lvl="3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 ***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	   *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시계에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 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표시되는 시간을 초로 환산하면 총 몇 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(second)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일까요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디지털 시계는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하루동안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다음과 같이 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(00:00~23:59)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으로 표시됨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00:00 (60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초간 표시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00:01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…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23:59</a:t>
            </a:r>
          </a:p>
        </p:txBody>
      </p:sp>
    </p:spTree>
    <p:extLst>
      <p:ext uri="{BB962C8B-B14F-4D97-AF65-F5344CB8AC3E}">
        <p14:creationId xmlns:p14="http://schemas.microsoft.com/office/powerpoint/2010/main" val="393835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반복문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1~1000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에서 각 숫자의 개수를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 ~ 15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까지의 각 숫자의 개수를 구해보자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10 = 1, 0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11 = 1, 1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12 = 1, 2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13 = 1, 3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14 = 1, 4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15 = 1, 5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그러므로 이 경우의 답은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1:7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4:1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5:1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자기 자신을 제외한 모든 양의 약수들의 합이 자기 자신이 되는 자연수를 완전수라고 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예를 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완전수이다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6=1+2+3         # 1,2,3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은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28=1+2+4+7+14   # 1,2,4,7,14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각각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28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약수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입력으로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이하의 모든 완전수를 출력하는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3"/>
            </a:pPr>
            <a:endParaRPr lang="ko-KR" altLang="en-US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자연수를 각각 제곱해 더하면 다음과 같다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1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+ 2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... + 10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385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먼저 더한 다음에 그 결과를 제곱하면 다음과 같습니다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		(1 + 2 + ... + 10)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55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3025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따라서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3025 - 385 = 2640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입력으로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받아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까지 자연수에 대해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합의 제곱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제곱의 합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차이는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370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574</Words>
  <Application>Microsoft Office PowerPoint</Application>
  <PresentationFormat>A4 용지(210x297mm)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D2Coding ligature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sbw</cp:lastModifiedBy>
  <cp:revision>112</cp:revision>
  <dcterms:created xsi:type="dcterms:W3CDTF">2018-09-14T06:04:22Z</dcterms:created>
  <dcterms:modified xsi:type="dcterms:W3CDTF">2021-05-24T03:58:32Z</dcterms:modified>
</cp:coreProperties>
</file>