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D"/>
    <a:srgbClr val="B75CD0"/>
    <a:srgbClr val="C1148F"/>
    <a:srgbClr val="822C98"/>
    <a:srgbClr val="51063D"/>
    <a:srgbClr val="F2F1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2940" y="174"/>
      </p:cViewPr>
      <p:guideLst>
        <p:guide orient="horz" pos="314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rolyne Dias" userId="eca29dd2b776edf7" providerId="LiveId" clId="{B6078076-0475-46A3-ACB2-CA4AD658FE23}"/>
    <pc:docChg chg="undo custSel addSld delSld modSld">
      <pc:chgData name="Kerolyne Dias" userId="eca29dd2b776edf7" providerId="LiveId" clId="{B6078076-0475-46A3-ACB2-CA4AD658FE23}" dt="2024-07-20T13:28:29.792" v="136" actId="478"/>
      <pc:docMkLst>
        <pc:docMk/>
      </pc:docMkLst>
      <pc:sldChg chg="del">
        <pc:chgData name="Kerolyne Dias" userId="eca29dd2b776edf7" providerId="LiveId" clId="{B6078076-0475-46A3-ACB2-CA4AD658FE23}" dt="2024-07-20T13:16:56.320" v="83" actId="2696"/>
        <pc:sldMkLst>
          <pc:docMk/>
          <pc:sldMk cId="2907303958" sldId="256"/>
        </pc:sldMkLst>
      </pc:sldChg>
      <pc:sldChg chg="addSp delSp modSp mod">
        <pc:chgData name="Kerolyne Dias" userId="eca29dd2b776edf7" providerId="LiveId" clId="{B6078076-0475-46A3-ACB2-CA4AD658FE23}" dt="2024-07-20T13:28:05.202" v="133" actId="207"/>
        <pc:sldMkLst>
          <pc:docMk/>
          <pc:sldMk cId="2641062205" sldId="257"/>
        </pc:sldMkLst>
        <pc:spChg chg="mod">
          <ac:chgData name="Kerolyne Dias" userId="eca29dd2b776edf7" providerId="LiveId" clId="{B6078076-0475-46A3-ACB2-CA4AD658FE23}" dt="2024-07-20T13:15:35.792" v="81" actId="14838"/>
          <ac:spMkLst>
            <pc:docMk/>
            <pc:sldMk cId="2641062205" sldId="257"/>
            <ac:spMk id="4" creationId="{D488C214-4DD3-3101-C059-200AC57ACC24}"/>
          </ac:spMkLst>
        </pc:spChg>
        <pc:spChg chg="add mod">
          <ac:chgData name="Kerolyne Dias" userId="eca29dd2b776edf7" providerId="LiveId" clId="{B6078076-0475-46A3-ACB2-CA4AD658FE23}" dt="2024-07-20T13:28:05.202" v="133" actId="207"/>
          <ac:spMkLst>
            <pc:docMk/>
            <pc:sldMk cId="2641062205" sldId="257"/>
            <ac:spMk id="5" creationId="{27FB0960-952B-9FFB-123A-5B6536D81FE6}"/>
          </ac:spMkLst>
        </pc:spChg>
        <pc:picChg chg="del">
          <ac:chgData name="Kerolyne Dias" userId="eca29dd2b776edf7" providerId="LiveId" clId="{B6078076-0475-46A3-ACB2-CA4AD658FE23}" dt="2024-07-20T13:15:48.710" v="82" actId="478"/>
          <ac:picMkLst>
            <pc:docMk/>
            <pc:sldMk cId="2641062205" sldId="257"/>
            <ac:picMk id="3" creationId="{3E85BBA3-AE67-404D-401B-519B9ED6D26B}"/>
          </ac:picMkLst>
        </pc:picChg>
        <pc:picChg chg="mod">
          <ac:chgData name="Kerolyne Dias" userId="eca29dd2b776edf7" providerId="LiveId" clId="{B6078076-0475-46A3-ACB2-CA4AD658FE23}" dt="2024-07-20T13:25:47.482" v="123" actId="1076"/>
          <ac:picMkLst>
            <pc:docMk/>
            <pc:sldMk cId="2641062205" sldId="257"/>
            <ac:picMk id="11" creationId="{17421847-CD7A-4094-87D5-9F999FD023E0}"/>
          </ac:picMkLst>
        </pc:picChg>
      </pc:sldChg>
      <pc:sldChg chg="delSp new mod">
        <pc:chgData name="Kerolyne Dias" userId="eca29dd2b776edf7" providerId="LiveId" clId="{B6078076-0475-46A3-ACB2-CA4AD658FE23}" dt="2024-07-20T13:28:29.792" v="136" actId="478"/>
        <pc:sldMkLst>
          <pc:docMk/>
          <pc:sldMk cId="1999057675" sldId="258"/>
        </pc:sldMkLst>
        <pc:spChg chg="del">
          <ac:chgData name="Kerolyne Dias" userId="eca29dd2b776edf7" providerId="LiveId" clId="{B6078076-0475-46A3-ACB2-CA4AD658FE23}" dt="2024-07-20T13:28:28.529" v="135" actId="478"/>
          <ac:spMkLst>
            <pc:docMk/>
            <pc:sldMk cId="1999057675" sldId="258"/>
            <ac:spMk id="2" creationId="{31E1ADB4-55E8-6637-CA88-0BAEE08A3DEC}"/>
          </ac:spMkLst>
        </pc:spChg>
        <pc:spChg chg="del">
          <ac:chgData name="Kerolyne Dias" userId="eca29dd2b776edf7" providerId="LiveId" clId="{B6078076-0475-46A3-ACB2-CA4AD658FE23}" dt="2024-07-20T13:28:29.792" v="136" actId="478"/>
          <ac:spMkLst>
            <pc:docMk/>
            <pc:sldMk cId="1999057675" sldId="258"/>
            <ac:spMk id="3" creationId="{FC164BE5-E57C-D3A6-4AFF-193E297AEF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1635-5C1E-43A3-985C-B714B35AD819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AC82-4B67-4631-AC76-56F00470F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35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1635-5C1E-43A3-985C-B714B35AD819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AC82-4B67-4631-AC76-56F00470F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94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1635-5C1E-43A3-985C-B714B35AD819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AC82-4B67-4631-AC76-56F00470F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51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1635-5C1E-43A3-985C-B714B35AD819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AC82-4B67-4631-AC76-56F00470F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88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1635-5C1E-43A3-985C-B714B35AD819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AC82-4B67-4631-AC76-56F00470F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5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1635-5C1E-43A3-985C-B714B35AD819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AC82-4B67-4631-AC76-56F00470F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31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1635-5C1E-43A3-985C-B714B35AD819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AC82-4B67-4631-AC76-56F00470F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17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1635-5C1E-43A3-985C-B714B35AD819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AC82-4B67-4631-AC76-56F00470F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25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1635-5C1E-43A3-985C-B714B35AD819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AC82-4B67-4631-AC76-56F00470F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8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1635-5C1E-43A3-985C-B714B35AD819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AC82-4B67-4631-AC76-56F00470F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80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1635-5C1E-43A3-985C-B714B35AD819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AC82-4B67-4631-AC76-56F00470F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98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1635-5C1E-43A3-985C-B714B35AD819}" type="datetimeFigureOut">
              <a:rPr lang="pt-BR" smtClean="0"/>
              <a:t>20/07/2024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AC82-4B67-4631-AC76-56F00470FF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5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3098769-7230-6D3A-85EF-962D617FC2B3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421847-CD7A-4094-87D5-9F999FD0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8108"/>
            <a:ext cx="6858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3BCE95E-BE37-D117-1AFC-D2A13C07B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731" y="-372538"/>
            <a:ext cx="2912538" cy="291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488C214-4DD3-3101-C059-200AC57ACC24}"/>
              </a:ext>
            </a:extLst>
          </p:cNvPr>
          <p:cNvSpPr txBox="1"/>
          <p:nvPr/>
        </p:nvSpPr>
        <p:spPr>
          <a:xfrm>
            <a:off x="550333" y="2008456"/>
            <a:ext cx="5969000" cy="120032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effectLst>
                  <a:glow rad="228600">
                    <a:srgbClr val="B75CD0"/>
                  </a:glow>
                </a:effectLst>
                <a:latin typeface="Star Jedi" panose="040B0000000000000000" pitchFamily="82" charset="0"/>
              </a:rPr>
              <a:t>Em uma galáxia </a:t>
            </a:r>
          </a:p>
          <a:p>
            <a:pPr algn="ctr"/>
            <a:r>
              <a:rPr lang="pt-BR" sz="3600" dirty="0">
                <a:effectLst>
                  <a:glow rad="228600">
                    <a:srgbClr val="B75CD0"/>
                  </a:glow>
                </a:effectLst>
                <a:latin typeface="Star Jedi" panose="040B0000000000000000" pitchFamily="82" charset="0"/>
              </a:rPr>
              <a:t>de boas práticas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FB0960-952B-9FFB-123A-5B6536D81FE6}"/>
              </a:ext>
            </a:extLst>
          </p:cNvPr>
          <p:cNvSpPr txBox="1"/>
          <p:nvPr/>
        </p:nvSpPr>
        <p:spPr>
          <a:xfrm>
            <a:off x="-118534" y="9444335"/>
            <a:ext cx="2912538" cy="46166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n>
                  <a:solidFill>
                    <a:schemeClr val="tx1"/>
                  </a:solidFill>
                </a:ln>
                <a:solidFill>
                  <a:srgbClr val="EEECED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Star Jedi" panose="040B0000000000000000" pitchFamily="82" charset="0"/>
              </a:rPr>
              <a:t>Kerolyne dias</a:t>
            </a:r>
          </a:p>
        </p:txBody>
      </p:sp>
    </p:spTree>
    <p:extLst>
      <p:ext uri="{BB962C8B-B14F-4D97-AF65-F5344CB8AC3E}">
        <p14:creationId xmlns:p14="http://schemas.microsoft.com/office/powerpoint/2010/main" val="264106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9057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8</Words>
  <Application>Microsoft Office PowerPoint</Application>
  <PresentationFormat>Papel A4 (210 x 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Star Jedi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Kerolyne Dias</dc:creator>
  <cp:lastModifiedBy>Kerolyne Dias</cp:lastModifiedBy>
  <cp:revision>1</cp:revision>
  <dcterms:created xsi:type="dcterms:W3CDTF">2024-07-20T12:30:48Z</dcterms:created>
  <dcterms:modified xsi:type="dcterms:W3CDTF">2024-07-20T14:51:07Z</dcterms:modified>
</cp:coreProperties>
</file>