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311" r:id="rId3"/>
    <p:sldId id="310" r:id="rId4"/>
    <p:sldId id="312" r:id="rId5"/>
    <p:sldId id="313" r:id="rId6"/>
    <p:sldId id="314" r:id="rId7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61" d="100"/>
          <a:sy n="61" d="100"/>
        </p:scale>
        <p:origin x="-64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" userId="ecfab39d3d920a60" providerId="LiveId" clId="{B066BAE0-A971-4706-BD9C-586A7A2C9D9C}"/>
    <pc:docChg chg="undo custSel addSld delSld modSld sldOrd delMainMaster">
      <pc:chgData name="Ana" userId="ecfab39d3d920a60" providerId="LiveId" clId="{B066BAE0-A971-4706-BD9C-586A7A2C9D9C}" dt="2021-02-25T04:19:01.485" v="2633" actId="14100"/>
      <pc:docMkLst>
        <pc:docMk/>
      </pc:docMkLst>
      <pc:sldChg chg="del">
        <pc:chgData name="Ana" userId="ecfab39d3d920a60" providerId="LiveId" clId="{B066BAE0-A971-4706-BD9C-586A7A2C9D9C}" dt="2021-02-24T02:44:05.337" v="27" actId="47"/>
        <pc:sldMkLst>
          <pc:docMk/>
          <pc:sldMk cId="0" sldId="256"/>
        </pc:sldMkLst>
      </pc:sldChg>
      <pc:sldChg chg="addSp delSp modSp mod setBg chgLayout">
        <pc:chgData name="Ana" userId="ecfab39d3d920a60" providerId="LiveId" clId="{B066BAE0-A971-4706-BD9C-586A7A2C9D9C}" dt="2021-02-24T03:43:19.191" v="970" actId="20577"/>
        <pc:sldMkLst>
          <pc:docMk/>
          <pc:sldMk cId="0" sldId="257"/>
        </pc:sldMkLst>
        <pc:spChg chg="mod">
          <ac:chgData name="Ana" userId="ecfab39d3d920a60" providerId="LiveId" clId="{B066BAE0-A971-4706-BD9C-586A7A2C9D9C}" dt="2021-02-24T03:43:19.191" v="970" actId="20577"/>
          <ac:spMkLst>
            <pc:docMk/>
            <pc:sldMk cId="0" sldId="257"/>
            <ac:spMk id="70" creationId="{00000000-0000-0000-0000-000000000000}"/>
          </ac:spMkLst>
        </pc:spChg>
        <pc:spChg chg="del mod">
          <ac:chgData name="Ana" userId="ecfab39d3d920a60" providerId="LiveId" clId="{B066BAE0-A971-4706-BD9C-586A7A2C9D9C}" dt="2021-02-24T03:41:43.072" v="894" actId="478"/>
          <ac:spMkLst>
            <pc:docMk/>
            <pc:sldMk cId="0" sldId="257"/>
            <ac:spMk id="72" creationId="{00000000-0000-0000-0000-000000000000}"/>
          </ac:spMkLst>
        </pc:spChg>
        <pc:spChg chg="mod">
          <ac:chgData name="Ana" userId="ecfab39d3d920a60" providerId="LiveId" clId="{B066BAE0-A971-4706-BD9C-586A7A2C9D9C}" dt="2021-02-24T03:41:53.790" v="903" actId="1076"/>
          <ac:spMkLst>
            <pc:docMk/>
            <pc:sldMk cId="0" sldId="257"/>
            <ac:spMk id="73" creationId="{00000000-0000-0000-0000-000000000000}"/>
          </ac:spMkLst>
        </pc:spChg>
        <pc:spChg chg="mod ord">
          <ac:chgData name="Ana" userId="ecfab39d3d920a60" providerId="LiveId" clId="{B066BAE0-A971-4706-BD9C-586A7A2C9D9C}" dt="2021-02-24T03:38:10.943" v="715" actId="1076"/>
          <ac:spMkLst>
            <pc:docMk/>
            <pc:sldMk cId="0" sldId="257"/>
            <ac:spMk id="74" creationId="{00000000-0000-0000-0000-000000000000}"/>
          </ac:spMkLst>
        </pc:spChg>
        <pc:spChg chg="del mod">
          <ac:chgData name="Ana" userId="ecfab39d3d920a60" providerId="LiveId" clId="{B066BAE0-A971-4706-BD9C-586A7A2C9D9C}" dt="2021-02-24T03:27:42.735" v="674" actId="478"/>
          <ac:spMkLst>
            <pc:docMk/>
            <pc:sldMk cId="0" sldId="257"/>
            <ac:spMk id="75" creationId="{00000000-0000-0000-0000-000000000000}"/>
          </ac:spMkLst>
        </pc:spChg>
        <pc:spChg chg="del">
          <ac:chgData name="Ana" userId="ecfab39d3d920a60" providerId="LiveId" clId="{B066BAE0-A971-4706-BD9C-586A7A2C9D9C}" dt="2021-02-24T02:42:22.157" v="0" actId="478"/>
          <ac:spMkLst>
            <pc:docMk/>
            <pc:sldMk cId="0" sldId="257"/>
            <ac:spMk id="77" creationId="{00000000-0000-0000-0000-000000000000}"/>
          </ac:spMkLst>
        </pc:spChg>
        <pc:spChg chg="del">
          <ac:chgData name="Ana" userId="ecfab39d3d920a60" providerId="LiveId" clId="{B066BAE0-A971-4706-BD9C-586A7A2C9D9C}" dt="2021-02-24T02:42:22.157" v="0" actId="478"/>
          <ac:spMkLst>
            <pc:docMk/>
            <pc:sldMk cId="0" sldId="257"/>
            <ac:spMk id="83" creationId="{00000000-0000-0000-0000-000000000000}"/>
          </ac:spMkLst>
        </pc:spChg>
        <pc:spChg chg="del">
          <ac:chgData name="Ana" userId="ecfab39d3d920a60" providerId="LiveId" clId="{B066BAE0-A971-4706-BD9C-586A7A2C9D9C}" dt="2021-02-24T03:27:35.960" v="671" actId="478"/>
          <ac:spMkLst>
            <pc:docMk/>
            <pc:sldMk cId="0" sldId="257"/>
            <ac:spMk id="100" creationId="{00000000-0000-0000-0000-000000000000}"/>
          </ac:spMkLst>
        </pc:spChg>
        <pc:spChg chg="del">
          <ac:chgData name="Ana" userId="ecfab39d3d920a60" providerId="LiveId" clId="{B066BAE0-A971-4706-BD9C-586A7A2C9D9C}" dt="2021-02-24T02:42:22.157" v="0" actId="478"/>
          <ac:spMkLst>
            <pc:docMk/>
            <pc:sldMk cId="0" sldId="257"/>
            <ac:spMk id="101" creationId="{00000000-0000-0000-0000-000000000000}"/>
          </ac:spMkLst>
        </pc:spChg>
        <pc:spChg chg="del">
          <ac:chgData name="Ana" userId="ecfab39d3d920a60" providerId="LiveId" clId="{B066BAE0-A971-4706-BD9C-586A7A2C9D9C}" dt="2021-02-24T02:42:22.157" v="0" actId="478"/>
          <ac:spMkLst>
            <pc:docMk/>
            <pc:sldMk cId="0" sldId="257"/>
            <ac:spMk id="116" creationId="{00000000-0000-0000-0000-000000000000}"/>
          </ac:spMkLst>
        </pc:spChg>
        <pc:grpChg chg="del">
          <ac:chgData name="Ana" userId="ecfab39d3d920a60" providerId="LiveId" clId="{B066BAE0-A971-4706-BD9C-586A7A2C9D9C}" dt="2021-02-24T02:42:22.157" v="0" actId="478"/>
          <ac:grpSpMkLst>
            <pc:docMk/>
            <pc:sldMk cId="0" sldId="257"/>
            <ac:grpSpMk id="81" creationId="{00000000-0000-0000-0000-000000000000}"/>
          </ac:grpSpMkLst>
        </pc:grpChg>
        <pc:grpChg chg="del">
          <ac:chgData name="Ana" userId="ecfab39d3d920a60" providerId="LiveId" clId="{B066BAE0-A971-4706-BD9C-586A7A2C9D9C}" dt="2021-02-24T02:42:22.157" v="0" actId="478"/>
          <ac:grpSpMkLst>
            <pc:docMk/>
            <pc:sldMk cId="0" sldId="257"/>
            <ac:grpSpMk id="82" creationId="{00000000-0000-0000-0000-000000000000}"/>
          </ac:grpSpMkLst>
        </pc:grpChg>
        <pc:grpChg chg="del">
          <ac:chgData name="Ana" userId="ecfab39d3d920a60" providerId="LiveId" clId="{B066BAE0-A971-4706-BD9C-586A7A2C9D9C}" dt="2021-02-24T02:42:22.157" v="0" actId="478"/>
          <ac:grpSpMkLst>
            <pc:docMk/>
            <pc:sldMk cId="0" sldId="257"/>
            <ac:grpSpMk id="117" creationId="{00000000-0000-0000-0000-000000000000}"/>
          </ac:grpSpMkLst>
        </pc:grpChg>
        <pc:picChg chg="add del mod ord">
          <ac:chgData name="Ana" userId="ecfab39d3d920a60" providerId="LiveId" clId="{B066BAE0-A971-4706-BD9C-586A7A2C9D9C}" dt="2021-02-24T03:26:07.620" v="666" actId="478"/>
          <ac:picMkLst>
            <pc:docMk/>
            <pc:sldMk cId="0" sldId="257"/>
            <ac:picMk id="3" creationId="{66E21C67-76C8-4D9B-8679-DA4CCA939D5B}"/>
          </ac:picMkLst>
        </pc:picChg>
        <pc:picChg chg="add del mod ord">
          <ac:chgData name="Ana" userId="ecfab39d3d920a60" providerId="LiveId" clId="{B066BAE0-A971-4706-BD9C-586A7A2C9D9C}" dt="2021-02-24T03:35:12.018" v="694" actId="478"/>
          <ac:picMkLst>
            <pc:docMk/>
            <pc:sldMk cId="0" sldId="257"/>
            <ac:picMk id="4" creationId="{11144E38-63CA-471C-ADE5-368129CCF1B6}"/>
          </ac:picMkLst>
        </pc:picChg>
        <pc:picChg chg="add del mod">
          <ac:chgData name="Ana" userId="ecfab39d3d920a60" providerId="LiveId" clId="{B066BAE0-A971-4706-BD9C-586A7A2C9D9C}" dt="2021-02-24T03:36:29.668" v="699" actId="478"/>
          <ac:picMkLst>
            <pc:docMk/>
            <pc:sldMk cId="0" sldId="257"/>
            <ac:picMk id="6" creationId="{B39E241B-6B64-48F3-BCAF-E1D2E2205F96}"/>
          </ac:picMkLst>
        </pc:picChg>
        <pc:picChg chg="add del mod">
          <ac:chgData name="Ana" userId="ecfab39d3d920a60" providerId="LiveId" clId="{B066BAE0-A971-4706-BD9C-586A7A2C9D9C}" dt="2021-02-24T03:37:11.610" v="704" actId="478"/>
          <ac:picMkLst>
            <pc:docMk/>
            <pc:sldMk cId="0" sldId="257"/>
            <ac:picMk id="1026" creationId="{CB4A1EB0-35B2-454E-8239-90BA5BF8876F}"/>
          </ac:picMkLst>
        </pc:picChg>
        <pc:picChg chg="add mod">
          <ac:chgData name="Ana" userId="ecfab39d3d920a60" providerId="LiveId" clId="{B066BAE0-A971-4706-BD9C-586A7A2C9D9C}" dt="2021-02-24T03:42:03.528" v="904" actId="1076"/>
          <ac:picMkLst>
            <pc:docMk/>
            <pc:sldMk cId="0" sldId="257"/>
            <ac:picMk id="1028" creationId="{0A06F840-10E1-46FF-8856-971C5EAC2071}"/>
          </ac:picMkLst>
        </pc:picChg>
      </pc:sldChg>
      <pc:sldChg chg="del">
        <pc:chgData name="Ana" userId="ecfab39d3d920a60" providerId="LiveId" clId="{B066BAE0-A971-4706-BD9C-586A7A2C9D9C}" dt="2021-02-24T02:52:40.980" v="364" actId="47"/>
        <pc:sldMkLst>
          <pc:docMk/>
          <pc:sldMk cId="0" sldId="258"/>
        </pc:sldMkLst>
      </pc:sldChg>
      <pc:sldChg chg="del">
        <pc:chgData name="Ana" userId="ecfab39d3d920a60" providerId="LiveId" clId="{B066BAE0-A971-4706-BD9C-586A7A2C9D9C}" dt="2021-02-24T02:52:41.890" v="365" actId="47"/>
        <pc:sldMkLst>
          <pc:docMk/>
          <pc:sldMk cId="0" sldId="259"/>
        </pc:sldMkLst>
      </pc:sldChg>
      <pc:sldChg chg="del">
        <pc:chgData name="Ana" userId="ecfab39d3d920a60" providerId="LiveId" clId="{B066BAE0-A971-4706-BD9C-586A7A2C9D9C}" dt="2021-02-24T02:52:43.572" v="366" actId="47"/>
        <pc:sldMkLst>
          <pc:docMk/>
          <pc:sldMk cId="0" sldId="260"/>
        </pc:sldMkLst>
      </pc:sldChg>
      <pc:sldChg chg="del">
        <pc:chgData name="Ana" userId="ecfab39d3d920a60" providerId="LiveId" clId="{B066BAE0-A971-4706-BD9C-586A7A2C9D9C}" dt="2021-02-24T02:52:44.192" v="367" actId="47"/>
        <pc:sldMkLst>
          <pc:docMk/>
          <pc:sldMk cId="0" sldId="261"/>
        </pc:sldMkLst>
      </pc:sldChg>
      <pc:sldChg chg="del">
        <pc:chgData name="Ana" userId="ecfab39d3d920a60" providerId="LiveId" clId="{B066BAE0-A971-4706-BD9C-586A7A2C9D9C}" dt="2021-02-24T02:52:44.781" v="368" actId="47"/>
        <pc:sldMkLst>
          <pc:docMk/>
          <pc:sldMk cId="0" sldId="262"/>
        </pc:sldMkLst>
      </pc:sldChg>
      <pc:sldChg chg="del">
        <pc:chgData name="Ana" userId="ecfab39d3d920a60" providerId="LiveId" clId="{B066BAE0-A971-4706-BD9C-586A7A2C9D9C}" dt="2021-02-24T02:52:45.320" v="369" actId="47"/>
        <pc:sldMkLst>
          <pc:docMk/>
          <pc:sldMk cId="0" sldId="263"/>
        </pc:sldMkLst>
      </pc:sldChg>
      <pc:sldChg chg="del">
        <pc:chgData name="Ana" userId="ecfab39d3d920a60" providerId="LiveId" clId="{B066BAE0-A971-4706-BD9C-586A7A2C9D9C}" dt="2021-02-24T02:52:46.610" v="370" actId="47"/>
        <pc:sldMkLst>
          <pc:docMk/>
          <pc:sldMk cId="0" sldId="264"/>
        </pc:sldMkLst>
      </pc:sldChg>
      <pc:sldChg chg="del">
        <pc:chgData name="Ana" userId="ecfab39d3d920a60" providerId="LiveId" clId="{B066BAE0-A971-4706-BD9C-586A7A2C9D9C}" dt="2021-02-24T02:52:47.489" v="371" actId="47"/>
        <pc:sldMkLst>
          <pc:docMk/>
          <pc:sldMk cId="0" sldId="265"/>
        </pc:sldMkLst>
      </pc:sldChg>
      <pc:sldChg chg="del">
        <pc:chgData name="Ana" userId="ecfab39d3d920a60" providerId="LiveId" clId="{B066BAE0-A971-4706-BD9C-586A7A2C9D9C}" dt="2021-02-24T02:52:48.197" v="372" actId="47"/>
        <pc:sldMkLst>
          <pc:docMk/>
          <pc:sldMk cId="0" sldId="266"/>
        </pc:sldMkLst>
      </pc:sldChg>
      <pc:sldChg chg="del">
        <pc:chgData name="Ana" userId="ecfab39d3d920a60" providerId="LiveId" clId="{B066BAE0-A971-4706-BD9C-586A7A2C9D9C}" dt="2021-02-24T02:52:49.768" v="373" actId="47"/>
        <pc:sldMkLst>
          <pc:docMk/>
          <pc:sldMk cId="0" sldId="267"/>
        </pc:sldMkLst>
      </pc:sldChg>
      <pc:sldChg chg="del">
        <pc:chgData name="Ana" userId="ecfab39d3d920a60" providerId="LiveId" clId="{B066BAE0-A971-4706-BD9C-586A7A2C9D9C}" dt="2021-02-24T02:52:50.329" v="374" actId="47"/>
        <pc:sldMkLst>
          <pc:docMk/>
          <pc:sldMk cId="0" sldId="268"/>
        </pc:sldMkLst>
      </pc:sldChg>
      <pc:sldChg chg="del">
        <pc:chgData name="Ana" userId="ecfab39d3d920a60" providerId="LiveId" clId="{B066BAE0-A971-4706-BD9C-586A7A2C9D9C}" dt="2021-02-24T02:57:10.096" v="639" actId="47"/>
        <pc:sldMkLst>
          <pc:docMk/>
          <pc:sldMk cId="0" sldId="269"/>
        </pc:sldMkLst>
      </pc:sldChg>
      <pc:sldChg chg="del">
        <pc:chgData name="Ana" userId="ecfab39d3d920a60" providerId="LiveId" clId="{B066BAE0-A971-4706-BD9C-586A7A2C9D9C}" dt="2021-02-24T02:52:59.429" v="375" actId="47"/>
        <pc:sldMkLst>
          <pc:docMk/>
          <pc:sldMk cId="0" sldId="270"/>
        </pc:sldMkLst>
      </pc:sldChg>
      <pc:sldChg chg="del">
        <pc:chgData name="Ana" userId="ecfab39d3d920a60" providerId="LiveId" clId="{B066BAE0-A971-4706-BD9C-586A7A2C9D9C}" dt="2021-02-24T02:52:59.429" v="375" actId="47"/>
        <pc:sldMkLst>
          <pc:docMk/>
          <pc:sldMk cId="0" sldId="271"/>
        </pc:sldMkLst>
      </pc:sldChg>
      <pc:sldChg chg="del">
        <pc:chgData name="Ana" userId="ecfab39d3d920a60" providerId="LiveId" clId="{B066BAE0-A971-4706-BD9C-586A7A2C9D9C}" dt="2021-02-24T02:52:59.429" v="375" actId="47"/>
        <pc:sldMkLst>
          <pc:docMk/>
          <pc:sldMk cId="0" sldId="272"/>
        </pc:sldMkLst>
      </pc:sldChg>
      <pc:sldChg chg="del">
        <pc:chgData name="Ana" userId="ecfab39d3d920a60" providerId="LiveId" clId="{B066BAE0-A971-4706-BD9C-586A7A2C9D9C}" dt="2021-02-24T02:52:59.429" v="375" actId="47"/>
        <pc:sldMkLst>
          <pc:docMk/>
          <pc:sldMk cId="0" sldId="273"/>
        </pc:sldMkLst>
      </pc:sldChg>
      <pc:sldChg chg="del">
        <pc:chgData name="Ana" userId="ecfab39d3d920a60" providerId="LiveId" clId="{B066BAE0-A971-4706-BD9C-586A7A2C9D9C}" dt="2021-02-24T02:52:59.429" v="375" actId="47"/>
        <pc:sldMkLst>
          <pc:docMk/>
          <pc:sldMk cId="0" sldId="274"/>
        </pc:sldMkLst>
      </pc:sldChg>
      <pc:sldChg chg="del">
        <pc:chgData name="Ana" userId="ecfab39d3d920a60" providerId="LiveId" clId="{B066BAE0-A971-4706-BD9C-586A7A2C9D9C}" dt="2021-02-24T02:57:11.126" v="640" actId="47"/>
        <pc:sldMkLst>
          <pc:docMk/>
          <pc:sldMk cId="0" sldId="275"/>
        </pc:sldMkLst>
      </pc:sldChg>
      <pc:sldChg chg="del">
        <pc:chgData name="Ana" userId="ecfab39d3d920a60" providerId="LiveId" clId="{B066BAE0-A971-4706-BD9C-586A7A2C9D9C}" dt="2021-02-24T02:57:11.661" v="641" actId="47"/>
        <pc:sldMkLst>
          <pc:docMk/>
          <pc:sldMk cId="0" sldId="276"/>
        </pc:sldMkLst>
      </pc:sldChg>
      <pc:sldChg chg="del">
        <pc:chgData name="Ana" userId="ecfab39d3d920a60" providerId="LiveId" clId="{B066BAE0-A971-4706-BD9C-586A7A2C9D9C}" dt="2021-02-24T02:57:12.442" v="642" actId="47"/>
        <pc:sldMkLst>
          <pc:docMk/>
          <pc:sldMk cId="0" sldId="277"/>
        </pc:sldMkLst>
      </pc:sldChg>
      <pc:sldChg chg="del">
        <pc:chgData name="Ana" userId="ecfab39d3d920a60" providerId="LiveId" clId="{B066BAE0-A971-4706-BD9C-586A7A2C9D9C}" dt="2021-02-24T02:57:13.109" v="643" actId="47"/>
        <pc:sldMkLst>
          <pc:docMk/>
          <pc:sldMk cId="0" sldId="278"/>
        </pc:sldMkLst>
      </pc:sldChg>
      <pc:sldChg chg="del">
        <pc:chgData name="Ana" userId="ecfab39d3d920a60" providerId="LiveId" clId="{B066BAE0-A971-4706-BD9C-586A7A2C9D9C}" dt="2021-02-24T02:57:13.662" v="644" actId="47"/>
        <pc:sldMkLst>
          <pc:docMk/>
          <pc:sldMk cId="0" sldId="279"/>
        </pc:sldMkLst>
      </pc:sldChg>
      <pc:sldChg chg="del">
        <pc:chgData name="Ana" userId="ecfab39d3d920a60" providerId="LiveId" clId="{B066BAE0-A971-4706-BD9C-586A7A2C9D9C}" dt="2021-02-24T03:17:23.957" v="665" actId="47"/>
        <pc:sldMkLst>
          <pc:docMk/>
          <pc:sldMk cId="0" sldId="280"/>
        </pc:sldMkLst>
      </pc:sldChg>
      <pc:sldChg chg="del">
        <pc:chgData name="Ana" userId="ecfab39d3d920a60" providerId="LiveId" clId="{B066BAE0-A971-4706-BD9C-586A7A2C9D9C}" dt="2021-02-24T02:57:21.959" v="645" actId="47"/>
        <pc:sldMkLst>
          <pc:docMk/>
          <pc:sldMk cId="0" sldId="281"/>
        </pc:sldMkLst>
      </pc:sldChg>
      <pc:sldChg chg="del">
        <pc:chgData name="Ana" userId="ecfab39d3d920a60" providerId="LiveId" clId="{B066BAE0-A971-4706-BD9C-586A7A2C9D9C}" dt="2021-02-24T02:57:23.313" v="646" actId="47"/>
        <pc:sldMkLst>
          <pc:docMk/>
          <pc:sldMk cId="0" sldId="282"/>
        </pc:sldMkLst>
      </pc:sldChg>
      <pc:sldChg chg="del">
        <pc:chgData name="Ana" userId="ecfab39d3d920a60" providerId="LiveId" clId="{B066BAE0-A971-4706-BD9C-586A7A2C9D9C}" dt="2021-02-24T02:57:25.751" v="647" actId="47"/>
        <pc:sldMkLst>
          <pc:docMk/>
          <pc:sldMk cId="0" sldId="283"/>
        </pc:sldMkLst>
      </pc:sldChg>
      <pc:sldChg chg="del">
        <pc:chgData name="Ana" userId="ecfab39d3d920a60" providerId="LiveId" clId="{B066BAE0-A971-4706-BD9C-586A7A2C9D9C}" dt="2021-02-24T02:57:27.209" v="648" actId="47"/>
        <pc:sldMkLst>
          <pc:docMk/>
          <pc:sldMk cId="0" sldId="284"/>
        </pc:sldMkLst>
      </pc:sldChg>
      <pc:sldChg chg="del">
        <pc:chgData name="Ana" userId="ecfab39d3d920a60" providerId="LiveId" clId="{B066BAE0-A971-4706-BD9C-586A7A2C9D9C}" dt="2021-02-24T02:57:28.325" v="649" actId="47"/>
        <pc:sldMkLst>
          <pc:docMk/>
          <pc:sldMk cId="0" sldId="285"/>
        </pc:sldMkLst>
      </pc:sldChg>
      <pc:sldChg chg="del">
        <pc:chgData name="Ana" userId="ecfab39d3d920a60" providerId="LiveId" clId="{B066BAE0-A971-4706-BD9C-586A7A2C9D9C}" dt="2021-02-24T02:57:28.875" v="650" actId="47"/>
        <pc:sldMkLst>
          <pc:docMk/>
          <pc:sldMk cId="0" sldId="286"/>
        </pc:sldMkLst>
      </pc:sldChg>
      <pc:sldChg chg="del">
        <pc:chgData name="Ana" userId="ecfab39d3d920a60" providerId="LiveId" clId="{B066BAE0-A971-4706-BD9C-586A7A2C9D9C}" dt="2021-02-24T02:57:29.394" v="651" actId="47"/>
        <pc:sldMkLst>
          <pc:docMk/>
          <pc:sldMk cId="0" sldId="287"/>
        </pc:sldMkLst>
      </pc:sldChg>
      <pc:sldChg chg="del">
        <pc:chgData name="Ana" userId="ecfab39d3d920a60" providerId="LiveId" clId="{B066BAE0-A971-4706-BD9C-586A7A2C9D9C}" dt="2021-02-24T02:57:30.227" v="652" actId="47"/>
        <pc:sldMkLst>
          <pc:docMk/>
          <pc:sldMk cId="0" sldId="288"/>
        </pc:sldMkLst>
      </pc:sldChg>
      <pc:sldChg chg="del">
        <pc:chgData name="Ana" userId="ecfab39d3d920a60" providerId="LiveId" clId="{B066BAE0-A971-4706-BD9C-586A7A2C9D9C}" dt="2021-02-24T02:57:30.905" v="653" actId="47"/>
        <pc:sldMkLst>
          <pc:docMk/>
          <pc:sldMk cId="0" sldId="289"/>
        </pc:sldMkLst>
      </pc:sldChg>
      <pc:sldChg chg="del">
        <pc:chgData name="Ana" userId="ecfab39d3d920a60" providerId="LiveId" clId="{B066BAE0-A971-4706-BD9C-586A7A2C9D9C}" dt="2021-02-24T02:57:31.401" v="654" actId="47"/>
        <pc:sldMkLst>
          <pc:docMk/>
          <pc:sldMk cId="0" sldId="290"/>
        </pc:sldMkLst>
      </pc:sldChg>
      <pc:sldChg chg="del">
        <pc:chgData name="Ana" userId="ecfab39d3d920a60" providerId="LiveId" clId="{B066BAE0-A971-4706-BD9C-586A7A2C9D9C}" dt="2021-02-24T02:57:31.915" v="655" actId="47"/>
        <pc:sldMkLst>
          <pc:docMk/>
          <pc:sldMk cId="0" sldId="291"/>
        </pc:sldMkLst>
      </pc:sldChg>
      <pc:sldChg chg="del">
        <pc:chgData name="Ana" userId="ecfab39d3d920a60" providerId="LiveId" clId="{B066BAE0-A971-4706-BD9C-586A7A2C9D9C}" dt="2021-02-24T02:57:32.455" v="656" actId="47"/>
        <pc:sldMkLst>
          <pc:docMk/>
          <pc:sldMk cId="0" sldId="292"/>
        </pc:sldMkLst>
      </pc:sldChg>
      <pc:sldChg chg="modSp del">
        <pc:chgData name="Ana" userId="ecfab39d3d920a60" providerId="LiveId" clId="{B066BAE0-A971-4706-BD9C-586A7A2C9D9C}" dt="2021-02-24T02:57:33.738" v="657" actId="47"/>
        <pc:sldMkLst>
          <pc:docMk/>
          <pc:sldMk cId="0" sldId="293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3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2:57:34.343" v="658" actId="47"/>
        <pc:sldMkLst>
          <pc:docMk/>
          <pc:sldMk cId="0" sldId="294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4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2:57:34.935" v="659" actId="47"/>
        <pc:sldMkLst>
          <pc:docMk/>
          <pc:sldMk cId="0" sldId="295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5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2:57:36.261" v="660" actId="47"/>
        <pc:sldMkLst>
          <pc:docMk/>
          <pc:sldMk cId="0" sldId="296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6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2:57:37.613" v="661" actId="47"/>
        <pc:sldMkLst>
          <pc:docMk/>
          <pc:sldMk cId="0" sldId="297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7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3:03:38.680" v="664" actId="47"/>
        <pc:sldMkLst>
          <pc:docMk/>
          <pc:sldMk cId="0" sldId="298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8"/>
            <ac:spMk id="4" creationId="{00000000-0000-0000-0000-000000000000}"/>
          </ac:spMkLst>
        </pc:spChg>
      </pc:sldChg>
      <pc:sldChg chg="modSp del">
        <pc:chgData name="Ana" userId="ecfab39d3d920a60" providerId="LiveId" clId="{B066BAE0-A971-4706-BD9C-586A7A2C9D9C}" dt="2021-02-24T03:03:35.287" v="663" actId="47"/>
        <pc:sldMkLst>
          <pc:docMk/>
          <pc:sldMk cId="0" sldId="299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0" sldId="299"/>
            <ac:spMk id="4" creationId="{00000000-0000-0000-0000-000000000000}"/>
          </ac:spMkLst>
        </pc:spChg>
      </pc:sldChg>
      <pc:sldChg chg="del">
        <pc:chgData name="Ana" userId="ecfab39d3d920a60" providerId="LiveId" clId="{B066BAE0-A971-4706-BD9C-586A7A2C9D9C}" dt="2021-02-24T03:03:35.287" v="663" actId="47"/>
        <pc:sldMkLst>
          <pc:docMk/>
          <pc:sldMk cId="0" sldId="300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1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2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3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4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5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6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7"/>
        </pc:sldMkLst>
      </pc:sldChg>
      <pc:sldChg chg="del">
        <pc:chgData name="Ana" userId="ecfab39d3d920a60" providerId="LiveId" clId="{B066BAE0-A971-4706-BD9C-586A7A2C9D9C}" dt="2021-02-24T03:03:25.434" v="662" actId="47"/>
        <pc:sldMkLst>
          <pc:docMk/>
          <pc:sldMk cId="0" sldId="308"/>
        </pc:sldMkLst>
      </pc:sldChg>
      <pc:sldChg chg="add del">
        <pc:chgData name="Ana" userId="ecfab39d3d920a60" providerId="LiveId" clId="{B066BAE0-A971-4706-BD9C-586A7A2C9D9C}" dt="2021-02-24T02:45:02.480" v="29" actId="47"/>
        <pc:sldMkLst>
          <pc:docMk/>
          <pc:sldMk cId="2147372358" sldId="309"/>
        </pc:sldMkLst>
      </pc:sldChg>
      <pc:sldChg chg="addSp delSp modSp mod">
        <pc:chgData name="Ana" userId="ecfab39d3d920a60" providerId="LiveId" clId="{B066BAE0-A971-4706-BD9C-586A7A2C9D9C}" dt="2021-02-25T04:19:01.485" v="2633" actId="14100"/>
        <pc:sldMkLst>
          <pc:docMk/>
          <pc:sldMk cId="3545071244" sldId="310"/>
        </pc:sldMkLst>
        <pc:spChg chg="add del mod">
          <ac:chgData name="Ana" userId="ecfab39d3d920a60" providerId="LiveId" clId="{B066BAE0-A971-4706-BD9C-586A7A2C9D9C}" dt="2021-02-25T03:00:54.153" v="2161" actId="478"/>
          <ac:spMkLst>
            <pc:docMk/>
            <pc:sldMk cId="3545071244" sldId="310"/>
            <ac:spMk id="2" creationId="{6E728BA7-7D8F-4F8C-BF9F-0555046AF5F2}"/>
          </ac:spMkLst>
        </pc:spChg>
        <pc:spChg chg="add mod">
          <ac:chgData name="Ana" userId="ecfab39d3d920a60" providerId="LiveId" clId="{B066BAE0-A971-4706-BD9C-586A7A2C9D9C}" dt="2021-02-25T04:08:01.123" v="2603" actId="1038"/>
          <ac:spMkLst>
            <pc:docMk/>
            <pc:sldMk cId="3545071244" sldId="310"/>
            <ac:spMk id="3" creationId="{83889A4B-FAA6-4159-A779-75D94485A1CB}"/>
          </ac:spMkLst>
        </pc:spChg>
        <pc:spChg chg="mod">
          <ac:chgData name="Ana" userId="ecfab39d3d920a60" providerId="LiveId" clId="{B066BAE0-A971-4706-BD9C-586A7A2C9D9C}" dt="2021-02-25T03:21:04.909" v="2462" actId="113"/>
          <ac:spMkLst>
            <pc:docMk/>
            <pc:sldMk cId="3545071244" sldId="310"/>
            <ac:spMk id="4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15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16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17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18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19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22" creationId="{00000000-0000-0000-0000-000000000000}"/>
          </ac:spMkLst>
        </pc:spChg>
        <pc:spChg chg="mod">
          <ac:chgData name="Ana" userId="ecfab39d3d920a60" providerId="LiveId" clId="{B066BAE0-A971-4706-BD9C-586A7A2C9D9C}" dt="2021-02-25T03:17:30.845" v="2440" actId="1076"/>
          <ac:spMkLst>
            <pc:docMk/>
            <pc:sldMk cId="3545071244" sldId="310"/>
            <ac:spMk id="41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68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69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1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3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4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5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6" creationId="{00000000-0000-0000-0000-000000000000}"/>
          </ac:spMkLst>
        </pc:spChg>
        <pc:spChg chg="del">
          <ac:chgData name="Ana" userId="ecfab39d3d920a60" providerId="LiveId" clId="{B066BAE0-A971-4706-BD9C-586A7A2C9D9C}" dt="2021-02-24T02:49:15.458" v="137" actId="478"/>
          <ac:spMkLst>
            <pc:docMk/>
            <pc:sldMk cId="3545071244" sldId="310"/>
            <ac:spMk id="78" creationId="{00000000-0000-0000-0000-000000000000}"/>
          </ac:spMkLst>
        </pc:spChg>
        <pc:spChg chg="mod">
          <ac:chgData name="Ana" userId="ecfab39d3d920a60" providerId="LiveId" clId="{B066BAE0-A971-4706-BD9C-586A7A2C9D9C}" dt="2021-02-25T03:59:58.065" v="2564" actId="20577"/>
          <ac:spMkLst>
            <pc:docMk/>
            <pc:sldMk cId="3545071244" sldId="310"/>
            <ac:spMk id="112" creationId="{00000000-0000-0000-0000-000000000000}"/>
          </ac:spMkLst>
        </pc:spChg>
        <pc:spChg chg="mod">
          <ac:chgData name="Ana" userId="ecfab39d3d920a60" providerId="LiveId" clId="{B066BAE0-A971-4706-BD9C-586A7A2C9D9C}" dt="2021-02-25T04:18:21.424" v="2632" actId="20577"/>
          <ac:spMkLst>
            <pc:docMk/>
            <pc:sldMk cId="3545071244" sldId="310"/>
            <ac:spMk id="113" creationId="{00000000-0000-0000-0000-000000000000}"/>
          </ac:spMkLst>
        </pc:spChg>
        <pc:spChg chg="mod">
          <ac:chgData name="Ana" userId="ecfab39d3d920a60" providerId="LiveId" clId="{B066BAE0-A971-4706-BD9C-586A7A2C9D9C}" dt="2021-02-25T03:14:19.723" v="2419" actId="1076"/>
          <ac:spMkLst>
            <pc:docMk/>
            <pc:sldMk cId="3545071244" sldId="310"/>
            <ac:spMk id="173" creationId="{00000000-0000-0000-0000-000000000000}"/>
          </ac:spMkLst>
        </pc:spChg>
        <pc:spChg chg="mod">
          <ac:chgData name="Ana" userId="ecfab39d3d920a60" providerId="LiveId" clId="{B066BAE0-A971-4706-BD9C-586A7A2C9D9C}" dt="2021-02-25T03:17:26.758" v="2439" actId="1076"/>
          <ac:spMkLst>
            <pc:docMk/>
            <pc:sldMk cId="3545071244" sldId="310"/>
            <ac:spMk id="174" creationId="{00000000-0000-0000-0000-000000000000}"/>
          </ac:spMkLst>
        </pc:spChg>
        <pc:grpChg chg="del">
          <ac:chgData name="Ana" userId="ecfab39d3d920a60" providerId="LiveId" clId="{B066BAE0-A971-4706-BD9C-586A7A2C9D9C}" dt="2021-02-24T02:49:15.458" v="137" actId="478"/>
          <ac:grpSpMkLst>
            <pc:docMk/>
            <pc:sldMk cId="3545071244" sldId="310"/>
            <ac:grpSpMk id="79" creationId="{00000000-0000-0000-0000-000000000000}"/>
          </ac:grpSpMkLst>
        </pc:grpChg>
        <pc:grpChg chg="del">
          <ac:chgData name="Ana" userId="ecfab39d3d920a60" providerId="LiveId" clId="{B066BAE0-A971-4706-BD9C-586A7A2C9D9C}" dt="2021-02-24T02:49:15.458" v="137" actId="478"/>
          <ac:grpSpMkLst>
            <pc:docMk/>
            <pc:sldMk cId="3545071244" sldId="310"/>
            <ac:grpSpMk id="104" creationId="{00000000-0000-0000-0000-000000000000}"/>
          </ac:grpSpMkLst>
        </pc:grpChg>
        <pc:graphicFrameChg chg="add del mod">
          <ac:chgData name="Ana" userId="ecfab39d3d920a60" providerId="LiveId" clId="{B066BAE0-A971-4706-BD9C-586A7A2C9D9C}" dt="2021-02-25T03:02:18.428" v="2170" actId="478"/>
          <ac:graphicFrameMkLst>
            <pc:docMk/>
            <pc:sldMk cId="3545071244" sldId="310"/>
            <ac:graphicFrameMk id="33" creationId="{950E1690-7333-40CF-94D2-E9EEFD06B955}"/>
          </ac:graphicFrameMkLst>
        </pc:graphicFrameChg>
        <pc:graphicFrameChg chg="add mod">
          <ac:chgData name="Ana" userId="ecfab39d3d920a60" providerId="LiveId" clId="{B066BAE0-A971-4706-BD9C-586A7A2C9D9C}" dt="2021-02-25T04:08:10.299" v="2604" actId="1076"/>
          <ac:graphicFrameMkLst>
            <pc:docMk/>
            <pc:sldMk cId="3545071244" sldId="310"/>
            <ac:graphicFrameMk id="34" creationId="{950E1690-7333-40CF-94D2-E9EEFD06B955}"/>
          </ac:graphicFrameMkLst>
        </pc:graphicFrameChg>
        <pc:graphicFrameChg chg="add del mod">
          <ac:chgData name="Ana" userId="ecfab39d3d920a60" providerId="LiveId" clId="{B066BAE0-A971-4706-BD9C-586A7A2C9D9C}" dt="2021-02-25T04:14:33.011" v="2612" actId="478"/>
          <ac:graphicFrameMkLst>
            <pc:docMk/>
            <pc:sldMk cId="3545071244" sldId="310"/>
            <ac:graphicFrameMk id="36" creationId="{B931C3B1-36E8-4690-BC44-3075F8C29A5A}"/>
          </ac:graphicFrameMkLst>
        </pc:graphicFrameChg>
        <pc:graphicFrameChg chg="add del mod">
          <ac:chgData name="Ana" userId="ecfab39d3d920a60" providerId="LiveId" clId="{B066BAE0-A971-4706-BD9C-586A7A2C9D9C}" dt="2021-02-25T04:14:40.238" v="2615" actId="478"/>
          <ac:graphicFrameMkLst>
            <pc:docMk/>
            <pc:sldMk cId="3545071244" sldId="310"/>
            <ac:graphicFrameMk id="42" creationId="{DF467325-1AD0-4CAD-9C0C-C19E19A95369}"/>
          </ac:graphicFrameMkLst>
        </pc:graphicFrameChg>
        <pc:graphicFrameChg chg="add mod">
          <ac:chgData name="Ana" userId="ecfab39d3d920a60" providerId="LiveId" clId="{B066BAE0-A971-4706-BD9C-586A7A2C9D9C}" dt="2021-02-25T04:19:01.485" v="2633" actId="14100"/>
          <ac:graphicFrameMkLst>
            <pc:docMk/>
            <pc:sldMk cId="3545071244" sldId="310"/>
            <ac:graphicFrameMk id="43" creationId="{DF467325-1AD0-4CAD-9C0C-C19E19A95369}"/>
          </ac:graphicFrameMkLst>
        </pc:graphicFrameChg>
      </pc:sldChg>
      <pc:sldChg chg="addSp delSp modSp add mod ord">
        <pc:chgData name="Ana" userId="ecfab39d3d920a60" providerId="LiveId" clId="{B066BAE0-A971-4706-BD9C-586A7A2C9D9C}" dt="2021-02-25T01:20:17.986" v="2160" actId="20577"/>
        <pc:sldMkLst>
          <pc:docMk/>
          <pc:sldMk cId="3340624162" sldId="311"/>
        </pc:sldMkLst>
        <pc:spChg chg="add del mod">
          <ac:chgData name="Ana" userId="ecfab39d3d920a60" providerId="LiveId" clId="{B066BAE0-A971-4706-BD9C-586A7A2C9D9C}" dt="2021-02-24T03:56:08.089" v="976"/>
          <ac:spMkLst>
            <pc:docMk/>
            <pc:sldMk cId="3340624162" sldId="311"/>
            <ac:spMk id="2" creationId="{387D67B7-A3DE-431E-A7FE-3A2E1AB7D5B2}"/>
          </ac:spMkLst>
        </pc:spChg>
        <pc:spChg chg="add mod">
          <ac:chgData name="Ana" userId="ecfab39d3d920a60" providerId="LiveId" clId="{B066BAE0-A971-4706-BD9C-586A7A2C9D9C}" dt="2021-02-25T01:18:11.755" v="2123" actId="20577"/>
          <ac:spMkLst>
            <pc:docMk/>
            <pc:sldMk cId="3340624162" sldId="311"/>
            <ac:spMk id="3" creationId="{B345AE17-0B54-4DAE-AC93-D4DABCE7CD59}"/>
          </ac:spMkLst>
        </pc:spChg>
        <pc:spChg chg="mod">
          <ac:chgData name="Ana" userId="ecfab39d3d920a60" providerId="LiveId" clId="{B066BAE0-A971-4706-BD9C-586A7A2C9D9C}" dt="2021-02-24T02:48:51.058" v="134" actId="1036"/>
          <ac:spMkLst>
            <pc:docMk/>
            <pc:sldMk cId="3340624162" sldId="311"/>
            <ac:spMk id="4" creationId="{00000000-0000-0000-0000-000000000000}"/>
          </ac:spMkLst>
        </pc:spChg>
        <pc:spChg chg="add mod">
          <ac:chgData name="Ana" userId="ecfab39d3d920a60" providerId="LiveId" clId="{B066BAE0-A971-4706-BD9C-586A7A2C9D9C}" dt="2021-02-25T01:19:59.082" v="2142" actId="20577"/>
          <ac:spMkLst>
            <pc:docMk/>
            <pc:sldMk cId="3340624162" sldId="311"/>
            <ac:spMk id="8" creationId="{18CAF9EF-7F5F-4F1F-BFD6-C599B41634FE}"/>
          </ac:spMkLst>
        </pc:spChg>
        <pc:spChg chg="add del mod">
          <ac:chgData name="Ana" userId="ecfab39d3d920a60" providerId="LiveId" clId="{B066BAE0-A971-4706-BD9C-586A7A2C9D9C}" dt="2021-02-24T04:20:46.317" v="1478" actId="478"/>
          <ac:spMkLst>
            <pc:docMk/>
            <pc:sldMk cId="3340624162" sldId="311"/>
            <ac:spMk id="9" creationId="{7674FE30-ABC4-44DB-B5EA-744A9E1CDA46}"/>
          </ac:spMkLst>
        </pc:spChg>
        <pc:spChg chg="add mod">
          <ac:chgData name="Ana" userId="ecfab39d3d920a60" providerId="LiveId" clId="{B066BAE0-A971-4706-BD9C-586A7A2C9D9C}" dt="2021-02-25T01:20:17.986" v="2160" actId="20577"/>
          <ac:spMkLst>
            <pc:docMk/>
            <pc:sldMk cId="3340624162" sldId="311"/>
            <ac:spMk id="10" creationId="{350148D5-071B-4E0A-A26E-FABF11200848}"/>
          </ac:spMkLst>
        </pc:spChg>
        <pc:spChg chg="del">
          <ac:chgData name="Ana" userId="ecfab39d3d920a60" providerId="LiveId" clId="{B066BAE0-A971-4706-BD9C-586A7A2C9D9C}" dt="2021-02-24T02:45:45.712" v="52" actId="478"/>
          <ac:spMkLst>
            <pc:docMk/>
            <pc:sldMk cId="3340624162" sldId="311"/>
            <ac:spMk id="15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16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17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18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19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22" creationId="{00000000-0000-0000-0000-000000000000}"/>
          </ac:spMkLst>
        </pc:spChg>
        <pc:spChg chg="mod">
          <ac:chgData name="Ana" userId="ecfab39d3d920a60" providerId="LiveId" clId="{B066BAE0-A971-4706-BD9C-586A7A2C9D9C}" dt="2021-02-24T03:43:25.197" v="971" actId="108"/>
          <ac:spMkLst>
            <pc:docMk/>
            <pc:sldMk cId="3340624162" sldId="311"/>
            <ac:spMk id="41" creationId="{00000000-0000-0000-0000-000000000000}"/>
          </ac:spMkLst>
        </pc:spChg>
        <pc:spChg chg="add mod">
          <ac:chgData name="Ana" userId="ecfab39d3d920a60" providerId="LiveId" clId="{B066BAE0-A971-4706-BD9C-586A7A2C9D9C}" dt="2021-02-24T02:48:32.838" v="124" actId="313"/>
          <ac:spMkLst>
            <pc:docMk/>
            <pc:sldMk cId="3340624162" sldId="311"/>
            <ac:spMk id="64" creationId="{D653A1C0-B788-4CF4-B3CC-B4F910EA5120}"/>
          </ac:spMkLst>
        </pc:spChg>
        <pc:spChg chg="add mod">
          <ac:chgData name="Ana" userId="ecfab39d3d920a60" providerId="LiveId" clId="{B066BAE0-A971-4706-BD9C-586A7A2C9D9C}" dt="2021-02-24T02:48:25.734" v="123" actId="1037"/>
          <ac:spMkLst>
            <pc:docMk/>
            <pc:sldMk cId="3340624162" sldId="311"/>
            <ac:spMk id="65" creationId="{B32C0CF5-473F-4F7F-A62B-1FC842BF0C11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68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69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1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3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4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5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6" creationId="{00000000-0000-0000-0000-000000000000}"/>
          </ac:spMkLst>
        </pc:spChg>
        <pc:spChg chg="del">
          <ac:chgData name="Ana" userId="ecfab39d3d920a60" providerId="LiveId" clId="{B066BAE0-A971-4706-BD9C-586A7A2C9D9C}" dt="2021-02-24T02:45:43.794" v="51" actId="478"/>
          <ac:spMkLst>
            <pc:docMk/>
            <pc:sldMk cId="3340624162" sldId="311"/>
            <ac:spMk id="78" creationId="{00000000-0000-0000-0000-000000000000}"/>
          </ac:spMkLst>
        </pc:spChg>
        <pc:spChg chg="del">
          <ac:chgData name="Ana" userId="ecfab39d3d920a60" providerId="LiveId" clId="{B066BAE0-A971-4706-BD9C-586A7A2C9D9C}" dt="2021-02-24T02:46:26.827" v="62" actId="478"/>
          <ac:spMkLst>
            <pc:docMk/>
            <pc:sldMk cId="3340624162" sldId="311"/>
            <ac:spMk id="112" creationId="{00000000-0000-0000-0000-000000000000}"/>
          </ac:spMkLst>
        </pc:spChg>
        <pc:spChg chg="del">
          <ac:chgData name="Ana" userId="ecfab39d3d920a60" providerId="LiveId" clId="{B066BAE0-A971-4706-BD9C-586A7A2C9D9C}" dt="2021-02-24T02:46:26.827" v="62" actId="478"/>
          <ac:spMkLst>
            <pc:docMk/>
            <pc:sldMk cId="3340624162" sldId="311"/>
            <ac:spMk id="113" creationId="{00000000-0000-0000-0000-000000000000}"/>
          </ac:spMkLst>
        </pc:spChg>
        <pc:spChg chg="del">
          <ac:chgData name="Ana" userId="ecfab39d3d920a60" providerId="LiveId" clId="{B066BAE0-A971-4706-BD9C-586A7A2C9D9C}" dt="2021-02-24T02:46:26.827" v="62" actId="478"/>
          <ac:spMkLst>
            <pc:docMk/>
            <pc:sldMk cId="3340624162" sldId="311"/>
            <ac:spMk id="173" creationId="{00000000-0000-0000-0000-000000000000}"/>
          </ac:spMkLst>
        </pc:spChg>
        <pc:spChg chg="del">
          <ac:chgData name="Ana" userId="ecfab39d3d920a60" providerId="LiveId" clId="{B066BAE0-A971-4706-BD9C-586A7A2C9D9C}" dt="2021-02-24T02:46:26.827" v="62" actId="478"/>
          <ac:spMkLst>
            <pc:docMk/>
            <pc:sldMk cId="3340624162" sldId="311"/>
            <ac:spMk id="174" creationId="{00000000-0000-0000-0000-000000000000}"/>
          </ac:spMkLst>
        </pc:spChg>
        <pc:grpChg chg="del">
          <ac:chgData name="Ana" userId="ecfab39d3d920a60" providerId="LiveId" clId="{B066BAE0-A971-4706-BD9C-586A7A2C9D9C}" dt="2021-02-24T02:46:26.827" v="62" actId="478"/>
          <ac:grpSpMkLst>
            <pc:docMk/>
            <pc:sldMk cId="3340624162" sldId="311"/>
            <ac:grpSpMk id="40" creationId="{00000000-0000-0000-0000-000000000000}"/>
          </ac:grpSpMkLst>
        </pc:grpChg>
        <pc:grpChg chg="del">
          <ac:chgData name="Ana" userId="ecfab39d3d920a60" providerId="LiveId" clId="{B066BAE0-A971-4706-BD9C-586A7A2C9D9C}" dt="2021-02-24T02:45:43.794" v="51" actId="478"/>
          <ac:grpSpMkLst>
            <pc:docMk/>
            <pc:sldMk cId="3340624162" sldId="311"/>
            <ac:grpSpMk id="79" creationId="{00000000-0000-0000-0000-000000000000}"/>
          </ac:grpSpMkLst>
        </pc:grpChg>
        <pc:grpChg chg="del">
          <ac:chgData name="Ana" userId="ecfab39d3d920a60" providerId="LiveId" clId="{B066BAE0-A971-4706-BD9C-586A7A2C9D9C}" dt="2021-02-24T02:45:43.794" v="51" actId="478"/>
          <ac:grpSpMkLst>
            <pc:docMk/>
            <pc:sldMk cId="3340624162" sldId="311"/>
            <ac:grpSpMk id="104" creationId="{00000000-0000-0000-0000-000000000000}"/>
          </ac:grpSpMkLst>
        </pc:grpChg>
        <pc:cxnChg chg="del">
          <ac:chgData name="Ana" userId="ecfab39d3d920a60" providerId="LiveId" clId="{B066BAE0-A971-4706-BD9C-586A7A2C9D9C}" dt="2021-02-24T02:46:26.827" v="62" actId="478"/>
          <ac:cxnSpMkLst>
            <pc:docMk/>
            <pc:sldMk cId="3340624162" sldId="311"/>
            <ac:cxnSpMk id="37" creationId="{00000000-0000-0000-0000-000000000000}"/>
          </ac:cxnSpMkLst>
        </pc:cxnChg>
      </pc:sldChg>
      <pc:sldChg chg="modSp add mod">
        <pc:chgData name="Ana" userId="ecfab39d3d920a60" providerId="LiveId" clId="{B066BAE0-A971-4706-BD9C-586A7A2C9D9C}" dt="2021-02-24T02:52:06.345" v="363"/>
        <pc:sldMkLst>
          <pc:docMk/>
          <pc:sldMk cId="3292078432" sldId="312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3292078432" sldId="312"/>
            <ac:spMk id="4" creationId="{00000000-0000-0000-0000-000000000000}"/>
          </ac:spMkLst>
        </pc:spChg>
      </pc:sldChg>
      <pc:sldChg chg="modSp add mod">
        <pc:chgData name="Ana" userId="ecfab39d3d920a60" providerId="LiveId" clId="{B066BAE0-A971-4706-BD9C-586A7A2C9D9C}" dt="2021-02-24T02:52:06.345" v="363"/>
        <pc:sldMkLst>
          <pc:docMk/>
          <pc:sldMk cId="2943004725" sldId="313"/>
        </pc:sldMkLst>
        <pc:spChg chg="mod">
          <ac:chgData name="Ana" userId="ecfab39d3d920a60" providerId="LiveId" clId="{B066BAE0-A971-4706-BD9C-586A7A2C9D9C}" dt="2021-02-24T02:52:06.345" v="363"/>
          <ac:spMkLst>
            <pc:docMk/>
            <pc:sldMk cId="2943004725" sldId="313"/>
            <ac:spMk id="4" creationId="{00000000-0000-0000-0000-000000000000}"/>
          </ac:spMkLst>
        </pc:spChg>
      </pc:sldChg>
      <pc:sldChg chg="addSp delSp modSp add mod">
        <pc:chgData name="Ana" userId="ecfab39d3d920a60" providerId="LiveId" clId="{B066BAE0-A971-4706-BD9C-586A7A2C9D9C}" dt="2021-02-25T01:14:38.496" v="2118" actId="20577"/>
        <pc:sldMkLst>
          <pc:docMk/>
          <pc:sldMk cId="928109047" sldId="314"/>
        </pc:sldMkLst>
        <pc:spChg chg="del">
          <ac:chgData name="Ana" userId="ecfab39d3d920a60" providerId="LiveId" clId="{B066BAE0-A971-4706-BD9C-586A7A2C9D9C}" dt="2021-02-24T02:55:22.024" v="384" actId="478"/>
          <ac:spMkLst>
            <pc:docMk/>
            <pc:sldMk cId="928109047" sldId="314"/>
            <ac:spMk id="2" creationId="{6E728BA7-7D8F-4F8C-BF9F-0555046AF5F2}"/>
          </ac:spMkLst>
        </pc:spChg>
        <pc:spChg chg="mod">
          <ac:chgData name="Ana" userId="ecfab39d3d920a60" providerId="LiveId" clId="{B066BAE0-A971-4706-BD9C-586A7A2C9D9C}" dt="2021-02-25T01:08:38.525" v="1526" actId="20577"/>
          <ac:spMkLst>
            <pc:docMk/>
            <pc:sldMk cId="928109047" sldId="314"/>
            <ac:spMk id="4" creationId="{00000000-0000-0000-0000-000000000000}"/>
          </ac:spMkLst>
        </pc:spChg>
        <pc:spChg chg="add mod">
          <ac:chgData name="Ana" userId="ecfab39d3d920a60" providerId="LiveId" clId="{B066BAE0-A971-4706-BD9C-586A7A2C9D9C}" dt="2021-02-25T01:14:38.496" v="2118" actId="20577"/>
          <ac:spMkLst>
            <pc:docMk/>
            <pc:sldMk cId="928109047" sldId="314"/>
            <ac:spMk id="19" creationId="{38A6CC05-124F-440C-AFB9-D676C5D196BC}"/>
          </ac:spMkLst>
        </pc:spChg>
        <pc:spChg chg="mod topLvl">
          <ac:chgData name="Ana" userId="ecfab39d3d920a60" providerId="LiveId" clId="{B066BAE0-A971-4706-BD9C-586A7A2C9D9C}" dt="2021-02-25T01:13:46.458" v="2030" actId="1076"/>
          <ac:spMkLst>
            <pc:docMk/>
            <pc:sldMk cId="928109047" sldId="314"/>
            <ac:spMk id="35" creationId="{C1F0FC1C-89C2-494E-97E6-46D2EBB7C20F}"/>
          </ac:spMkLst>
        </pc:spChg>
        <pc:spChg chg="mod">
          <ac:chgData name="Ana" userId="ecfab39d3d920a60" providerId="LiveId" clId="{B066BAE0-A971-4706-BD9C-586A7A2C9D9C}" dt="2021-02-24T02:55:46.372" v="387" actId="165"/>
          <ac:spMkLst>
            <pc:docMk/>
            <pc:sldMk cId="928109047" sldId="314"/>
            <ac:spMk id="36" creationId="{34D91B81-83A1-40E4-A623-ACE065749C27}"/>
          </ac:spMkLst>
        </pc:spChg>
        <pc:spChg chg="del">
          <ac:chgData name="Ana" userId="ecfab39d3d920a60" providerId="LiveId" clId="{B066BAE0-A971-4706-BD9C-586A7A2C9D9C}" dt="2021-02-24T02:55:26.313" v="385" actId="478"/>
          <ac:spMkLst>
            <pc:docMk/>
            <pc:sldMk cId="928109047" sldId="314"/>
            <ac:spMk id="41" creationId="{00000000-0000-0000-0000-000000000000}"/>
          </ac:spMkLst>
        </pc:spChg>
        <pc:spChg chg="mod">
          <ac:chgData name="Ana" userId="ecfab39d3d920a60" providerId="LiveId" clId="{B066BAE0-A971-4706-BD9C-586A7A2C9D9C}" dt="2021-02-24T02:55:46.372" v="387" actId="165"/>
          <ac:spMkLst>
            <pc:docMk/>
            <pc:sldMk cId="928109047" sldId="314"/>
            <ac:spMk id="42" creationId="{6BD33A89-ACB3-4BF8-8BBB-DD4A928B38C9}"/>
          </ac:spMkLst>
        </pc:spChg>
        <pc:spChg chg="mod">
          <ac:chgData name="Ana" userId="ecfab39d3d920a60" providerId="LiveId" clId="{B066BAE0-A971-4706-BD9C-586A7A2C9D9C}" dt="2021-02-24T02:56:28.673" v="430"/>
          <ac:spMkLst>
            <pc:docMk/>
            <pc:sldMk cId="928109047" sldId="314"/>
            <ac:spMk id="44" creationId="{DCA5883B-EF1B-4D66-B481-E6DA3303BF46}"/>
          </ac:spMkLst>
        </pc:spChg>
        <pc:spChg chg="mod">
          <ac:chgData name="Ana" userId="ecfab39d3d920a60" providerId="LiveId" clId="{B066BAE0-A971-4706-BD9C-586A7A2C9D9C}" dt="2021-02-24T02:56:28.673" v="430"/>
          <ac:spMkLst>
            <pc:docMk/>
            <pc:sldMk cId="928109047" sldId="314"/>
            <ac:spMk id="45" creationId="{4887D8B3-D136-4F62-86B3-5A45459AA263}"/>
          </ac:spMkLst>
        </pc:spChg>
        <pc:spChg chg="add mod">
          <ac:chgData name="Ana" userId="ecfab39d3d920a60" providerId="LiveId" clId="{B066BAE0-A971-4706-BD9C-586A7A2C9D9C}" dt="2021-02-25T01:13:41.992" v="2029" actId="1076"/>
          <ac:spMkLst>
            <pc:docMk/>
            <pc:sldMk cId="928109047" sldId="314"/>
            <ac:spMk id="46" creationId="{99F76A73-38E7-48A8-8E74-5EB18C5BB283}"/>
          </ac:spMkLst>
        </pc:spChg>
        <pc:spChg chg="mod">
          <ac:chgData name="Ana" userId="ecfab39d3d920a60" providerId="LiveId" clId="{B066BAE0-A971-4706-BD9C-586A7A2C9D9C}" dt="2021-02-24T02:56:34.707" v="482"/>
          <ac:spMkLst>
            <pc:docMk/>
            <pc:sldMk cId="928109047" sldId="314"/>
            <ac:spMk id="48" creationId="{5EE8A062-889B-469A-B930-2D6CD1022CF4}"/>
          </ac:spMkLst>
        </pc:spChg>
        <pc:spChg chg="mod">
          <ac:chgData name="Ana" userId="ecfab39d3d920a60" providerId="LiveId" clId="{B066BAE0-A971-4706-BD9C-586A7A2C9D9C}" dt="2021-02-24T02:56:34.707" v="482"/>
          <ac:spMkLst>
            <pc:docMk/>
            <pc:sldMk cId="928109047" sldId="314"/>
            <ac:spMk id="49" creationId="{2784FCA8-0D76-41DE-A12D-89954BEA4CE5}"/>
          </ac:spMkLst>
        </pc:spChg>
        <pc:spChg chg="add mod">
          <ac:chgData name="Ana" userId="ecfab39d3d920a60" providerId="LiveId" clId="{B066BAE0-A971-4706-BD9C-586A7A2C9D9C}" dt="2021-02-25T01:13:09.384" v="2027" actId="20577"/>
          <ac:spMkLst>
            <pc:docMk/>
            <pc:sldMk cId="928109047" sldId="314"/>
            <ac:spMk id="50" creationId="{6B6D049C-4F3B-4F86-ABB2-57EDB452A63F}"/>
          </ac:spMkLst>
        </pc:spChg>
        <pc:spChg chg="mod">
          <ac:chgData name="Ana" userId="ecfab39d3d920a60" providerId="LiveId" clId="{B066BAE0-A971-4706-BD9C-586A7A2C9D9C}" dt="2021-02-24T02:56:42.586" v="537"/>
          <ac:spMkLst>
            <pc:docMk/>
            <pc:sldMk cId="928109047" sldId="314"/>
            <ac:spMk id="52" creationId="{48C9B95F-FCCF-4B3E-8020-F418A7B75D4D}"/>
          </ac:spMkLst>
        </pc:spChg>
        <pc:spChg chg="mod">
          <ac:chgData name="Ana" userId="ecfab39d3d920a60" providerId="LiveId" clId="{B066BAE0-A971-4706-BD9C-586A7A2C9D9C}" dt="2021-02-24T02:56:42.586" v="537"/>
          <ac:spMkLst>
            <pc:docMk/>
            <pc:sldMk cId="928109047" sldId="314"/>
            <ac:spMk id="53" creationId="{B88AF7EF-F519-40C9-B151-8AF3A98907AB}"/>
          </ac:spMkLst>
        </pc:spChg>
        <pc:spChg chg="add del mod">
          <ac:chgData name="Ana" userId="ecfab39d3d920a60" providerId="LiveId" clId="{B066BAE0-A971-4706-BD9C-586A7A2C9D9C}" dt="2021-02-25T01:13:34.337" v="2028" actId="478"/>
          <ac:spMkLst>
            <pc:docMk/>
            <pc:sldMk cId="928109047" sldId="314"/>
            <ac:spMk id="54" creationId="{4B3DFE66-6455-4134-9266-AB3B084FC138}"/>
          </ac:spMkLst>
        </pc:spChg>
        <pc:spChg chg="del">
          <ac:chgData name="Ana" userId="ecfab39d3d920a60" providerId="LiveId" clId="{B066BAE0-A971-4706-BD9C-586A7A2C9D9C}" dt="2021-02-24T02:55:26.313" v="385" actId="478"/>
          <ac:spMkLst>
            <pc:docMk/>
            <pc:sldMk cId="928109047" sldId="314"/>
            <ac:spMk id="112" creationId="{00000000-0000-0000-0000-000000000000}"/>
          </ac:spMkLst>
        </pc:spChg>
        <pc:spChg chg="del">
          <ac:chgData name="Ana" userId="ecfab39d3d920a60" providerId="LiveId" clId="{B066BAE0-A971-4706-BD9C-586A7A2C9D9C}" dt="2021-02-24T02:55:26.313" v="385" actId="478"/>
          <ac:spMkLst>
            <pc:docMk/>
            <pc:sldMk cId="928109047" sldId="314"/>
            <ac:spMk id="113" creationId="{00000000-0000-0000-0000-000000000000}"/>
          </ac:spMkLst>
        </pc:spChg>
        <pc:spChg chg="del">
          <ac:chgData name="Ana" userId="ecfab39d3d920a60" providerId="LiveId" clId="{B066BAE0-A971-4706-BD9C-586A7A2C9D9C}" dt="2021-02-24T02:55:26.313" v="385" actId="478"/>
          <ac:spMkLst>
            <pc:docMk/>
            <pc:sldMk cId="928109047" sldId="314"/>
            <ac:spMk id="173" creationId="{00000000-0000-0000-0000-000000000000}"/>
          </ac:spMkLst>
        </pc:spChg>
        <pc:spChg chg="del">
          <ac:chgData name="Ana" userId="ecfab39d3d920a60" providerId="LiveId" clId="{B066BAE0-A971-4706-BD9C-586A7A2C9D9C}" dt="2021-02-24T02:55:26.313" v="385" actId="478"/>
          <ac:spMkLst>
            <pc:docMk/>
            <pc:sldMk cId="928109047" sldId="314"/>
            <ac:spMk id="174" creationId="{00000000-0000-0000-0000-000000000000}"/>
          </ac:spMkLst>
        </pc:spChg>
        <pc:grpChg chg="add del mod">
          <ac:chgData name="Ana" userId="ecfab39d3d920a60" providerId="LiveId" clId="{B066BAE0-A971-4706-BD9C-586A7A2C9D9C}" dt="2021-02-24T02:55:46.372" v="387" actId="165"/>
          <ac:grpSpMkLst>
            <pc:docMk/>
            <pc:sldMk cId="928109047" sldId="314"/>
            <ac:grpSpMk id="33" creationId="{6E149D43-43B8-4ED5-ADCA-EEA6D63E7299}"/>
          </ac:grpSpMkLst>
        </pc:grpChg>
        <pc:grpChg chg="mod topLvl">
          <ac:chgData name="Ana" userId="ecfab39d3d920a60" providerId="LiveId" clId="{B066BAE0-A971-4706-BD9C-586A7A2C9D9C}" dt="2021-02-24T02:55:46.372" v="387" actId="165"/>
          <ac:grpSpMkLst>
            <pc:docMk/>
            <pc:sldMk cId="928109047" sldId="314"/>
            <ac:grpSpMk id="34" creationId="{23F5BB2A-4B48-4F6E-AB7A-457A325E752E}"/>
          </ac:grpSpMkLst>
        </pc:grpChg>
        <pc:grpChg chg="del">
          <ac:chgData name="Ana" userId="ecfab39d3d920a60" providerId="LiveId" clId="{B066BAE0-A971-4706-BD9C-586A7A2C9D9C}" dt="2021-02-24T02:55:26.313" v="385" actId="478"/>
          <ac:grpSpMkLst>
            <pc:docMk/>
            <pc:sldMk cId="928109047" sldId="314"/>
            <ac:grpSpMk id="40" creationId="{00000000-0000-0000-0000-000000000000}"/>
          </ac:grpSpMkLst>
        </pc:grpChg>
        <pc:grpChg chg="add mod">
          <ac:chgData name="Ana" userId="ecfab39d3d920a60" providerId="LiveId" clId="{B066BAE0-A971-4706-BD9C-586A7A2C9D9C}" dt="2021-02-24T02:56:33.945" v="481" actId="1036"/>
          <ac:grpSpMkLst>
            <pc:docMk/>
            <pc:sldMk cId="928109047" sldId="314"/>
            <ac:grpSpMk id="43" creationId="{CC310244-1DFC-4115-A0A9-2E7E9A8828B3}"/>
          </ac:grpSpMkLst>
        </pc:grpChg>
        <pc:grpChg chg="add mod">
          <ac:chgData name="Ana" userId="ecfab39d3d920a60" providerId="LiveId" clId="{B066BAE0-A971-4706-BD9C-586A7A2C9D9C}" dt="2021-02-24T02:56:41.700" v="536" actId="1036"/>
          <ac:grpSpMkLst>
            <pc:docMk/>
            <pc:sldMk cId="928109047" sldId="314"/>
            <ac:grpSpMk id="47" creationId="{98BAB9EC-48C1-484C-B18E-B20EC3489131}"/>
          </ac:grpSpMkLst>
        </pc:grpChg>
        <pc:grpChg chg="add mod">
          <ac:chgData name="Ana" userId="ecfab39d3d920a60" providerId="LiveId" clId="{B066BAE0-A971-4706-BD9C-586A7A2C9D9C}" dt="2021-02-24T02:57:00.798" v="638" actId="1035"/>
          <ac:grpSpMkLst>
            <pc:docMk/>
            <pc:sldMk cId="928109047" sldId="314"/>
            <ac:grpSpMk id="51" creationId="{DB6FB874-E009-491F-9BFD-E2F6E33D0347}"/>
          </ac:grpSpMkLst>
        </pc:grpChg>
        <pc:cxnChg chg="del">
          <ac:chgData name="Ana" userId="ecfab39d3d920a60" providerId="LiveId" clId="{B066BAE0-A971-4706-BD9C-586A7A2C9D9C}" dt="2021-02-24T02:55:26.313" v="385" actId="478"/>
          <ac:cxnSpMkLst>
            <pc:docMk/>
            <pc:sldMk cId="928109047" sldId="314"/>
            <ac:cxnSpMk id="37" creationId="{00000000-0000-0000-0000-000000000000}"/>
          </ac:cxnSpMkLst>
        </pc:cxnChg>
      </pc:sldChg>
      <pc:sldChg chg="add del setBg">
        <pc:chgData name="Ana" userId="ecfab39d3d920a60" providerId="LiveId" clId="{B066BAE0-A971-4706-BD9C-586A7A2C9D9C}" dt="2021-02-24T02:54:21.098" v="378" actId="47"/>
        <pc:sldMkLst>
          <pc:docMk/>
          <pc:sldMk cId="3730704813" sldId="314"/>
        </pc:sldMkLst>
      </pc:sldChg>
      <pc:sldChg chg="delSp del mod">
        <pc:chgData name="Ana" userId="ecfab39d3d920a60" providerId="LiveId" clId="{B066BAE0-A971-4706-BD9C-586A7A2C9D9C}" dt="2021-02-24T02:54:39.212" v="380" actId="47"/>
        <pc:sldMkLst>
          <pc:docMk/>
          <pc:sldMk cId="3974709791" sldId="315"/>
        </pc:sldMkLst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0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1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2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3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5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6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7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8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30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31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37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38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40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41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49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81" creationId="{00000000-0000-0000-0000-000000000000}"/>
          </ac:spMkLst>
        </pc:spChg>
        <pc:spChg chg="del">
          <ac:chgData name="Ana" userId="ecfab39d3d920a60" providerId="LiveId" clId="{B066BAE0-A971-4706-BD9C-586A7A2C9D9C}" dt="2021-02-24T02:54:31.297" v="379" actId="478"/>
          <ac:spMkLst>
            <pc:docMk/>
            <pc:sldMk cId="3974709791" sldId="315"/>
            <ac:spMk id="110" creationId="{00000000-0000-0000-0000-000000000000}"/>
          </ac:spMkLst>
        </pc:s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56" creationId="{00000000-0000-0000-0000-000000000000}"/>
          </ac:grpSpMkLst>
        </pc:gr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63" creationId="{00000000-0000-0000-0000-000000000000}"/>
          </ac:grpSpMkLst>
        </pc:gr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80" creationId="{00000000-0000-0000-0000-000000000000}"/>
          </ac:grpSpMkLst>
        </pc:gr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90" creationId="{00000000-0000-0000-0000-000000000000}"/>
          </ac:grpSpMkLst>
        </pc:gr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99" creationId="{00000000-0000-0000-0000-000000000000}"/>
          </ac:grpSpMkLst>
        </pc:grpChg>
        <pc:grpChg chg="del">
          <ac:chgData name="Ana" userId="ecfab39d3d920a60" providerId="LiveId" clId="{B066BAE0-A971-4706-BD9C-586A7A2C9D9C}" dt="2021-02-24T02:54:31.297" v="379" actId="478"/>
          <ac:grpSpMkLst>
            <pc:docMk/>
            <pc:sldMk cId="3974709791" sldId="315"/>
            <ac:grpSpMk id="108" creationId="{00000000-0000-0000-0000-000000000000}"/>
          </ac:grpSpMkLst>
        </pc:grpChg>
      </pc:sldChg>
      <pc:sldMasterChg chg="del delSldLayout">
        <pc:chgData name="Ana" userId="ecfab39d3d920a60" providerId="LiveId" clId="{B066BAE0-A971-4706-BD9C-586A7A2C9D9C}" dt="2021-02-24T03:03:35.287" v="663" actId="47"/>
        <pc:sldMasterMkLst>
          <pc:docMk/>
          <pc:sldMasterMk cId="0" sldId="2147483678"/>
        </pc:sldMasterMkLst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1"/>
          </pc:sldLayoutMkLst>
        </pc:sldLayoutChg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2"/>
          </pc:sldLayoutMkLst>
        </pc:sldLayoutChg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3"/>
          </pc:sldLayoutMkLst>
        </pc:sldLayoutChg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4"/>
          </pc:sldLayoutMkLst>
        </pc:sldLayoutChg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5"/>
          </pc:sldLayoutMkLst>
        </pc:sldLayoutChg>
        <pc:sldLayoutChg chg="del">
          <pc:chgData name="Ana" userId="ecfab39d3d920a60" providerId="LiveId" clId="{B066BAE0-A971-4706-BD9C-586A7A2C9D9C}" dt="2021-02-24T03:03:35.287" v="663" actId="47"/>
          <pc:sldLayoutMkLst>
            <pc:docMk/>
            <pc:sldMasterMk cId="0" sldId="2147483678"/>
            <pc:sldLayoutMk cId="0" sldId="2147483696"/>
          </pc:sldLayoutMkLst>
        </pc:sldLayoutChg>
      </pc:sldMasterChg>
      <pc:sldMasterChg chg="del delSldLayout">
        <pc:chgData name="Ana" userId="ecfab39d3d920a60" providerId="LiveId" clId="{B066BAE0-A971-4706-BD9C-586A7A2C9D9C}" dt="2021-02-24T02:57:29.394" v="651" actId="47"/>
        <pc:sldMasterMkLst>
          <pc:docMk/>
          <pc:sldMasterMk cId="0" sldId="2147483688"/>
        </pc:sldMasterMkLst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56"/>
          </pc:sldLayoutMkLst>
        </pc:sldLayoutChg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57"/>
          </pc:sldLayoutMkLst>
        </pc:sldLayoutChg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58"/>
          </pc:sldLayoutMkLst>
        </pc:sldLayoutChg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59"/>
          </pc:sldLayoutMkLst>
        </pc:sldLayoutChg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60"/>
          </pc:sldLayoutMkLst>
        </pc:sldLayoutChg>
        <pc:sldLayoutChg chg="del">
          <pc:chgData name="Ana" userId="ecfab39d3d920a60" providerId="LiveId" clId="{B066BAE0-A971-4706-BD9C-586A7A2C9D9C}" dt="2021-02-24T02:57:29.394" v="651" actId="47"/>
          <pc:sldLayoutMkLst>
            <pc:docMk/>
            <pc:sldMasterMk cId="0" sldId="2147483688"/>
            <pc:sldLayoutMk cId="0" sldId="2147483761"/>
          </pc:sldLayoutMkLst>
        </pc:sldLayoutChg>
      </pc:sldMasterChg>
      <pc:sldMasterChg chg="del delSldLayout">
        <pc:chgData name="Ana" userId="ecfab39d3d920a60" providerId="LiveId" clId="{B066BAE0-A971-4706-BD9C-586A7A2C9D9C}" dt="2021-02-24T02:57:11.126" v="640" actId="47"/>
        <pc:sldMasterMkLst>
          <pc:docMk/>
          <pc:sldMasterMk cId="0" sldId="2147483697"/>
        </pc:sldMasterMkLst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16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17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18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19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0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1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2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3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4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5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6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7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8"/>
          </pc:sldLayoutMkLst>
        </pc:sldLayoutChg>
        <pc:sldLayoutChg chg="del">
          <pc:chgData name="Ana" userId="ecfab39d3d920a60" providerId="LiveId" clId="{B066BAE0-A971-4706-BD9C-586A7A2C9D9C}" dt="2021-02-24T02:57:11.126" v="640" actId="47"/>
          <pc:sldLayoutMkLst>
            <pc:docMk/>
            <pc:sldMasterMk cId="0" sldId="2147483697"/>
            <pc:sldLayoutMk cId="0" sldId="2147483729"/>
          </pc:sldLayoutMkLst>
        </pc:sldLayoutChg>
      </pc:sldMasterChg>
      <pc:sldMasterChg chg="del delSldLayout">
        <pc:chgData name="Ana" userId="ecfab39d3d920a60" providerId="LiveId" clId="{B066BAE0-A971-4706-BD9C-586A7A2C9D9C}" dt="2021-02-24T02:57:30.905" v="653" actId="47"/>
        <pc:sldMasterMkLst>
          <pc:docMk/>
          <pc:sldMasterMk cId="0" sldId="2147483702"/>
        </pc:sldMasterMkLst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57"/>
          </pc:sldLayoutMkLst>
        </pc:sldLayoutChg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58"/>
          </pc:sldLayoutMkLst>
        </pc:sldLayoutChg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59"/>
          </pc:sldLayoutMkLst>
        </pc:sldLayoutChg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60"/>
          </pc:sldLayoutMkLst>
        </pc:sldLayoutChg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61"/>
          </pc:sldLayoutMkLst>
        </pc:sldLayoutChg>
        <pc:sldLayoutChg chg="del">
          <pc:chgData name="Ana" userId="ecfab39d3d920a60" providerId="LiveId" clId="{B066BAE0-A971-4706-BD9C-586A7A2C9D9C}" dt="2021-02-24T02:57:30.905" v="653" actId="47"/>
          <pc:sldLayoutMkLst>
            <pc:docMk/>
            <pc:sldMasterMk cId="0" sldId="2147483702"/>
            <pc:sldLayoutMk cId="0" sldId="2147483862"/>
          </pc:sldLayoutMkLst>
        </pc:sldLayoutChg>
      </pc:sldMasterChg>
      <pc:sldMasterChg chg="del delSldLayout">
        <pc:chgData name="Ana" userId="ecfab39d3d920a60" providerId="LiveId" clId="{B066BAE0-A971-4706-BD9C-586A7A2C9D9C}" dt="2021-02-24T02:57:10.096" v="639" actId="47"/>
        <pc:sldMasterMkLst>
          <pc:docMk/>
          <pc:sldMasterMk cId="0" sldId="2147483709"/>
        </pc:sldMasterMkLst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18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19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0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1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2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3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4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5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6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7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8"/>
          </pc:sldLayoutMkLst>
        </pc:sldLayoutChg>
        <pc:sldLayoutChg chg="del">
          <pc:chgData name="Ana" userId="ecfab39d3d920a60" providerId="LiveId" clId="{B066BAE0-A971-4706-BD9C-586A7A2C9D9C}" dt="2021-02-24T02:57:10.096" v="639" actId="47"/>
          <pc:sldLayoutMkLst>
            <pc:docMk/>
            <pc:sldMasterMk cId="0" sldId="2147483709"/>
            <pc:sldLayoutMk cId="0" sldId="2147483929"/>
          </pc:sldLayoutMkLst>
        </pc:sldLayoutChg>
      </pc:sldMasterChg>
      <pc:sldMasterChg chg="del delSldLayout">
        <pc:chgData name="Ana" userId="ecfab39d3d920a60" providerId="LiveId" clId="{B066BAE0-A971-4706-BD9C-586A7A2C9D9C}" dt="2021-02-24T02:52:44.192" v="367" actId="47"/>
        <pc:sldMasterMkLst>
          <pc:docMk/>
          <pc:sldMasterMk cId="0" sldId="2147483736"/>
        </pc:sldMasterMkLst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1"/>
          </pc:sldLayoutMkLst>
        </pc:sldLayoutChg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2"/>
          </pc:sldLayoutMkLst>
        </pc:sldLayoutChg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3"/>
          </pc:sldLayoutMkLst>
        </pc:sldLayoutChg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4"/>
          </pc:sldLayoutMkLst>
        </pc:sldLayoutChg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5"/>
          </pc:sldLayoutMkLst>
        </pc:sldLayoutChg>
        <pc:sldLayoutChg chg="del">
          <pc:chgData name="Ana" userId="ecfab39d3d920a60" providerId="LiveId" clId="{B066BAE0-A971-4706-BD9C-586A7A2C9D9C}" dt="2021-02-24T02:52:44.192" v="367" actId="47"/>
          <pc:sldLayoutMkLst>
            <pc:docMk/>
            <pc:sldMasterMk cId="0" sldId="2147483736"/>
            <pc:sldLayoutMk cId="0" sldId="2147484166"/>
          </pc:sldLayoutMkLst>
        </pc:sldLayoutChg>
      </pc:sldMasterChg>
      <pc:sldMasterChg chg="del delSldLayout">
        <pc:chgData name="Ana" userId="ecfab39d3d920a60" providerId="LiveId" clId="{B066BAE0-A971-4706-BD9C-586A7A2C9D9C}" dt="2021-02-24T02:57:32.455" v="656" actId="47"/>
        <pc:sldMasterMkLst>
          <pc:docMk/>
          <pc:sldMasterMk cId="0" sldId="2147483930"/>
        </pc:sldMasterMkLst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2"/>
          </pc:sldLayoutMkLst>
        </pc:sldLayoutChg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3"/>
          </pc:sldLayoutMkLst>
        </pc:sldLayoutChg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4"/>
          </pc:sldLayoutMkLst>
        </pc:sldLayoutChg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5"/>
          </pc:sldLayoutMkLst>
        </pc:sldLayoutChg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6"/>
          </pc:sldLayoutMkLst>
        </pc:sldLayoutChg>
        <pc:sldLayoutChg chg="del">
          <pc:chgData name="Ana" userId="ecfab39d3d920a60" providerId="LiveId" clId="{B066BAE0-A971-4706-BD9C-586A7A2C9D9C}" dt="2021-02-24T02:57:32.455" v="656" actId="47"/>
          <pc:sldLayoutMkLst>
            <pc:docMk/>
            <pc:sldMasterMk cId="0" sldId="2147483930"/>
            <pc:sldLayoutMk cId="0" sldId="2147483997"/>
          </pc:sldLayoutMkLst>
        </pc:sldLayoutChg>
      </pc:sldMasterChg>
      <pc:sldMasterChg chg="del delSldLayout">
        <pc:chgData name="Ana" userId="ecfab39d3d920a60" providerId="LiveId" clId="{B066BAE0-A971-4706-BD9C-586A7A2C9D9C}" dt="2021-02-24T02:52:45.320" v="369" actId="47"/>
        <pc:sldMasterMkLst>
          <pc:docMk/>
          <pc:sldMasterMk cId="0" sldId="2147483998"/>
        </pc:sldMasterMkLst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3"/>
          </pc:sldLayoutMkLst>
        </pc:sldLayoutChg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4"/>
          </pc:sldLayoutMkLst>
        </pc:sldLayoutChg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5"/>
          </pc:sldLayoutMkLst>
        </pc:sldLayoutChg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6"/>
          </pc:sldLayoutMkLst>
        </pc:sldLayoutChg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7"/>
          </pc:sldLayoutMkLst>
        </pc:sldLayoutChg>
        <pc:sldLayoutChg chg="del">
          <pc:chgData name="Ana" userId="ecfab39d3d920a60" providerId="LiveId" clId="{B066BAE0-A971-4706-BD9C-586A7A2C9D9C}" dt="2021-02-24T02:52:45.320" v="369" actId="47"/>
          <pc:sldLayoutMkLst>
            <pc:docMk/>
            <pc:sldMasterMk cId="0" sldId="2147483998"/>
            <pc:sldLayoutMk cId="0" sldId="214748407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fab39d3d920a60/Escritorio/Bootcamp/team_awesomesauce/Ana's%20Analysis/2019%20-%202020_MARKET_ALL_CARRI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cfab39d3d920a60/Escritorio/Bootcamp/team_awesomesauce/Ana's%20Analysis/2019%20-%202020_MARKET_ALL_CARRI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solidFill>
                  <a:schemeClr val="accent1">
                    <a:lumMod val="75000"/>
                  </a:schemeClr>
                </a:solidFill>
                <a:effectLst/>
              </a:rPr>
              <a:t>Top 10 Impacted Airlines</a:t>
            </a:r>
            <a:endParaRPr lang="en-US">
              <a:solidFill>
                <a:schemeClr val="accent1">
                  <a:lumMod val="75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'[2019 - 2020_MARKET_ALL_CARRIER.xlsx]Carrier Analysis'!$I$5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'[2019 - 2020_MARKET_ALL_CARRIER.xlsx]Carrier Analysis'!$H$6:$H$15</c:f>
              <c:strCache>
                <c:ptCount val="10"/>
                <c:pt idx="0">
                  <c:v>Southwest Airlines</c:v>
                </c:pt>
                <c:pt idx="1">
                  <c:v>American Airlines</c:v>
                </c:pt>
                <c:pt idx="2">
                  <c:v>Delta Air Lines</c:v>
                </c:pt>
                <c:pt idx="3">
                  <c:v>United Air Lines</c:v>
                </c:pt>
                <c:pt idx="4">
                  <c:v>SkyWest Airlines</c:v>
                </c:pt>
                <c:pt idx="5">
                  <c:v>JetBlue Airways</c:v>
                </c:pt>
                <c:pt idx="6">
                  <c:v>Spirit Air Lines</c:v>
                </c:pt>
                <c:pt idx="7">
                  <c:v>Alaska Airlines</c:v>
                </c:pt>
                <c:pt idx="8">
                  <c:v>Frontier Airlines</c:v>
                </c:pt>
                <c:pt idx="9">
                  <c:v>Republic Airline</c:v>
                </c:pt>
              </c:strCache>
            </c:strRef>
          </c:cat>
          <c:val>
            <c:numRef>
              <c:f>'[2019 - 2020_MARKET_ALL_CARRIER.xlsx]Carrier Analysis'!$I$6:$I$15</c:f>
              <c:numCache>
                <c:formatCode>General</c:formatCode>
                <c:ptCount val="10"/>
                <c:pt idx="0">
                  <c:v>95079337</c:v>
                </c:pt>
                <c:pt idx="1">
                  <c:v>90913747</c:v>
                </c:pt>
                <c:pt idx="2">
                  <c:v>94187065</c:v>
                </c:pt>
                <c:pt idx="3">
                  <c:v>67952671</c:v>
                </c:pt>
                <c:pt idx="4">
                  <c:v>24258967</c:v>
                </c:pt>
                <c:pt idx="5">
                  <c:v>25214365</c:v>
                </c:pt>
                <c:pt idx="6">
                  <c:v>19625225</c:v>
                </c:pt>
                <c:pt idx="7">
                  <c:v>20486173</c:v>
                </c:pt>
                <c:pt idx="8">
                  <c:v>12717859</c:v>
                </c:pt>
                <c:pt idx="9">
                  <c:v>10785836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6-4033-89ED-CFE1B85D5ED5}"/>
            </c:ext>
          </c:extLst>
        </c:ser>
        <c:ser>
          <c:idx val="1"/>
          <c:order val="1"/>
          <c:tx>
            <c:strRef>
              <c:f>'[2019 - 2020_MARKET_ALL_CARRIER.xlsx]Carrier Analysis'!$J$5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'[2019 - 2020_MARKET_ALL_CARRIER.xlsx]Carrier Analysis'!$H$6:$H$15</c:f>
              <c:strCache>
                <c:ptCount val="10"/>
                <c:pt idx="0">
                  <c:v>Southwest Airlines</c:v>
                </c:pt>
                <c:pt idx="1">
                  <c:v>American Airlines</c:v>
                </c:pt>
                <c:pt idx="2">
                  <c:v>Delta Air Lines</c:v>
                </c:pt>
                <c:pt idx="3">
                  <c:v>United Air Lines</c:v>
                </c:pt>
                <c:pt idx="4">
                  <c:v>SkyWest Airlines</c:v>
                </c:pt>
                <c:pt idx="5">
                  <c:v>JetBlue Airways</c:v>
                </c:pt>
                <c:pt idx="6">
                  <c:v>Spirit Air Lines</c:v>
                </c:pt>
                <c:pt idx="7">
                  <c:v>Alaska Airlines</c:v>
                </c:pt>
                <c:pt idx="8">
                  <c:v>Frontier Airlines</c:v>
                </c:pt>
                <c:pt idx="9">
                  <c:v>Republic Airline</c:v>
                </c:pt>
              </c:strCache>
            </c:strRef>
          </c:cat>
          <c:val>
            <c:numRef>
              <c:f>'[2019 - 2020_MARKET_ALL_CARRIER.xlsx]Carrier Analysis'!$J$6:$J$15</c:f>
              <c:numCache>
                <c:formatCode>General</c:formatCode>
                <c:ptCount val="10"/>
                <c:pt idx="0">
                  <c:v>41890297</c:v>
                </c:pt>
                <c:pt idx="1">
                  <c:v>40446186</c:v>
                </c:pt>
                <c:pt idx="2">
                  <c:v>36089503</c:v>
                </c:pt>
                <c:pt idx="3">
                  <c:v>24019051</c:v>
                </c:pt>
                <c:pt idx="4">
                  <c:v>11583395</c:v>
                </c:pt>
                <c:pt idx="5">
                  <c:v>9547694</c:v>
                </c:pt>
                <c:pt idx="6">
                  <c:v>10363928</c:v>
                </c:pt>
                <c:pt idx="7">
                  <c:v>8251845</c:v>
                </c:pt>
                <c:pt idx="8">
                  <c:v>6638307</c:v>
                </c:pt>
                <c:pt idx="9">
                  <c:v>4948885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6-4033-89ED-CFE1B85D5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8548448"/>
        <c:axId val="1658551776"/>
      </c:barChart>
      <c:lineChart>
        <c:grouping val="standard"/>
        <c:varyColors val="0"/>
        <c:ser>
          <c:idx val="2"/>
          <c:order val="2"/>
          <c:tx>
            <c:strRef>
              <c:f>'[2019 - 2020_MARKET_ALL_CARRIER.xlsx]Carrier Analysis'!$K$5</c:f>
              <c:strCache>
                <c:ptCount val="1"/>
                <c:pt idx="0">
                  <c:v>Variation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'[2019 - 2020_MARKET_ALL_CARRIER.xlsx]Carrier Analysis'!$H$6:$H$15</c:f>
              <c:strCache>
                <c:ptCount val="10"/>
                <c:pt idx="0">
                  <c:v>Southwest Airlines</c:v>
                </c:pt>
                <c:pt idx="1">
                  <c:v>American Airlines</c:v>
                </c:pt>
                <c:pt idx="2">
                  <c:v>Delta Air Lines</c:v>
                </c:pt>
                <c:pt idx="3">
                  <c:v>United Air Lines</c:v>
                </c:pt>
                <c:pt idx="4">
                  <c:v>SkyWest Airlines</c:v>
                </c:pt>
                <c:pt idx="5">
                  <c:v>JetBlue Airways</c:v>
                </c:pt>
                <c:pt idx="6">
                  <c:v>Spirit Air Lines</c:v>
                </c:pt>
                <c:pt idx="7">
                  <c:v>Alaska Airlines</c:v>
                </c:pt>
                <c:pt idx="8">
                  <c:v>Frontier Airlines</c:v>
                </c:pt>
                <c:pt idx="9">
                  <c:v>Republic Airline</c:v>
                </c:pt>
              </c:strCache>
            </c:strRef>
          </c:cat>
          <c:val>
            <c:numRef>
              <c:f>'[2019 - 2020_MARKET_ALL_CARRIER.xlsx]Carrier Analysis'!$K$6:$K$15</c:f>
              <c:numCache>
                <c:formatCode>0%</c:formatCode>
                <c:ptCount val="10"/>
                <c:pt idx="0">
                  <c:v>-0.55941744734715604</c:v>
                </c:pt>
                <c:pt idx="1">
                  <c:v>-0.55511473968837732</c:v>
                </c:pt>
                <c:pt idx="2">
                  <c:v>-0.61683164243412825</c:v>
                </c:pt>
                <c:pt idx="3">
                  <c:v>-0.64653264328638382</c:v>
                </c:pt>
                <c:pt idx="4">
                  <c:v>-0.52251078951548102</c:v>
                </c:pt>
                <c:pt idx="5">
                  <c:v>-0.62133910570422857</c:v>
                </c:pt>
                <c:pt idx="6">
                  <c:v>-0.47190781252189462</c:v>
                </c:pt>
                <c:pt idx="7">
                  <c:v>-0.59719929144403894</c:v>
                </c:pt>
                <c:pt idx="8">
                  <c:v>-0.47803266257315791</c:v>
                </c:pt>
                <c:pt idx="9">
                  <c:v>-0.5411681579434362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66-4033-89ED-CFE1B85D5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8546784"/>
        <c:axId val="1658534304"/>
      </c:lineChart>
      <c:catAx>
        <c:axId val="165854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51776"/>
        <c:crosses val="autoZero"/>
        <c:auto val="1"/>
        <c:lblAlgn val="ctr"/>
        <c:lblOffset val="100"/>
        <c:noMultiLvlLbl val="0"/>
      </c:catAx>
      <c:valAx>
        <c:axId val="165855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48448"/>
        <c:crosses val="autoZero"/>
        <c:crossBetween val="between"/>
      </c:valAx>
      <c:valAx>
        <c:axId val="1658534304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46784"/>
        <c:crosses val="max"/>
        <c:crossBetween val="between"/>
      </c:valAx>
      <c:catAx>
        <c:axId val="1658546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585343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Passengers Reduction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'[2019 - 2020_MARKET_ALL_CARRIER.xlsx]Carrier Analysis'!$BO$5</c:f>
              <c:strCache>
                <c:ptCount val="1"/>
                <c:pt idx="0">
                  <c:v>Passengers Reduction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71-41AB-B4E7-50E2D0C3F9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71-41AB-B4E7-50E2D0C3F9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'[2019 - 2020_MARKET_ALL_CARRIER.xlsx]Carrier Analysis'!$BN$6:$BN$7</c:f>
              <c:strCache>
                <c:ptCount val="2"/>
                <c:pt idx="0">
                  <c:v>Top 10 impacted airlines</c:v>
                </c:pt>
                <c:pt idx="1">
                  <c:v>Others</c:v>
                </c:pt>
              </c:strCache>
            </c:strRef>
          </c:cat>
          <c:val>
            <c:numRef>
              <c:f>'[2019 - 2020_MARKET_ALL_CARRIER.xlsx]Carrier Analysis'!$BO$6:$BO$7</c:f>
              <c:numCache>
                <c:formatCode>0%</c:formatCode>
                <c:ptCount val="2"/>
                <c:pt idx="0">
                  <c:v>0.74255753452226814</c:v>
                </c:pt>
                <c:pt idx="1">
                  <c:v>0.25744246547773209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71-41AB-B4E7-50E2D0C3F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BC6EAB51-041F-4E4C-B80C-5D68E528764C}" type="datetimeFigureOut">
              <a:rPr lang="en-US" smtClean="0">
                <a:uFillTx/>
              </a:rPr>
              <a:t>2/24/2021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14D2A275-34B6-44C9-8D44-6FDCBB6014AD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0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335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400">
                <a:uFillTx/>
              </a:defRPr>
            </a:lvl6pPr>
            <a:lvl7pPr>
              <a:defRPr sz="2400">
                <a:uFillTx/>
              </a:defRPr>
            </a:lvl7pPr>
            <a:lvl8pPr>
              <a:defRPr sz="2400">
                <a:uFillTx/>
              </a:defRPr>
            </a:lvl8pPr>
            <a:lvl9pPr>
              <a:defRPr sz="24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400">
                <a:uFillTx/>
              </a:defRPr>
            </a:lvl6pPr>
            <a:lvl7pPr>
              <a:defRPr sz="2400">
                <a:uFillTx/>
              </a:defRPr>
            </a:lvl7pPr>
            <a:lvl8pPr>
              <a:defRPr sz="2400">
                <a:uFillTx/>
              </a:defRPr>
            </a:lvl8pPr>
            <a:lvl9pPr>
              <a:defRPr sz="24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1000">
              <a:srgbClr val="EEEEEE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38" y="274716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38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42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fld id="{425404F2-BE9A-4460-8815-8F645183555F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 defTabSz="1218987"/>
              <a:t>2/24/2021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39" y="635642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39" y="635642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pPr defTabSz="1218987"/>
            <a:fld id="{96E69268-9C8B-4EBF-A9EE-DC5DC2D48DC3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  <a:latin typeface="Calibri"/>
              </a:rPr>
              <a:pPr defTabSz="1218987"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uFillTx/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Tables.asp?DB_ID=111&amp;DB_Name=Air%20Carrier%20Statistics%20%28Form%2041%20Traffic%29-%20All%20Carriers&amp;DB_Short_Name=Air%20Carrier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>
            <a:spLocks/>
          </p:cNvSpPr>
          <p:nvPr/>
        </p:nvSpPr>
        <p:spPr>
          <a:xfrm>
            <a:off x="3547223" y="4276374"/>
            <a:ext cx="4571976" cy="984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1218987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Airline Industry</a:t>
            </a:r>
          </a:p>
          <a:p>
            <a:pPr defTabSz="1218987"/>
            <a:r>
              <a:rPr lang="en-US" dirty="0"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OVID-19 impact</a:t>
            </a:r>
            <a:endParaRPr lang="en-US" dirty="0"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>
            <a:spLocks/>
          </p:cNvSpPr>
          <p:nvPr/>
        </p:nvSpPr>
        <p:spPr>
          <a:xfrm>
            <a:off x="0" y="82226"/>
            <a:ext cx="3580745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1218987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Analytics - UTSA</a:t>
            </a:r>
          </a:p>
          <a:p>
            <a:pPr defTabSz="1218987"/>
            <a:r>
              <a:rPr lang="en-US" dirty="0"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</a:p>
          <a:p>
            <a:pPr defTabSz="1218987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4</a:t>
            </a:r>
            <a:endParaRPr lang="en-US" dirty="0"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A06F840-10E1-46FF-8856-971C5EAC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87" y="295694"/>
            <a:ext cx="6020610" cy="451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Oval 73"/>
          <p:cNvSpPr>
            <a:spLocks/>
          </p:cNvSpPr>
          <p:nvPr/>
        </p:nvSpPr>
        <p:spPr>
          <a:xfrm rot="5400000">
            <a:off x="7764663" y="4133473"/>
            <a:ext cx="7075460" cy="65764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FF">
                  <a:alpha val="0"/>
                  <a:lumMod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>
                <a:uFillTx/>
              </a:defRPr>
            </a:pPr>
            <a:endParaRPr lang="en-US" kern="0"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209591" y="1046185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srgbClr val="FFFFFF"/>
                </a:solidFill>
                <a:latin typeface="Calibri"/>
              </a:rPr>
              <a:t>Situation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91" y="131785"/>
            <a:ext cx="10972801" cy="711081"/>
          </a:xfrm>
        </p:spPr>
        <p:txBody>
          <a:bodyPr/>
          <a:lstStyle/>
          <a:p>
            <a:r>
              <a:rPr lang="en-US" dirty="0">
                <a:uFillTx/>
              </a:rPr>
              <a:t>Executive Summary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53A1C0-B788-4CF4-B3CC-B4F910EA5120}"/>
              </a:ext>
            </a:extLst>
          </p:cNvPr>
          <p:cNvSpPr>
            <a:spLocks/>
          </p:cNvSpPr>
          <p:nvPr/>
        </p:nvSpPr>
        <p:spPr>
          <a:xfrm>
            <a:off x="209591" y="2971800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 Assumptions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2C0CF5-473F-4F7F-A62B-1FC842BF0C11}"/>
              </a:ext>
            </a:extLst>
          </p:cNvPr>
          <p:cNvSpPr>
            <a:spLocks/>
          </p:cNvSpPr>
          <p:nvPr/>
        </p:nvSpPr>
        <p:spPr>
          <a:xfrm>
            <a:off x="209591" y="4897415"/>
            <a:ext cx="2695534" cy="1828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5AE17-0B54-4DAE-AC93-D4DABCE7CD59}"/>
              </a:ext>
            </a:extLst>
          </p:cNvPr>
          <p:cNvSpPr txBox="1"/>
          <p:nvPr/>
        </p:nvSpPr>
        <p:spPr>
          <a:xfrm>
            <a:off x="3111062" y="945931"/>
            <a:ext cx="8607973" cy="22307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COVID-19 several industries around the world have been impacted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Airline industry is one of the most damage ones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During this presentation we will show you key insights about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AF9EF-7F5F-4F1F-BFD6-C599B41634FE}"/>
              </a:ext>
            </a:extLst>
          </p:cNvPr>
          <p:cNvSpPr txBox="1"/>
          <p:nvPr/>
        </p:nvSpPr>
        <p:spPr>
          <a:xfrm>
            <a:off x="3111061" y="2971800"/>
            <a:ext cx="9743091" cy="16767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sz="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https://www.transtats.bts.gov/Tables.asp?DB_ID=111&amp;DB_Name=Air%20Carrier%20Statistics%20%28Form%2041%20Traffic%29-%20All%20Carriers&amp;DB_Short_Name=Air%20Carriers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Scope: US flights including domestic and international markets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Period of time: January to July 2020 vs 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148D5-071B-4E0A-A26E-FABF11200848}"/>
              </a:ext>
            </a:extLst>
          </p:cNvPr>
          <p:cNvSpPr txBox="1"/>
          <p:nvPr/>
        </p:nvSpPr>
        <p:spPr>
          <a:xfrm>
            <a:off x="3111062" y="4897415"/>
            <a:ext cx="8744608" cy="16767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the airlines?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the domestic and international markets?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has the pandemic impacted travel destination?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0" y="5220487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775" y="274716"/>
            <a:ext cx="11906249" cy="711081"/>
          </a:xfrm>
        </p:spPr>
        <p:txBody>
          <a:bodyPr/>
          <a:lstStyle/>
          <a:p>
            <a:r>
              <a:rPr lang="en-US" sz="3200" b="1" dirty="0"/>
              <a:t>Top 10 impacted</a:t>
            </a:r>
            <a:r>
              <a:rPr lang="en-US" sz="3200" b="1" dirty="0">
                <a:uFillTx/>
              </a:rPr>
              <a:t> </a:t>
            </a:r>
            <a:r>
              <a:rPr lang="en-US" sz="3200" dirty="0">
                <a:uFillTx/>
              </a:rPr>
              <a:t>airlines</a:t>
            </a:r>
            <a:r>
              <a:rPr lang="en-US" sz="3200" b="1" dirty="0">
                <a:uFillTx/>
              </a:rPr>
              <a:t> </a:t>
            </a:r>
            <a:r>
              <a:rPr lang="en-US" sz="3200" dirty="0">
                <a:uFillTx/>
              </a:rPr>
              <a:t>in the US have lost </a:t>
            </a:r>
            <a:r>
              <a:rPr lang="en-US" sz="3200" b="1" dirty="0">
                <a:uFillTx/>
              </a:rPr>
              <a:t>more than 50% </a:t>
            </a:r>
            <a:r>
              <a:rPr lang="en-US" sz="3200" dirty="0">
                <a:uFillTx/>
              </a:rPr>
              <a:t>of their passengers</a:t>
            </a: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-2" y="5570978"/>
            <a:ext cx="4366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average, the most affected airlines have suffered a 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more than 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million </a:t>
            </a: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transported passengers.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09888" y="5593275"/>
            <a:ext cx="4001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impacted airlines represents 74% of passengers lost during January – July 2020 vs 2019.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1234442" y="5185726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7989812" y="5219562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950E1690-7333-40CF-94D2-E9EEFD06B9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296573"/>
              </p:ext>
            </p:extLst>
          </p:nvPr>
        </p:nvGraphicFramePr>
        <p:xfrm>
          <a:off x="481558" y="1098623"/>
          <a:ext cx="6905617" cy="339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889A4B-FAA6-4159-A779-75D94485A1CB}"/>
              </a:ext>
            </a:extLst>
          </p:cNvPr>
          <p:cNvSpPr txBox="1"/>
          <p:nvPr/>
        </p:nvSpPr>
        <p:spPr>
          <a:xfrm rot="16200000">
            <a:off x="-314324" y="2400300"/>
            <a:ext cx="13049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Passengers</a:t>
            </a: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DF467325-1AD0-4CAD-9C0C-C19E19A95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059838"/>
              </p:ext>
            </p:extLst>
          </p:nvPr>
        </p:nvGraphicFramePr>
        <p:xfrm>
          <a:off x="7715261" y="1098623"/>
          <a:ext cx="4865622" cy="3316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507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40" y="5062718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Domestic vs international… describe like a story</a:t>
            </a:r>
            <a:endParaRPr lang="en-US" dirty="0">
              <a:uFillTx/>
            </a:endParaRP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1282125" y="5821375"/>
            <a:ext cx="288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25861" y="5821375"/>
            <a:ext cx="288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sample text.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your desired text here.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1282125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8025861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28BA7-7D8F-4F8C-BF9F-0555046AF5F2}"/>
              </a:ext>
            </a:extLst>
          </p:cNvPr>
          <p:cNvSpPr txBox="1"/>
          <p:nvPr/>
        </p:nvSpPr>
        <p:spPr>
          <a:xfrm>
            <a:off x="4490121" y="1795282"/>
            <a:ext cx="3545225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600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29207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/>
          </p:cNvSpPr>
          <p:nvPr/>
        </p:nvSpPr>
        <p:spPr>
          <a:xfrm>
            <a:off x="40" y="5062718"/>
            <a:ext cx="12192000" cy="1795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airports impacted… describe like a story</a:t>
            </a:r>
            <a:endParaRPr lang="en-US" dirty="0">
              <a:uFillTx/>
            </a:endParaRP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1282125" y="5821375"/>
            <a:ext cx="288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8025861" y="5821375"/>
            <a:ext cx="288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sample text.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your desired text here.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5999" y="5062718"/>
            <a:ext cx="0" cy="179528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90121" y="5334079"/>
            <a:ext cx="3211756" cy="1252635"/>
            <a:chOff x="4412721" y="5558946"/>
            <a:chExt cx="3210920" cy="1252635"/>
          </a:xfrm>
        </p:grpSpPr>
        <p:grpSp>
          <p:nvGrpSpPr>
            <p:cNvPr id="39" name="Group 38"/>
            <p:cNvGrpSpPr/>
            <p:nvPr/>
          </p:nvGrpSpPr>
          <p:grpSpPr>
            <a:xfrm>
              <a:off x="4412721" y="5558946"/>
              <a:ext cx="1252635" cy="1252635"/>
              <a:chOff x="3961365" y="5558946"/>
              <a:chExt cx="1252635" cy="1252635"/>
            </a:xfrm>
          </p:grpSpPr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3961365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4292476" y="5861749"/>
                <a:ext cx="590414" cy="647030"/>
                <a:chOff x="6656388" y="1300163"/>
                <a:chExt cx="347662" cy="381000"/>
              </a:xfrm>
              <a:solidFill>
                <a:schemeClr val="bg1"/>
              </a:solidFill>
            </p:grpSpPr>
            <p:sp>
              <p:nvSpPr>
                <p:cNvPr id="155" name="Freeform 27"/>
                <p:cNvSpPr>
                  <a:spLocks noEditPoints="1"/>
                </p:cNvSpPr>
                <p:nvPr/>
              </p:nvSpPr>
              <p:spPr bwMode="auto">
                <a:xfrm>
                  <a:off x="6713538" y="1357313"/>
                  <a:ext cx="233362" cy="323850"/>
                </a:xfrm>
                <a:custGeom>
                  <a:avLst/>
                  <a:gdLst>
                    <a:gd name="T0" fmla="*/ 762 w 2060"/>
                    <a:gd name="T1" fmla="*/ 305 h 2844"/>
                    <a:gd name="T2" fmla="*/ 486 w 2060"/>
                    <a:gd name="T3" fmla="*/ 474 h 2844"/>
                    <a:gd name="T4" fmla="*/ 309 w 2060"/>
                    <a:gd name="T5" fmla="*/ 735 h 2844"/>
                    <a:gd name="T6" fmla="*/ 263 w 2060"/>
                    <a:gd name="T7" fmla="*/ 1051 h 2844"/>
                    <a:gd name="T8" fmla="*/ 318 w 2060"/>
                    <a:gd name="T9" fmla="*/ 1304 h 2844"/>
                    <a:gd name="T10" fmla="*/ 420 w 2060"/>
                    <a:gd name="T11" fmla="*/ 1495 h 2844"/>
                    <a:gd name="T12" fmla="*/ 538 w 2060"/>
                    <a:gd name="T13" fmla="*/ 1673 h 2844"/>
                    <a:gd name="T14" fmla="*/ 612 w 2060"/>
                    <a:gd name="T15" fmla="*/ 1872 h 2844"/>
                    <a:gd name="T16" fmla="*/ 656 w 2060"/>
                    <a:gd name="T17" fmla="*/ 2010 h 2844"/>
                    <a:gd name="T18" fmla="*/ 1366 w 2060"/>
                    <a:gd name="T19" fmla="*/ 2043 h 2844"/>
                    <a:gd name="T20" fmla="*/ 1443 w 2060"/>
                    <a:gd name="T21" fmla="*/ 1943 h 2844"/>
                    <a:gd name="T22" fmla="*/ 1482 w 2060"/>
                    <a:gd name="T23" fmla="*/ 1749 h 2844"/>
                    <a:gd name="T24" fmla="*/ 1594 w 2060"/>
                    <a:gd name="T25" fmla="*/ 1563 h 2844"/>
                    <a:gd name="T26" fmla="*/ 1703 w 2060"/>
                    <a:gd name="T27" fmla="*/ 1386 h 2844"/>
                    <a:gd name="T28" fmla="*/ 1783 w 2060"/>
                    <a:gd name="T29" fmla="*/ 1161 h 2844"/>
                    <a:gd name="T30" fmla="*/ 1787 w 2060"/>
                    <a:gd name="T31" fmla="*/ 858 h 2844"/>
                    <a:gd name="T32" fmla="*/ 1659 w 2060"/>
                    <a:gd name="T33" fmla="*/ 569 h 2844"/>
                    <a:gd name="T34" fmla="*/ 1418 w 2060"/>
                    <a:gd name="T35" fmla="*/ 359 h 2844"/>
                    <a:gd name="T36" fmla="*/ 1100 w 2060"/>
                    <a:gd name="T37" fmla="*/ 262 h 2844"/>
                    <a:gd name="T38" fmla="*/ 1277 w 2060"/>
                    <a:gd name="T39" fmla="*/ 30 h 2844"/>
                    <a:gd name="T40" fmla="*/ 1637 w 2060"/>
                    <a:gd name="T41" fmla="*/ 192 h 2844"/>
                    <a:gd name="T42" fmla="*/ 1905 w 2060"/>
                    <a:gd name="T43" fmla="*/ 468 h 2844"/>
                    <a:gd name="T44" fmla="*/ 2046 w 2060"/>
                    <a:gd name="T45" fmla="*/ 829 h 2844"/>
                    <a:gd name="T46" fmla="*/ 2044 w 2060"/>
                    <a:gd name="T47" fmla="*/ 1185 h 2844"/>
                    <a:gd name="T48" fmla="*/ 1964 w 2060"/>
                    <a:gd name="T49" fmla="*/ 1447 h 2844"/>
                    <a:gd name="T50" fmla="*/ 1853 w 2060"/>
                    <a:gd name="T51" fmla="*/ 1643 h 2844"/>
                    <a:gd name="T52" fmla="*/ 1740 w 2060"/>
                    <a:gd name="T53" fmla="*/ 1813 h 2844"/>
                    <a:gd name="T54" fmla="*/ 1702 w 2060"/>
                    <a:gd name="T55" fmla="*/ 1965 h 2844"/>
                    <a:gd name="T56" fmla="*/ 1596 w 2060"/>
                    <a:gd name="T57" fmla="*/ 2184 h 2844"/>
                    <a:gd name="T58" fmla="*/ 1510 w 2060"/>
                    <a:gd name="T59" fmla="*/ 2331 h 2844"/>
                    <a:gd name="T60" fmla="*/ 1502 w 2060"/>
                    <a:gd name="T61" fmla="*/ 2468 h 2844"/>
                    <a:gd name="T62" fmla="*/ 1499 w 2060"/>
                    <a:gd name="T63" fmla="*/ 2532 h 2844"/>
                    <a:gd name="T64" fmla="*/ 1468 w 2060"/>
                    <a:gd name="T65" fmla="*/ 2616 h 2844"/>
                    <a:gd name="T66" fmla="*/ 1361 w 2060"/>
                    <a:gd name="T67" fmla="*/ 2709 h 2844"/>
                    <a:gd name="T68" fmla="*/ 1202 w 2060"/>
                    <a:gd name="T69" fmla="*/ 2823 h 2844"/>
                    <a:gd name="T70" fmla="*/ 904 w 2060"/>
                    <a:gd name="T71" fmla="*/ 2842 h 2844"/>
                    <a:gd name="T72" fmla="*/ 773 w 2060"/>
                    <a:gd name="T73" fmla="*/ 2741 h 2844"/>
                    <a:gd name="T74" fmla="*/ 616 w 2060"/>
                    <a:gd name="T75" fmla="*/ 2648 h 2844"/>
                    <a:gd name="T76" fmla="*/ 564 w 2060"/>
                    <a:gd name="T77" fmla="*/ 2549 h 2844"/>
                    <a:gd name="T78" fmla="*/ 560 w 2060"/>
                    <a:gd name="T79" fmla="*/ 2505 h 2844"/>
                    <a:gd name="T80" fmla="*/ 553 w 2060"/>
                    <a:gd name="T81" fmla="*/ 2388 h 2844"/>
                    <a:gd name="T82" fmla="*/ 546 w 2060"/>
                    <a:gd name="T83" fmla="*/ 2257 h 2844"/>
                    <a:gd name="T84" fmla="*/ 382 w 2060"/>
                    <a:gd name="T85" fmla="*/ 2057 h 2844"/>
                    <a:gd name="T86" fmla="*/ 345 w 2060"/>
                    <a:gd name="T87" fmla="*/ 1868 h 2844"/>
                    <a:gd name="T88" fmla="*/ 251 w 2060"/>
                    <a:gd name="T89" fmla="*/ 1709 h 2844"/>
                    <a:gd name="T90" fmla="*/ 139 w 2060"/>
                    <a:gd name="T91" fmla="*/ 1532 h 2844"/>
                    <a:gd name="T92" fmla="*/ 41 w 2060"/>
                    <a:gd name="T93" fmla="*/ 1299 h 2844"/>
                    <a:gd name="T94" fmla="*/ 0 w 2060"/>
                    <a:gd name="T95" fmla="*/ 989 h 2844"/>
                    <a:gd name="T96" fmla="*/ 81 w 2060"/>
                    <a:gd name="T97" fmla="*/ 605 h 2844"/>
                    <a:gd name="T98" fmla="*/ 302 w 2060"/>
                    <a:gd name="T99" fmla="*/ 291 h 2844"/>
                    <a:gd name="T100" fmla="*/ 630 w 2060"/>
                    <a:gd name="T101" fmla="*/ 79 h 2844"/>
                    <a:gd name="T102" fmla="*/ 1030 w 2060"/>
                    <a:gd name="T103" fmla="*/ 0 h 2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060" h="2844">
                      <a:moveTo>
                        <a:pt x="1030" y="259"/>
                      </a:moveTo>
                      <a:lnTo>
                        <a:pt x="960" y="262"/>
                      </a:lnTo>
                      <a:lnTo>
                        <a:pt x="891" y="271"/>
                      </a:lnTo>
                      <a:lnTo>
                        <a:pt x="826" y="286"/>
                      </a:lnTo>
                      <a:lnTo>
                        <a:pt x="762" y="305"/>
                      </a:lnTo>
                      <a:lnTo>
                        <a:pt x="700" y="330"/>
                      </a:lnTo>
                      <a:lnTo>
                        <a:pt x="641" y="360"/>
                      </a:lnTo>
                      <a:lnTo>
                        <a:pt x="586" y="393"/>
                      </a:lnTo>
                      <a:lnTo>
                        <a:pt x="535" y="431"/>
                      </a:lnTo>
                      <a:lnTo>
                        <a:pt x="486" y="474"/>
                      </a:lnTo>
                      <a:lnTo>
                        <a:pt x="441" y="519"/>
                      </a:lnTo>
                      <a:lnTo>
                        <a:pt x="402" y="569"/>
                      </a:lnTo>
                      <a:lnTo>
                        <a:pt x="366" y="622"/>
                      </a:lnTo>
                      <a:lnTo>
                        <a:pt x="335" y="677"/>
                      </a:lnTo>
                      <a:lnTo>
                        <a:pt x="309" y="735"/>
                      </a:lnTo>
                      <a:lnTo>
                        <a:pt x="288" y="796"/>
                      </a:lnTo>
                      <a:lnTo>
                        <a:pt x="273" y="858"/>
                      </a:lnTo>
                      <a:lnTo>
                        <a:pt x="264" y="923"/>
                      </a:lnTo>
                      <a:lnTo>
                        <a:pt x="261" y="989"/>
                      </a:lnTo>
                      <a:lnTo>
                        <a:pt x="263" y="1051"/>
                      </a:lnTo>
                      <a:lnTo>
                        <a:pt x="268" y="1108"/>
                      </a:lnTo>
                      <a:lnTo>
                        <a:pt x="277" y="1161"/>
                      </a:lnTo>
                      <a:lnTo>
                        <a:pt x="288" y="1212"/>
                      </a:lnTo>
                      <a:lnTo>
                        <a:pt x="302" y="1260"/>
                      </a:lnTo>
                      <a:lnTo>
                        <a:pt x="318" y="1304"/>
                      </a:lnTo>
                      <a:lnTo>
                        <a:pt x="336" y="1346"/>
                      </a:lnTo>
                      <a:lnTo>
                        <a:pt x="356" y="1386"/>
                      </a:lnTo>
                      <a:lnTo>
                        <a:pt x="377" y="1424"/>
                      </a:lnTo>
                      <a:lnTo>
                        <a:pt x="399" y="1460"/>
                      </a:lnTo>
                      <a:lnTo>
                        <a:pt x="420" y="1495"/>
                      </a:lnTo>
                      <a:lnTo>
                        <a:pt x="444" y="1529"/>
                      </a:lnTo>
                      <a:lnTo>
                        <a:pt x="465" y="1562"/>
                      </a:lnTo>
                      <a:lnTo>
                        <a:pt x="490" y="1599"/>
                      </a:lnTo>
                      <a:lnTo>
                        <a:pt x="515" y="1636"/>
                      </a:lnTo>
                      <a:lnTo>
                        <a:pt x="538" y="1673"/>
                      </a:lnTo>
                      <a:lnTo>
                        <a:pt x="560" y="1710"/>
                      </a:lnTo>
                      <a:lnTo>
                        <a:pt x="578" y="1749"/>
                      </a:lnTo>
                      <a:lnTo>
                        <a:pt x="593" y="1788"/>
                      </a:lnTo>
                      <a:lnTo>
                        <a:pt x="604" y="1829"/>
                      </a:lnTo>
                      <a:lnTo>
                        <a:pt x="612" y="1872"/>
                      </a:lnTo>
                      <a:lnTo>
                        <a:pt x="614" y="1918"/>
                      </a:lnTo>
                      <a:lnTo>
                        <a:pt x="617" y="1943"/>
                      </a:lnTo>
                      <a:lnTo>
                        <a:pt x="627" y="1967"/>
                      </a:lnTo>
                      <a:lnTo>
                        <a:pt x="639" y="1990"/>
                      </a:lnTo>
                      <a:lnTo>
                        <a:pt x="656" y="2010"/>
                      </a:lnTo>
                      <a:lnTo>
                        <a:pt x="674" y="2028"/>
                      </a:lnTo>
                      <a:lnTo>
                        <a:pt x="694" y="2043"/>
                      </a:lnTo>
                      <a:lnTo>
                        <a:pt x="712" y="2057"/>
                      </a:lnTo>
                      <a:lnTo>
                        <a:pt x="1348" y="2057"/>
                      </a:lnTo>
                      <a:lnTo>
                        <a:pt x="1366" y="2043"/>
                      </a:lnTo>
                      <a:lnTo>
                        <a:pt x="1385" y="2028"/>
                      </a:lnTo>
                      <a:lnTo>
                        <a:pt x="1404" y="2010"/>
                      </a:lnTo>
                      <a:lnTo>
                        <a:pt x="1420" y="1990"/>
                      </a:lnTo>
                      <a:lnTo>
                        <a:pt x="1433" y="1967"/>
                      </a:lnTo>
                      <a:lnTo>
                        <a:pt x="1443" y="1943"/>
                      </a:lnTo>
                      <a:lnTo>
                        <a:pt x="1446" y="1918"/>
                      </a:lnTo>
                      <a:lnTo>
                        <a:pt x="1448" y="1872"/>
                      </a:lnTo>
                      <a:lnTo>
                        <a:pt x="1455" y="1829"/>
                      </a:lnTo>
                      <a:lnTo>
                        <a:pt x="1467" y="1788"/>
                      </a:lnTo>
                      <a:lnTo>
                        <a:pt x="1482" y="1749"/>
                      </a:lnTo>
                      <a:lnTo>
                        <a:pt x="1500" y="1711"/>
                      </a:lnTo>
                      <a:lnTo>
                        <a:pt x="1521" y="1673"/>
                      </a:lnTo>
                      <a:lnTo>
                        <a:pt x="1544" y="1636"/>
                      </a:lnTo>
                      <a:lnTo>
                        <a:pt x="1568" y="1600"/>
                      </a:lnTo>
                      <a:lnTo>
                        <a:pt x="1594" y="1563"/>
                      </a:lnTo>
                      <a:lnTo>
                        <a:pt x="1616" y="1530"/>
                      </a:lnTo>
                      <a:lnTo>
                        <a:pt x="1638" y="1496"/>
                      </a:lnTo>
                      <a:lnTo>
                        <a:pt x="1661" y="1461"/>
                      </a:lnTo>
                      <a:lnTo>
                        <a:pt x="1683" y="1424"/>
                      </a:lnTo>
                      <a:lnTo>
                        <a:pt x="1703" y="1386"/>
                      </a:lnTo>
                      <a:lnTo>
                        <a:pt x="1723" y="1346"/>
                      </a:lnTo>
                      <a:lnTo>
                        <a:pt x="1741" y="1304"/>
                      </a:lnTo>
                      <a:lnTo>
                        <a:pt x="1757" y="1260"/>
                      </a:lnTo>
                      <a:lnTo>
                        <a:pt x="1771" y="1212"/>
                      </a:lnTo>
                      <a:lnTo>
                        <a:pt x="1783" y="1161"/>
                      </a:lnTo>
                      <a:lnTo>
                        <a:pt x="1791" y="1108"/>
                      </a:lnTo>
                      <a:lnTo>
                        <a:pt x="1797" y="1051"/>
                      </a:lnTo>
                      <a:lnTo>
                        <a:pt x="1799" y="989"/>
                      </a:lnTo>
                      <a:lnTo>
                        <a:pt x="1796" y="923"/>
                      </a:lnTo>
                      <a:lnTo>
                        <a:pt x="1787" y="858"/>
                      </a:lnTo>
                      <a:lnTo>
                        <a:pt x="1771" y="795"/>
                      </a:lnTo>
                      <a:lnTo>
                        <a:pt x="1751" y="735"/>
                      </a:lnTo>
                      <a:lnTo>
                        <a:pt x="1726" y="677"/>
                      </a:lnTo>
                      <a:lnTo>
                        <a:pt x="1694" y="621"/>
                      </a:lnTo>
                      <a:lnTo>
                        <a:pt x="1659" y="569"/>
                      </a:lnTo>
                      <a:lnTo>
                        <a:pt x="1618" y="519"/>
                      </a:lnTo>
                      <a:lnTo>
                        <a:pt x="1573" y="474"/>
                      </a:lnTo>
                      <a:lnTo>
                        <a:pt x="1526" y="431"/>
                      </a:lnTo>
                      <a:lnTo>
                        <a:pt x="1473" y="392"/>
                      </a:lnTo>
                      <a:lnTo>
                        <a:pt x="1418" y="359"/>
                      </a:lnTo>
                      <a:lnTo>
                        <a:pt x="1360" y="330"/>
                      </a:lnTo>
                      <a:lnTo>
                        <a:pt x="1298" y="305"/>
                      </a:lnTo>
                      <a:lnTo>
                        <a:pt x="1234" y="286"/>
                      </a:lnTo>
                      <a:lnTo>
                        <a:pt x="1168" y="271"/>
                      </a:lnTo>
                      <a:lnTo>
                        <a:pt x="1100" y="262"/>
                      </a:lnTo>
                      <a:lnTo>
                        <a:pt x="1030" y="259"/>
                      </a:lnTo>
                      <a:close/>
                      <a:moveTo>
                        <a:pt x="1030" y="0"/>
                      </a:moveTo>
                      <a:lnTo>
                        <a:pt x="1114" y="4"/>
                      </a:lnTo>
                      <a:lnTo>
                        <a:pt x="1197" y="14"/>
                      </a:lnTo>
                      <a:lnTo>
                        <a:pt x="1277" y="30"/>
                      </a:lnTo>
                      <a:lnTo>
                        <a:pt x="1355" y="51"/>
                      </a:lnTo>
                      <a:lnTo>
                        <a:pt x="1430" y="79"/>
                      </a:lnTo>
                      <a:lnTo>
                        <a:pt x="1502" y="111"/>
                      </a:lnTo>
                      <a:lnTo>
                        <a:pt x="1571" y="149"/>
                      </a:lnTo>
                      <a:lnTo>
                        <a:pt x="1637" y="192"/>
                      </a:lnTo>
                      <a:lnTo>
                        <a:pt x="1699" y="239"/>
                      </a:lnTo>
                      <a:lnTo>
                        <a:pt x="1757" y="291"/>
                      </a:lnTo>
                      <a:lnTo>
                        <a:pt x="1811" y="346"/>
                      </a:lnTo>
                      <a:lnTo>
                        <a:pt x="1861" y="406"/>
                      </a:lnTo>
                      <a:lnTo>
                        <a:pt x="1905" y="468"/>
                      </a:lnTo>
                      <a:lnTo>
                        <a:pt x="1945" y="535"/>
                      </a:lnTo>
                      <a:lnTo>
                        <a:pt x="1979" y="605"/>
                      </a:lnTo>
                      <a:lnTo>
                        <a:pt x="2006" y="678"/>
                      </a:lnTo>
                      <a:lnTo>
                        <a:pt x="2030" y="752"/>
                      </a:lnTo>
                      <a:lnTo>
                        <a:pt x="2046" y="829"/>
                      </a:lnTo>
                      <a:lnTo>
                        <a:pt x="2056" y="908"/>
                      </a:lnTo>
                      <a:lnTo>
                        <a:pt x="2060" y="989"/>
                      </a:lnTo>
                      <a:lnTo>
                        <a:pt x="2057" y="1058"/>
                      </a:lnTo>
                      <a:lnTo>
                        <a:pt x="2052" y="1123"/>
                      </a:lnTo>
                      <a:lnTo>
                        <a:pt x="2044" y="1185"/>
                      </a:lnTo>
                      <a:lnTo>
                        <a:pt x="2032" y="1244"/>
                      </a:lnTo>
                      <a:lnTo>
                        <a:pt x="2018" y="1299"/>
                      </a:lnTo>
                      <a:lnTo>
                        <a:pt x="2002" y="1351"/>
                      </a:lnTo>
                      <a:lnTo>
                        <a:pt x="1983" y="1400"/>
                      </a:lnTo>
                      <a:lnTo>
                        <a:pt x="1964" y="1447"/>
                      </a:lnTo>
                      <a:lnTo>
                        <a:pt x="1943" y="1490"/>
                      </a:lnTo>
                      <a:lnTo>
                        <a:pt x="1921" y="1531"/>
                      </a:lnTo>
                      <a:lnTo>
                        <a:pt x="1898" y="1571"/>
                      </a:lnTo>
                      <a:lnTo>
                        <a:pt x="1876" y="1608"/>
                      </a:lnTo>
                      <a:lnTo>
                        <a:pt x="1853" y="1643"/>
                      </a:lnTo>
                      <a:lnTo>
                        <a:pt x="1831" y="1676"/>
                      </a:lnTo>
                      <a:lnTo>
                        <a:pt x="1809" y="1708"/>
                      </a:lnTo>
                      <a:lnTo>
                        <a:pt x="1783" y="1747"/>
                      </a:lnTo>
                      <a:lnTo>
                        <a:pt x="1760" y="1782"/>
                      </a:lnTo>
                      <a:lnTo>
                        <a:pt x="1740" y="1813"/>
                      </a:lnTo>
                      <a:lnTo>
                        <a:pt x="1726" y="1842"/>
                      </a:lnTo>
                      <a:lnTo>
                        <a:pt x="1715" y="1868"/>
                      </a:lnTo>
                      <a:lnTo>
                        <a:pt x="1707" y="1893"/>
                      </a:lnTo>
                      <a:lnTo>
                        <a:pt x="1705" y="1918"/>
                      </a:lnTo>
                      <a:lnTo>
                        <a:pt x="1702" y="1965"/>
                      </a:lnTo>
                      <a:lnTo>
                        <a:pt x="1693" y="2012"/>
                      </a:lnTo>
                      <a:lnTo>
                        <a:pt x="1678" y="2057"/>
                      </a:lnTo>
                      <a:lnTo>
                        <a:pt x="1655" y="2102"/>
                      </a:lnTo>
                      <a:lnTo>
                        <a:pt x="1629" y="2144"/>
                      </a:lnTo>
                      <a:lnTo>
                        <a:pt x="1596" y="2184"/>
                      </a:lnTo>
                      <a:lnTo>
                        <a:pt x="1557" y="2222"/>
                      </a:lnTo>
                      <a:lnTo>
                        <a:pt x="1514" y="2257"/>
                      </a:lnTo>
                      <a:lnTo>
                        <a:pt x="1513" y="2278"/>
                      </a:lnTo>
                      <a:lnTo>
                        <a:pt x="1512" y="2303"/>
                      </a:lnTo>
                      <a:lnTo>
                        <a:pt x="1510" y="2331"/>
                      </a:lnTo>
                      <a:lnTo>
                        <a:pt x="1509" y="2359"/>
                      </a:lnTo>
                      <a:lnTo>
                        <a:pt x="1506" y="2388"/>
                      </a:lnTo>
                      <a:lnTo>
                        <a:pt x="1505" y="2416"/>
                      </a:lnTo>
                      <a:lnTo>
                        <a:pt x="1503" y="2444"/>
                      </a:lnTo>
                      <a:lnTo>
                        <a:pt x="1502" y="2468"/>
                      </a:lnTo>
                      <a:lnTo>
                        <a:pt x="1501" y="2488"/>
                      </a:lnTo>
                      <a:lnTo>
                        <a:pt x="1500" y="2505"/>
                      </a:lnTo>
                      <a:lnTo>
                        <a:pt x="1500" y="2516"/>
                      </a:lnTo>
                      <a:lnTo>
                        <a:pt x="1499" y="2519"/>
                      </a:lnTo>
                      <a:lnTo>
                        <a:pt x="1499" y="2532"/>
                      </a:lnTo>
                      <a:lnTo>
                        <a:pt x="1497" y="2546"/>
                      </a:lnTo>
                      <a:lnTo>
                        <a:pt x="1493" y="2562"/>
                      </a:lnTo>
                      <a:lnTo>
                        <a:pt x="1487" y="2579"/>
                      </a:lnTo>
                      <a:lnTo>
                        <a:pt x="1479" y="2598"/>
                      </a:lnTo>
                      <a:lnTo>
                        <a:pt x="1468" y="2616"/>
                      </a:lnTo>
                      <a:lnTo>
                        <a:pt x="1454" y="2635"/>
                      </a:lnTo>
                      <a:lnTo>
                        <a:pt x="1437" y="2655"/>
                      </a:lnTo>
                      <a:lnTo>
                        <a:pt x="1416" y="2673"/>
                      </a:lnTo>
                      <a:lnTo>
                        <a:pt x="1390" y="2692"/>
                      </a:lnTo>
                      <a:lnTo>
                        <a:pt x="1361" y="2709"/>
                      </a:lnTo>
                      <a:lnTo>
                        <a:pt x="1327" y="2726"/>
                      </a:lnTo>
                      <a:lnTo>
                        <a:pt x="1286" y="2741"/>
                      </a:lnTo>
                      <a:lnTo>
                        <a:pt x="1263" y="2770"/>
                      </a:lnTo>
                      <a:lnTo>
                        <a:pt x="1234" y="2798"/>
                      </a:lnTo>
                      <a:lnTo>
                        <a:pt x="1202" y="2823"/>
                      </a:lnTo>
                      <a:lnTo>
                        <a:pt x="1180" y="2835"/>
                      </a:lnTo>
                      <a:lnTo>
                        <a:pt x="1155" y="2842"/>
                      </a:lnTo>
                      <a:lnTo>
                        <a:pt x="1130" y="2844"/>
                      </a:lnTo>
                      <a:lnTo>
                        <a:pt x="930" y="2844"/>
                      </a:lnTo>
                      <a:lnTo>
                        <a:pt x="904" y="2842"/>
                      </a:lnTo>
                      <a:lnTo>
                        <a:pt x="880" y="2835"/>
                      </a:lnTo>
                      <a:lnTo>
                        <a:pt x="857" y="2823"/>
                      </a:lnTo>
                      <a:lnTo>
                        <a:pt x="826" y="2798"/>
                      </a:lnTo>
                      <a:lnTo>
                        <a:pt x="797" y="2770"/>
                      </a:lnTo>
                      <a:lnTo>
                        <a:pt x="773" y="2741"/>
                      </a:lnTo>
                      <a:lnTo>
                        <a:pt x="731" y="2724"/>
                      </a:lnTo>
                      <a:lnTo>
                        <a:pt x="695" y="2707"/>
                      </a:lnTo>
                      <a:lnTo>
                        <a:pt x="663" y="2688"/>
                      </a:lnTo>
                      <a:lnTo>
                        <a:pt x="637" y="2668"/>
                      </a:lnTo>
                      <a:lnTo>
                        <a:pt x="616" y="2648"/>
                      </a:lnTo>
                      <a:lnTo>
                        <a:pt x="599" y="2627"/>
                      </a:lnTo>
                      <a:lnTo>
                        <a:pt x="586" y="2607"/>
                      </a:lnTo>
                      <a:lnTo>
                        <a:pt x="576" y="2586"/>
                      </a:lnTo>
                      <a:lnTo>
                        <a:pt x="569" y="2567"/>
                      </a:lnTo>
                      <a:lnTo>
                        <a:pt x="564" y="2549"/>
                      </a:lnTo>
                      <a:lnTo>
                        <a:pt x="562" y="2534"/>
                      </a:lnTo>
                      <a:lnTo>
                        <a:pt x="561" y="2519"/>
                      </a:lnTo>
                      <a:lnTo>
                        <a:pt x="561" y="2519"/>
                      </a:lnTo>
                      <a:lnTo>
                        <a:pt x="561" y="2516"/>
                      </a:lnTo>
                      <a:lnTo>
                        <a:pt x="560" y="2505"/>
                      </a:lnTo>
                      <a:lnTo>
                        <a:pt x="559" y="2488"/>
                      </a:lnTo>
                      <a:lnTo>
                        <a:pt x="557" y="2468"/>
                      </a:lnTo>
                      <a:lnTo>
                        <a:pt x="556" y="2444"/>
                      </a:lnTo>
                      <a:lnTo>
                        <a:pt x="554" y="2416"/>
                      </a:lnTo>
                      <a:lnTo>
                        <a:pt x="553" y="2388"/>
                      </a:lnTo>
                      <a:lnTo>
                        <a:pt x="551" y="2359"/>
                      </a:lnTo>
                      <a:lnTo>
                        <a:pt x="550" y="2331"/>
                      </a:lnTo>
                      <a:lnTo>
                        <a:pt x="548" y="2303"/>
                      </a:lnTo>
                      <a:lnTo>
                        <a:pt x="547" y="2278"/>
                      </a:lnTo>
                      <a:lnTo>
                        <a:pt x="546" y="2257"/>
                      </a:lnTo>
                      <a:lnTo>
                        <a:pt x="502" y="2222"/>
                      </a:lnTo>
                      <a:lnTo>
                        <a:pt x="464" y="2184"/>
                      </a:lnTo>
                      <a:lnTo>
                        <a:pt x="431" y="2144"/>
                      </a:lnTo>
                      <a:lnTo>
                        <a:pt x="404" y="2102"/>
                      </a:lnTo>
                      <a:lnTo>
                        <a:pt x="382" y="2057"/>
                      </a:lnTo>
                      <a:lnTo>
                        <a:pt x="367" y="2012"/>
                      </a:lnTo>
                      <a:lnTo>
                        <a:pt x="357" y="1965"/>
                      </a:lnTo>
                      <a:lnTo>
                        <a:pt x="354" y="1918"/>
                      </a:lnTo>
                      <a:lnTo>
                        <a:pt x="352" y="1893"/>
                      </a:lnTo>
                      <a:lnTo>
                        <a:pt x="345" y="1868"/>
                      </a:lnTo>
                      <a:lnTo>
                        <a:pt x="334" y="1842"/>
                      </a:lnTo>
                      <a:lnTo>
                        <a:pt x="319" y="1813"/>
                      </a:lnTo>
                      <a:lnTo>
                        <a:pt x="300" y="1782"/>
                      </a:lnTo>
                      <a:lnTo>
                        <a:pt x="278" y="1747"/>
                      </a:lnTo>
                      <a:lnTo>
                        <a:pt x="251" y="1709"/>
                      </a:lnTo>
                      <a:lnTo>
                        <a:pt x="230" y="1677"/>
                      </a:lnTo>
                      <a:lnTo>
                        <a:pt x="207" y="1643"/>
                      </a:lnTo>
                      <a:lnTo>
                        <a:pt x="184" y="1608"/>
                      </a:lnTo>
                      <a:lnTo>
                        <a:pt x="162" y="1571"/>
                      </a:lnTo>
                      <a:lnTo>
                        <a:pt x="139" y="1532"/>
                      </a:lnTo>
                      <a:lnTo>
                        <a:pt x="117" y="1490"/>
                      </a:lnTo>
                      <a:lnTo>
                        <a:pt x="96" y="1447"/>
                      </a:lnTo>
                      <a:lnTo>
                        <a:pt x="77" y="1400"/>
                      </a:lnTo>
                      <a:lnTo>
                        <a:pt x="57" y="1351"/>
                      </a:lnTo>
                      <a:lnTo>
                        <a:pt x="41" y="1299"/>
                      </a:lnTo>
                      <a:lnTo>
                        <a:pt x="28" y="1244"/>
                      </a:lnTo>
                      <a:lnTo>
                        <a:pt x="16" y="1185"/>
                      </a:lnTo>
                      <a:lnTo>
                        <a:pt x="7" y="1123"/>
                      </a:lnTo>
                      <a:lnTo>
                        <a:pt x="2" y="1058"/>
                      </a:lnTo>
                      <a:lnTo>
                        <a:pt x="0" y="989"/>
                      </a:lnTo>
                      <a:lnTo>
                        <a:pt x="3" y="908"/>
                      </a:lnTo>
                      <a:lnTo>
                        <a:pt x="14" y="829"/>
                      </a:lnTo>
                      <a:lnTo>
                        <a:pt x="30" y="752"/>
                      </a:lnTo>
                      <a:lnTo>
                        <a:pt x="53" y="678"/>
                      </a:lnTo>
                      <a:lnTo>
                        <a:pt x="81" y="605"/>
                      </a:lnTo>
                      <a:lnTo>
                        <a:pt x="115" y="535"/>
                      </a:lnTo>
                      <a:lnTo>
                        <a:pt x="154" y="468"/>
                      </a:lnTo>
                      <a:lnTo>
                        <a:pt x="199" y="406"/>
                      </a:lnTo>
                      <a:lnTo>
                        <a:pt x="249" y="346"/>
                      </a:lnTo>
                      <a:lnTo>
                        <a:pt x="302" y="291"/>
                      </a:lnTo>
                      <a:lnTo>
                        <a:pt x="361" y="239"/>
                      </a:lnTo>
                      <a:lnTo>
                        <a:pt x="422" y="192"/>
                      </a:lnTo>
                      <a:lnTo>
                        <a:pt x="488" y="149"/>
                      </a:lnTo>
                      <a:lnTo>
                        <a:pt x="557" y="111"/>
                      </a:lnTo>
                      <a:lnTo>
                        <a:pt x="630" y="79"/>
                      </a:lnTo>
                      <a:lnTo>
                        <a:pt x="705" y="51"/>
                      </a:lnTo>
                      <a:lnTo>
                        <a:pt x="783" y="30"/>
                      </a:lnTo>
                      <a:lnTo>
                        <a:pt x="863" y="14"/>
                      </a:lnTo>
                      <a:lnTo>
                        <a:pt x="946" y="4"/>
                      </a:lnTo>
                      <a:lnTo>
                        <a:pt x="10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Freeform 28"/>
                <p:cNvSpPr>
                  <a:spLocks/>
                </p:cNvSpPr>
                <p:nvPr/>
              </p:nvSpPr>
              <p:spPr bwMode="auto">
                <a:xfrm>
                  <a:off x="6823075" y="1300163"/>
                  <a:ext cx="14287" cy="36513"/>
                </a:xfrm>
                <a:custGeom>
                  <a:avLst/>
                  <a:gdLst>
                    <a:gd name="T0" fmla="*/ 65 w 130"/>
                    <a:gd name="T1" fmla="*/ 0 h 322"/>
                    <a:gd name="T2" fmla="*/ 65 w 130"/>
                    <a:gd name="T3" fmla="*/ 0 h 322"/>
                    <a:gd name="T4" fmla="*/ 82 w 130"/>
                    <a:gd name="T5" fmla="*/ 2 h 322"/>
                    <a:gd name="T6" fmla="*/ 98 w 130"/>
                    <a:gd name="T7" fmla="*/ 8 h 322"/>
                    <a:gd name="T8" fmla="*/ 111 w 130"/>
                    <a:gd name="T9" fmla="*/ 19 h 322"/>
                    <a:gd name="T10" fmla="*/ 121 w 130"/>
                    <a:gd name="T11" fmla="*/ 32 h 322"/>
                    <a:gd name="T12" fmla="*/ 128 w 130"/>
                    <a:gd name="T13" fmla="*/ 47 h 322"/>
                    <a:gd name="T14" fmla="*/ 130 w 130"/>
                    <a:gd name="T15" fmla="*/ 64 h 322"/>
                    <a:gd name="T16" fmla="*/ 130 w 130"/>
                    <a:gd name="T17" fmla="*/ 258 h 322"/>
                    <a:gd name="T18" fmla="*/ 128 w 130"/>
                    <a:gd name="T19" fmla="*/ 276 h 322"/>
                    <a:gd name="T20" fmla="*/ 121 w 130"/>
                    <a:gd name="T21" fmla="*/ 290 h 322"/>
                    <a:gd name="T22" fmla="*/ 111 w 130"/>
                    <a:gd name="T23" fmla="*/ 304 h 322"/>
                    <a:gd name="T24" fmla="*/ 98 w 130"/>
                    <a:gd name="T25" fmla="*/ 314 h 322"/>
                    <a:gd name="T26" fmla="*/ 82 w 130"/>
                    <a:gd name="T27" fmla="*/ 320 h 322"/>
                    <a:gd name="T28" fmla="*/ 65 w 130"/>
                    <a:gd name="T29" fmla="*/ 322 h 322"/>
                    <a:gd name="T30" fmla="*/ 48 w 130"/>
                    <a:gd name="T31" fmla="*/ 320 h 322"/>
                    <a:gd name="T32" fmla="*/ 32 w 130"/>
                    <a:gd name="T33" fmla="*/ 314 h 322"/>
                    <a:gd name="T34" fmla="*/ 19 w 130"/>
                    <a:gd name="T35" fmla="*/ 304 h 322"/>
                    <a:gd name="T36" fmla="*/ 8 w 130"/>
                    <a:gd name="T37" fmla="*/ 290 h 322"/>
                    <a:gd name="T38" fmla="*/ 2 w 130"/>
                    <a:gd name="T39" fmla="*/ 276 h 322"/>
                    <a:gd name="T40" fmla="*/ 0 w 130"/>
                    <a:gd name="T41" fmla="*/ 258 h 322"/>
                    <a:gd name="T42" fmla="*/ 0 w 130"/>
                    <a:gd name="T43" fmla="*/ 64 h 322"/>
                    <a:gd name="T44" fmla="*/ 2 w 130"/>
                    <a:gd name="T45" fmla="*/ 47 h 322"/>
                    <a:gd name="T46" fmla="*/ 8 w 130"/>
                    <a:gd name="T47" fmla="*/ 32 h 322"/>
                    <a:gd name="T48" fmla="*/ 19 w 130"/>
                    <a:gd name="T49" fmla="*/ 19 h 322"/>
                    <a:gd name="T50" fmla="*/ 32 w 130"/>
                    <a:gd name="T51" fmla="*/ 8 h 322"/>
                    <a:gd name="T52" fmla="*/ 48 w 130"/>
                    <a:gd name="T53" fmla="*/ 2 h 322"/>
                    <a:gd name="T54" fmla="*/ 65 w 130"/>
                    <a:gd name="T55" fmla="*/ 0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0" h="322">
                      <a:moveTo>
                        <a:pt x="65" y="0"/>
                      </a:moveTo>
                      <a:lnTo>
                        <a:pt x="65" y="0"/>
                      </a:lnTo>
                      <a:lnTo>
                        <a:pt x="82" y="2"/>
                      </a:lnTo>
                      <a:lnTo>
                        <a:pt x="98" y="8"/>
                      </a:lnTo>
                      <a:lnTo>
                        <a:pt x="111" y="19"/>
                      </a:lnTo>
                      <a:lnTo>
                        <a:pt x="121" y="32"/>
                      </a:lnTo>
                      <a:lnTo>
                        <a:pt x="128" y="47"/>
                      </a:lnTo>
                      <a:lnTo>
                        <a:pt x="130" y="64"/>
                      </a:lnTo>
                      <a:lnTo>
                        <a:pt x="130" y="258"/>
                      </a:lnTo>
                      <a:lnTo>
                        <a:pt x="128" y="276"/>
                      </a:lnTo>
                      <a:lnTo>
                        <a:pt x="121" y="290"/>
                      </a:lnTo>
                      <a:lnTo>
                        <a:pt x="111" y="304"/>
                      </a:lnTo>
                      <a:lnTo>
                        <a:pt x="98" y="314"/>
                      </a:lnTo>
                      <a:lnTo>
                        <a:pt x="82" y="320"/>
                      </a:lnTo>
                      <a:lnTo>
                        <a:pt x="65" y="322"/>
                      </a:lnTo>
                      <a:lnTo>
                        <a:pt x="48" y="320"/>
                      </a:lnTo>
                      <a:lnTo>
                        <a:pt x="32" y="314"/>
                      </a:lnTo>
                      <a:lnTo>
                        <a:pt x="19" y="304"/>
                      </a:lnTo>
                      <a:lnTo>
                        <a:pt x="8" y="290"/>
                      </a:lnTo>
                      <a:lnTo>
                        <a:pt x="2" y="276"/>
                      </a:lnTo>
                      <a:lnTo>
                        <a:pt x="0" y="258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2"/>
                      </a:lnTo>
                      <a:lnTo>
                        <a:pt x="19" y="19"/>
                      </a:lnTo>
                      <a:lnTo>
                        <a:pt x="32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Freeform 29"/>
                <p:cNvSpPr>
                  <a:spLocks/>
                </p:cNvSpPr>
                <p:nvPr/>
              </p:nvSpPr>
              <p:spPr bwMode="auto">
                <a:xfrm>
                  <a:off x="6738938" y="1320800"/>
                  <a:ext cx="26987" cy="34925"/>
                </a:xfrm>
                <a:custGeom>
                  <a:avLst/>
                  <a:gdLst>
                    <a:gd name="T0" fmla="*/ 65 w 228"/>
                    <a:gd name="T1" fmla="*/ 0 h 298"/>
                    <a:gd name="T2" fmla="*/ 82 w 228"/>
                    <a:gd name="T3" fmla="*/ 2 h 298"/>
                    <a:gd name="T4" fmla="*/ 97 w 228"/>
                    <a:gd name="T5" fmla="*/ 9 h 298"/>
                    <a:gd name="T6" fmla="*/ 111 w 228"/>
                    <a:gd name="T7" fmla="*/ 19 h 298"/>
                    <a:gd name="T8" fmla="*/ 121 w 228"/>
                    <a:gd name="T9" fmla="*/ 33 h 298"/>
                    <a:gd name="T10" fmla="*/ 219 w 228"/>
                    <a:gd name="T11" fmla="*/ 201 h 298"/>
                    <a:gd name="T12" fmla="*/ 225 w 228"/>
                    <a:gd name="T13" fmla="*/ 217 h 298"/>
                    <a:gd name="T14" fmla="*/ 228 w 228"/>
                    <a:gd name="T15" fmla="*/ 234 h 298"/>
                    <a:gd name="T16" fmla="*/ 225 w 228"/>
                    <a:gd name="T17" fmla="*/ 250 h 298"/>
                    <a:gd name="T18" fmla="*/ 219 w 228"/>
                    <a:gd name="T19" fmla="*/ 265 h 298"/>
                    <a:gd name="T20" fmla="*/ 209 w 228"/>
                    <a:gd name="T21" fmla="*/ 279 h 298"/>
                    <a:gd name="T22" fmla="*/ 196 w 228"/>
                    <a:gd name="T23" fmla="*/ 290 h 298"/>
                    <a:gd name="T24" fmla="*/ 180 w 228"/>
                    <a:gd name="T25" fmla="*/ 296 h 298"/>
                    <a:gd name="T26" fmla="*/ 163 w 228"/>
                    <a:gd name="T27" fmla="*/ 298 h 298"/>
                    <a:gd name="T28" fmla="*/ 146 w 228"/>
                    <a:gd name="T29" fmla="*/ 296 h 298"/>
                    <a:gd name="T30" fmla="*/ 131 w 228"/>
                    <a:gd name="T31" fmla="*/ 290 h 298"/>
                    <a:gd name="T32" fmla="*/ 117 w 228"/>
                    <a:gd name="T33" fmla="*/ 279 h 298"/>
                    <a:gd name="T34" fmla="*/ 106 w 228"/>
                    <a:gd name="T35" fmla="*/ 265 h 298"/>
                    <a:gd name="T36" fmla="*/ 8 w 228"/>
                    <a:gd name="T37" fmla="*/ 97 h 298"/>
                    <a:gd name="T38" fmla="*/ 2 w 228"/>
                    <a:gd name="T39" fmla="*/ 82 h 298"/>
                    <a:gd name="T40" fmla="*/ 0 w 228"/>
                    <a:gd name="T41" fmla="*/ 65 h 298"/>
                    <a:gd name="T42" fmla="*/ 2 w 228"/>
                    <a:gd name="T43" fmla="*/ 49 h 298"/>
                    <a:gd name="T44" fmla="*/ 8 w 228"/>
                    <a:gd name="T45" fmla="*/ 33 h 298"/>
                    <a:gd name="T46" fmla="*/ 19 w 228"/>
                    <a:gd name="T47" fmla="*/ 20 h 298"/>
                    <a:gd name="T48" fmla="*/ 32 w 228"/>
                    <a:gd name="T49" fmla="*/ 10 h 298"/>
                    <a:gd name="T50" fmla="*/ 49 w 228"/>
                    <a:gd name="T51" fmla="*/ 2 h 298"/>
                    <a:gd name="T52" fmla="*/ 65 w 228"/>
                    <a:gd name="T53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8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7" y="9"/>
                      </a:lnTo>
                      <a:lnTo>
                        <a:pt x="111" y="19"/>
                      </a:lnTo>
                      <a:lnTo>
                        <a:pt x="121" y="33"/>
                      </a:lnTo>
                      <a:lnTo>
                        <a:pt x="219" y="201"/>
                      </a:lnTo>
                      <a:lnTo>
                        <a:pt x="225" y="217"/>
                      </a:lnTo>
                      <a:lnTo>
                        <a:pt x="228" y="234"/>
                      </a:lnTo>
                      <a:lnTo>
                        <a:pt x="225" y="250"/>
                      </a:lnTo>
                      <a:lnTo>
                        <a:pt x="219" y="265"/>
                      </a:lnTo>
                      <a:lnTo>
                        <a:pt x="209" y="279"/>
                      </a:lnTo>
                      <a:lnTo>
                        <a:pt x="196" y="290"/>
                      </a:lnTo>
                      <a:lnTo>
                        <a:pt x="180" y="296"/>
                      </a:lnTo>
                      <a:lnTo>
                        <a:pt x="163" y="298"/>
                      </a:lnTo>
                      <a:lnTo>
                        <a:pt x="146" y="296"/>
                      </a:lnTo>
                      <a:lnTo>
                        <a:pt x="131" y="290"/>
                      </a:lnTo>
                      <a:lnTo>
                        <a:pt x="117" y="279"/>
                      </a:lnTo>
                      <a:lnTo>
                        <a:pt x="106" y="265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20"/>
                      </a:lnTo>
                      <a:lnTo>
                        <a:pt x="32" y="10"/>
                      </a:lnTo>
                      <a:lnTo>
                        <a:pt x="49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Freeform 30"/>
                <p:cNvSpPr>
                  <a:spLocks/>
                </p:cNvSpPr>
                <p:nvPr/>
              </p:nvSpPr>
              <p:spPr bwMode="auto">
                <a:xfrm>
                  <a:off x="6678613" y="1382713"/>
                  <a:ext cx="33337" cy="25400"/>
                </a:xfrm>
                <a:custGeom>
                  <a:avLst/>
                  <a:gdLst>
                    <a:gd name="T0" fmla="*/ 65 w 299"/>
                    <a:gd name="T1" fmla="*/ 0 h 226"/>
                    <a:gd name="T2" fmla="*/ 81 w 299"/>
                    <a:gd name="T3" fmla="*/ 2 h 226"/>
                    <a:gd name="T4" fmla="*/ 98 w 299"/>
                    <a:gd name="T5" fmla="*/ 8 h 226"/>
                    <a:gd name="T6" fmla="*/ 267 w 299"/>
                    <a:gd name="T7" fmla="*/ 104 h 226"/>
                    <a:gd name="T8" fmla="*/ 281 w 299"/>
                    <a:gd name="T9" fmla="*/ 116 h 226"/>
                    <a:gd name="T10" fmla="*/ 290 w 299"/>
                    <a:gd name="T11" fmla="*/ 129 h 226"/>
                    <a:gd name="T12" fmla="*/ 297 w 299"/>
                    <a:gd name="T13" fmla="*/ 144 h 226"/>
                    <a:gd name="T14" fmla="*/ 299 w 299"/>
                    <a:gd name="T15" fmla="*/ 160 h 226"/>
                    <a:gd name="T16" fmla="*/ 297 w 299"/>
                    <a:gd name="T17" fmla="*/ 177 h 226"/>
                    <a:gd name="T18" fmla="*/ 290 w 299"/>
                    <a:gd name="T19" fmla="*/ 193 h 226"/>
                    <a:gd name="T20" fmla="*/ 280 w 299"/>
                    <a:gd name="T21" fmla="*/ 207 h 226"/>
                    <a:gd name="T22" fmla="*/ 266 w 299"/>
                    <a:gd name="T23" fmla="*/ 217 h 226"/>
                    <a:gd name="T24" fmla="*/ 250 w 299"/>
                    <a:gd name="T25" fmla="*/ 224 h 226"/>
                    <a:gd name="T26" fmla="*/ 234 w 299"/>
                    <a:gd name="T27" fmla="*/ 226 h 226"/>
                    <a:gd name="T28" fmla="*/ 217 w 299"/>
                    <a:gd name="T29" fmla="*/ 224 h 226"/>
                    <a:gd name="T30" fmla="*/ 201 w 299"/>
                    <a:gd name="T31" fmla="*/ 216 h 226"/>
                    <a:gd name="T32" fmla="*/ 32 w 299"/>
                    <a:gd name="T33" fmla="*/ 120 h 226"/>
                    <a:gd name="T34" fmla="*/ 18 w 299"/>
                    <a:gd name="T35" fmla="*/ 110 h 226"/>
                    <a:gd name="T36" fmla="*/ 8 w 299"/>
                    <a:gd name="T37" fmla="*/ 96 h 226"/>
                    <a:gd name="T38" fmla="*/ 2 w 299"/>
                    <a:gd name="T39" fmla="*/ 81 h 226"/>
                    <a:gd name="T40" fmla="*/ 0 w 299"/>
                    <a:gd name="T41" fmla="*/ 64 h 226"/>
                    <a:gd name="T42" fmla="*/ 2 w 299"/>
                    <a:gd name="T43" fmla="*/ 47 h 226"/>
                    <a:gd name="T44" fmla="*/ 8 w 299"/>
                    <a:gd name="T45" fmla="*/ 31 h 226"/>
                    <a:gd name="T46" fmla="*/ 19 w 299"/>
                    <a:gd name="T47" fmla="*/ 18 h 226"/>
                    <a:gd name="T48" fmla="*/ 33 w 299"/>
                    <a:gd name="T49" fmla="*/ 8 h 226"/>
                    <a:gd name="T50" fmla="*/ 48 w 299"/>
                    <a:gd name="T51" fmla="*/ 2 h 226"/>
                    <a:gd name="T52" fmla="*/ 65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65" y="0"/>
                      </a:moveTo>
                      <a:lnTo>
                        <a:pt x="81" y="2"/>
                      </a:lnTo>
                      <a:lnTo>
                        <a:pt x="98" y="8"/>
                      </a:lnTo>
                      <a:lnTo>
                        <a:pt x="267" y="104"/>
                      </a:lnTo>
                      <a:lnTo>
                        <a:pt x="281" y="116"/>
                      </a:lnTo>
                      <a:lnTo>
                        <a:pt x="290" y="129"/>
                      </a:lnTo>
                      <a:lnTo>
                        <a:pt x="297" y="144"/>
                      </a:lnTo>
                      <a:lnTo>
                        <a:pt x="299" y="160"/>
                      </a:lnTo>
                      <a:lnTo>
                        <a:pt x="297" y="177"/>
                      </a:lnTo>
                      <a:lnTo>
                        <a:pt x="290" y="193"/>
                      </a:lnTo>
                      <a:lnTo>
                        <a:pt x="280" y="207"/>
                      </a:lnTo>
                      <a:lnTo>
                        <a:pt x="266" y="217"/>
                      </a:lnTo>
                      <a:lnTo>
                        <a:pt x="250" y="224"/>
                      </a:lnTo>
                      <a:lnTo>
                        <a:pt x="234" y="226"/>
                      </a:lnTo>
                      <a:lnTo>
                        <a:pt x="217" y="224"/>
                      </a:lnTo>
                      <a:lnTo>
                        <a:pt x="201" y="216"/>
                      </a:lnTo>
                      <a:lnTo>
                        <a:pt x="32" y="120"/>
                      </a:lnTo>
                      <a:lnTo>
                        <a:pt x="18" y="110"/>
                      </a:lnTo>
                      <a:lnTo>
                        <a:pt x="8" y="96"/>
                      </a:lnTo>
                      <a:lnTo>
                        <a:pt x="2" y="81"/>
                      </a:lnTo>
                      <a:lnTo>
                        <a:pt x="0" y="64"/>
                      </a:lnTo>
                      <a:lnTo>
                        <a:pt x="2" y="47"/>
                      </a:lnTo>
                      <a:lnTo>
                        <a:pt x="8" y="31"/>
                      </a:lnTo>
                      <a:lnTo>
                        <a:pt x="19" y="18"/>
                      </a:lnTo>
                      <a:lnTo>
                        <a:pt x="33" y="8"/>
                      </a:lnTo>
                      <a:lnTo>
                        <a:pt x="48" y="2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Freeform 31"/>
                <p:cNvSpPr>
                  <a:spLocks/>
                </p:cNvSpPr>
                <p:nvPr/>
              </p:nvSpPr>
              <p:spPr bwMode="auto">
                <a:xfrm>
                  <a:off x="6656388" y="1463675"/>
                  <a:ext cx="36512" cy="15875"/>
                </a:xfrm>
                <a:custGeom>
                  <a:avLst/>
                  <a:gdLst>
                    <a:gd name="T0" fmla="*/ 65 w 325"/>
                    <a:gd name="T1" fmla="*/ 0 h 129"/>
                    <a:gd name="T2" fmla="*/ 261 w 325"/>
                    <a:gd name="T3" fmla="*/ 0 h 129"/>
                    <a:gd name="T4" fmla="*/ 278 w 325"/>
                    <a:gd name="T5" fmla="*/ 3 h 129"/>
                    <a:gd name="T6" fmla="*/ 294 w 325"/>
                    <a:gd name="T7" fmla="*/ 9 h 129"/>
                    <a:gd name="T8" fmla="*/ 306 w 325"/>
                    <a:gd name="T9" fmla="*/ 19 h 129"/>
                    <a:gd name="T10" fmla="*/ 317 w 325"/>
                    <a:gd name="T11" fmla="*/ 32 h 129"/>
                    <a:gd name="T12" fmla="*/ 323 w 325"/>
                    <a:gd name="T13" fmla="*/ 47 h 129"/>
                    <a:gd name="T14" fmla="*/ 325 w 325"/>
                    <a:gd name="T15" fmla="*/ 65 h 129"/>
                    <a:gd name="T16" fmla="*/ 323 w 325"/>
                    <a:gd name="T17" fmla="*/ 82 h 129"/>
                    <a:gd name="T18" fmla="*/ 317 w 325"/>
                    <a:gd name="T19" fmla="*/ 97 h 129"/>
                    <a:gd name="T20" fmla="*/ 306 w 325"/>
                    <a:gd name="T21" fmla="*/ 110 h 129"/>
                    <a:gd name="T22" fmla="*/ 294 w 325"/>
                    <a:gd name="T23" fmla="*/ 120 h 129"/>
                    <a:gd name="T24" fmla="*/ 278 w 325"/>
                    <a:gd name="T25" fmla="*/ 127 h 129"/>
                    <a:gd name="T26" fmla="*/ 261 w 325"/>
                    <a:gd name="T27" fmla="*/ 129 h 129"/>
                    <a:gd name="T28" fmla="*/ 65 w 325"/>
                    <a:gd name="T29" fmla="*/ 129 h 129"/>
                    <a:gd name="T30" fmla="*/ 48 w 325"/>
                    <a:gd name="T31" fmla="*/ 127 h 129"/>
                    <a:gd name="T32" fmla="*/ 33 w 325"/>
                    <a:gd name="T33" fmla="*/ 120 h 129"/>
                    <a:gd name="T34" fmla="*/ 19 w 325"/>
                    <a:gd name="T35" fmla="*/ 110 h 129"/>
                    <a:gd name="T36" fmla="*/ 10 w 325"/>
                    <a:gd name="T37" fmla="*/ 97 h 129"/>
                    <a:gd name="T38" fmla="*/ 2 w 325"/>
                    <a:gd name="T39" fmla="*/ 82 h 129"/>
                    <a:gd name="T40" fmla="*/ 0 w 325"/>
                    <a:gd name="T41" fmla="*/ 65 h 129"/>
                    <a:gd name="T42" fmla="*/ 2 w 325"/>
                    <a:gd name="T43" fmla="*/ 47 h 129"/>
                    <a:gd name="T44" fmla="*/ 10 w 325"/>
                    <a:gd name="T45" fmla="*/ 32 h 129"/>
                    <a:gd name="T46" fmla="*/ 19 w 325"/>
                    <a:gd name="T47" fmla="*/ 19 h 129"/>
                    <a:gd name="T48" fmla="*/ 33 w 325"/>
                    <a:gd name="T49" fmla="*/ 9 h 129"/>
                    <a:gd name="T50" fmla="*/ 48 w 325"/>
                    <a:gd name="T51" fmla="*/ 3 h 129"/>
                    <a:gd name="T52" fmla="*/ 65 w 325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5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7" y="32"/>
                      </a:lnTo>
                      <a:lnTo>
                        <a:pt x="323" y="47"/>
                      </a:lnTo>
                      <a:lnTo>
                        <a:pt x="325" y="65"/>
                      </a:lnTo>
                      <a:lnTo>
                        <a:pt x="323" y="82"/>
                      </a:lnTo>
                      <a:lnTo>
                        <a:pt x="317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3" y="120"/>
                      </a:lnTo>
                      <a:lnTo>
                        <a:pt x="19" y="110"/>
                      </a:lnTo>
                      <a:lnTo>
                        <a:pt x="10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10" y="32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Freeform 32"/>
                <p:cNvSpPr>
                  <a:spLocks/>
                </p:cNvSpPr>
                <p:nvPr/>
              </p:nvSpPr>
              <p:spPr bwMode="auto">
                <a:xfrm>
                  <a:off x="6678613" y="1536700"/>
                  <a:ext cx="33337" cy="25400"/>
                </a:xfrm>
                <a:custGeom>
                  <a:avLst/>
                  <a:gdLst>
                    <a:gd name="T0" fmla="*/ 234 w 299"/>
                    <a:gd name="T1" fmla="*/ 0 h 227"/>
                    <a:gd name="T2" fmla="*/ 251 w 299"/>
                    <a:gd name="T3" fmla="*/ 3 h 227"/>
                    <a:gd name="T4" fmla="*/ 266 w 299"/>
                    <a:gd name="T5" fmla="*/ 9 h 227"/>
                    <a:gd name="T6" fmla="*/ 280 w 299"/>
                    <a:gd name="T7" fmla="*/ 19 h 227"/>
                    <a:gd name="T8" fmla="*/ 290 w 299"/>
                    <a:gd name="T9" fmla="*/ 33 h 227"/>
                    <a:gd name="T10" fmla="*/ 297 w 299"/>
                    <a:gd name="T11" fmla="*/ 49 h 227"/>
                    <a:gd name="T12" fmla="*/ 299 w 299"/>
                    <a:gd name="T13" fmla="*/ 66 h 227"/>
                    <a:gd name="T14" fmla="*/ 297 w 299"/>
                    <a:gd name="T15" fmla="*/ 82 h 227"/>
                    <a:gd name="T16" fmla="*/ 290 w 299"/>
                    <a:gd name="T17" fmla="*/ 97 h 227"/>
                    <a:gd name="T18" fmla="*/ 280 w 299"/>
                    <a:gd name="T19" fmla="*/ 111 h 227"/>
                    <a:gd name="T20" fmla="*/ 267 w 299"/>
                    <a:gd name="T21" fmla="*/ 122 h 227"/>
                    <a:gd name="T22" fmla="*/ 98 w 299"/>
                    <a:gd name="T23" fmla="*/ 218 h 227"/>
                    <a:gd name="T24" fmla="*/ 82 w 299"/>
                    <a:gd name="T25" fmla="*/ 224 h 227"/>
                    <a:gd name="T26" fmla="*/ 65 w 299"/>
                    <a:gd name="T27" fmla="*/ 227 h 227"/>
                    <a:gd name="T28" fmla="*/ 48 w 299"/>
                    <a:gd name="T29" fmla="*/ 224 h 227"/>
                    <a:gd name="T30" fmla="*/ 33 w 299"/>
                    <a:gd name="T31" fmla="*/ 219 h 227"/>
                    <a:gd name="T32" fmla="*/ 19 w 299"/>
                    <a:gd name="T33" fmla="*/ 208 h 227"/>
                    <a:gd name="T34" fmla="*/ 8 w 299"/>
                    <a:gd name="T35" fmla="*/ 195 h 227"/>
                    <a:gd name="T36" fmla="*/ 2 w 299"/>
                    <a:gd name="T37" fmla="*/ 179 h 227"/>
                    <a:gd name="T38" fmla="*/ 0 w 299"/>
                    <a:gd name="T39" fmla="*/ 162 h 227"/>
                    <a:gd name="T40" fmla="*/ 2 w 299"/>
                    <a:gd name="T41" fmla="*/ 146 h 227"/>
                    <a:gd name="T42" fmla="*/ 8 w 299"/>
                    <a:gd name="T43" fmla="*/ 130 h 227"/>
                    <a:gd name="T44" fmla="*/ 18 w 299"/>
                    <a:gd name="T45" fmla="*/ 117 h 227"/>
                    <a:gd name="T46" fmla="*/ 32 w 299"/>
                    <a:gd name="T47" fmla="*/ 107 h 227"/>
                    <a:gd name="T48" fmla="*/ 201 w 299"/>
                    <a:gd name="T49" fmla="*/ 10 h 227"/>
                    <a:gd name="T50" fmla="*/ 218 w 299"/>
                    <a:gd name="T51" fmla="*/ 2 h 227"/>
                    <a:gd name="T52" fmla="*/ 234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234" y="0"/>
                      </a:moveTo>
                      <a:lnTo>
                        <a:pt x="251" y="3"/>
                      </a:lnTo>
                      <a:lnTo>
                        <a:pt x="266" y="9"/>
                      </a:lnTo>
                      <a:lnTo>
                        <a:pt x="280" y="19"/>
                      </a:lnTo>
                      <a:lnTo>
                        <a:pt x="290" y="33"/>
                      </a:lnTo>
                      <a:lnTo>
                        <a:pt x="297" y="49"/>
                      </a:lnTo>
                      <a:lnTo>
                        <a:pt x="299" y="66"/>
                      </a:lnTo>
                      <a:lnTo>
                        <a:pt x="297" y="82"/>
                      </a:lnTo>
                      <a:lnTo>
                        <a:pt x="290" y="97"/>
                      </a:lnTo>
                      <a:lnTo>
                        <a:pt x="280" y="111"/>
                      </a:lnTo>
                      <a:lnTo>
                        <a:pt x="267" y="122"/>
                      </a:lnTo>
                      <a:lnTo>
                        <a:pt x="98" y="218"/>
                      </a:lnTo>
                      <a:lnTo>
                        <a:pt x="82" y="224"/>
                      </a:lnTo>
                      <a:lnTo>
                        <a:pt x="65" y="227"/>
                      </a:lnTo>
                      <a:lnTo>
                        <a:pt x="48" y="224"/>
                      </a:lnTo>
                      <a:lnTo>
                        <a:pt x="33" y="219"/>
                      </a:lnTo>
                      <a:lnTo>
                        <a:pt x="19" y="208"/>
                      </a:lnTo>
                      <a:lnTo>
                        <a:pt x="8" y="195"/>
                      </a:lnTo>
                      <a:lnTo>
                        <a:pt x="2" y="179"/>
                      </a:lnTo>
                      <a:lnTo>
                        <a:pt x="0" y="162"/>
                      </a:lnTo>
                      <a:lnTo>
                        <a:pt x="2" y="146"/>
                      </a:lnTo>
                      <a:lnTo>
                        <a:pt x="8" y="130"/>
                      </a:lnTo>
                      <a:lnTo>
                        <a:pt x="18" y="117"/>
                      </a:lnTo>
                      <a:lnTo>
                        <a:pt x="32" y="107"/>
                      </a:lnTo>
                      <a:lnTo>
                        <a:pt x="201" y="10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Freeform 33"/>
                <p:cNvSpPr>
                  <a:spLocks/>
                </p:cNvSpPr>
                <p:nvPr/>
              </p:nvSpPr>
              <p:spPr bwMode="auto">
                <a:xfrm>
                  <a:off x="6946900" y="1536700"/>
                  <a:ext cx="34925" cy="25400"/>
                </a:xfrm>
                <a:custGeom>
                  <a:avLst/>
                  <a:gdLst>
                    <a:gd name="T0" fmla="*/ 65 w 299"/>
                    <a:gd name="T1" fmla="*/ 0 h 227"/>
                    <a:gd name="T2" fmla="*/ 82 w 299"/>
                    <a:gd name="T3" fmla="*/ 2 h 227"/>
                    <a:gd name="T4" fmla="*/ 98 w 299"/>
                    <a:gd name="T5" fmla="*/ 10 h 227"/>
                    <a:gd name="T6" fmla="*/ 267 w 299"/>
                    <a:gd name="T7" fmla="*/ 107 h 227"/>
                    <a:gd name="T8" fmla="*/ 281 w 299"/>
                    <a:gd name="T9" fmla="*/ 117 h 227"/>
                    <a:gd name="T10" fmla="*/ 290 w 299"/>
                    <a:gd name="T11" fmla="*/ 130 h 227"/>
                    <a:gd name="T12" fmla="*/ 297 w 299"/>
                    <a:gd name="T13" fmla="*/ 146 h 227"/>
                    <a:gd name="T14" fmla="*/ 299 w 299"/>
                    <a:gd name="T15" fmla="*/ 162 h 227"/>
                    <a:gd name="T16" fmla="*/ 297 w 299"/>
                    <a:gd name="T17" fmla="*/ 179 h 227"/>
                    <a:gd name="T18" fmla="*/ 290 w 299"/>
                    <a:gd name="T19" fmla="*/ 195 h 227"/>
                    <a:gd name="T20" fmla="*/ 280 w 299"/>
                    <a:gd name="T21" fmla="*/ 208 h 227"/>
                    <a:gd name="T22" fmla="*/ 266 w 299"/>
                    <a:gd name="T23" fmla="*/ 219 h 227"/>
                    <a:gd name="T24" fmla="*/ 251 w 299"/>
                    <a:gd name="T25" fmla="*/ 224 h 227"/>
                    <a:gd name="T26" fmla="*/ 234 w 299"/>
                    <a:gd name="T27" fmla="*/ 227 h 227"/>
                    <a:gd name="T28" fmla="*/ 217 w 299"/>
                    <a:gd name="T29" fmla="*/ 224 h 227"/>
                    <a:gd name="T30" fmla="*/ 201 w 299"/>
                    <a:gd name="T31" fmla="*/ 218 h 227"/>
                    <a:gd name="T32" fmla="*/ 32 w 299"/>
                    <a:gd name="T33" fmla="*/ 122 h 227"/>
                    <a:gd name="T34" fmla="*/ 19 w 299"/>
                    <a:gd name="T35" fmla="*/ 111 h 227"/>
                    <a:gd name="T36" fmla="*/ 8 w 299"/>
                    <a:gd name="T37" fmla="*/ 97 h 227"/>
                    <a:gd name="T38" fmla="*/ 2 w 299"/>
                    <a:gd name="T39" fmla="*/ 82 h 227"/>
                    <a:gd name="T40" fmla="*/ 0 w 299"/>
                    <a:gd name="T41" fmla="*/ 66 h 227"/>
                    <a:gd name="T42" fmla="*/ 2 w 299"/>
                    <a:gd name="T43" fmla="*/ 49 h 227"/>
                    <a:gd name="T44" fmla="*/ 8 w 299"/>
                    <a:gd name="T45" fmla="*/ 33 h 227"/>
                    <a:gd name="T46" fmla="*/ 19 w 299"/>
                    <a:gd name="T47" fmla="*/ 19 h 227"/>
                    <a:gd name="T48" fmla="*/ 33 w 299"/>
                    <a:gd name="T49" fmla="*/ 9 h 227"/>
                    <a:gd name="T50" fmla="*/ 48 w 299"/>
                    <a:gd name="T51" fmla="*/ 3 h 227"/>
                    <a:gd name="T52" fmla="*/ 65 w 299"/>
                    <a:gd name="T53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7">
                      <a:moveTo>
                        <a:pt x="65" y="0"/>
                      </a:moveTo>
                      <a:lnTo>
                        <a:pt x="82" y="2"/>
                      </a:lnTo>
                      <a:lnTo>
                        <a:pt x="98" y="10"/>
                      </a:lnTo>
                      <a:lnTo>
                        <a:pt x="267" y="107"/>
                      </a:lnTo>
                      <a:lnTo>
                        <a:pt x="281" y="117"/>
                      </a:lnTo>
                      <a:lnTo>
                        <a:pt x="290" y="130"/>
                      </a:lnTo>
                      <a:lnTo>
                        <a:pt x="297" y="146"/>
                      </a:lnTo>
                      <a:lnTo>
                        <a:pt x="299" y="162"/>
                      </a:lnTo>
                      <a:lnTo>
                        <a:pt x="297" y="179"/>
                      </a:lnTo>
                      <a:lnTo>
                        <a:pt x="290" y="195"/>
                      </a:lnTo>
                      <a:lnTo>
                        <a:pt x="280" y="208"/>
                      </a:lnTo>
                      <a:lnTo>
                        <a:pt x="266" y="219"/>
                      </a:lnTo>
                      <a:lnTo>
                        <a:pt x="251" y="224"/>
                      </a:lnTo>
                      <a:lnTo>
                        <a:pt x="234" y="227"/>
                      </a:lnTo>
                      <a:lnTo>
                        <a:pt x="217" y="224"/>
                      </a:lnTo>
                      <a:lnTo>
                        <a:pt x="201" y="218"/>
                      </a:lnTo>
                      <a:lnTo>
                        <a:pt x="32" y="122"/>
                      </a:lnTo>
                      <a:lnTo>
                        <a:pt x="19" y="111"/>
                      </a:lnTo>
                      <a:lnTo>
                        <a:pt x="8" y="97"/>
                      </a:lnTo>
                      <a:lnTo>
                        <a:pt x="2" y="82"/>
                      </a:lnTo>
                      <a:lnTo>
                        <a:pt x="0" y="66"/>
                      </a:lnTo>
                      <a:lnTo>
                        <a:pt x="2" y="49"/>
                      </a:lnTo>
                      <a:lnTo>
                        <a:pt x="8" y="33"/>
                      </a:lnTo>
                      <a:lnTo>
                        <a:pt x="19" y="19"/>
                      </a:lnTo>
                      <a:lnTo>
                        <a:pt x="33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Freeform 34"/>
                <p:cNvSpPr>
                  <a:spLocks/>
                </p:cNvSpPr>
                <p:nvPr/>
              </p:nvSpPr>
              <p:spPr bwMode="auto">
                <a:xfrm>
                  <a:off x="6965950" y="1463675"/>
                  <a:ext cx="38100" cy="15875"/>
                </a:xfrm>
                <a:custGeom>
                  <a:avLst/>
                  <a:gdLst>
                    <a:gd name="T0" fmla="*/ 65 w 326"/>
                    <a:gd name="T1" fmla="*/ 0 h 129"/>
                    <a:gd name="T2" fmla="*/ 261 w 326"/>
                    <a:gd name="T3" fmla="*/ 0 h 129"/>
                    <a:gd name="T4" fmla="*/ 278 w 326"/>
                    <a:gd name="T5" fmla="*/ 3 h 129"/>
                    <a:gd name="T6" fmla="*/ 294 w 326"/>
                    <a:gd name="T7" fmla="*/ 9 h 129"/>
                    <a:gd name="T8" fmla="*/ 306 w 326"/>
                    <a:gd name="T9" fmla="*/ 19 h 129"/>
                    <a:gd name="T10" fmla="*/ 316 w 326"/>
                    <a:gd name="T11" fmla="*/ 32 h 129"/>
                    <a:gd name="T12" fmla="*/ 324 w 326"/>
                    <a:gd name="T13" fmla="*/ 47 h 129"/>
                    <a:gd name="T14" fmla="*/ 326 w 326"/>
                    <a:gd name="T15" fmla="*/ 65 h 129"/>
                    <a:gd name="T16" fmla="*/ 324 w 326"/>
                    <a:gd name="T17" fmla="*/ 82 h 129"/>
                    <a:gd name="T18" fmla="*/ 316 w 326"/>
                    <a:gd name="T19" fmla="*/ 97 h 129"/>
                    <a:gd name="T20" fmla="*/ 306 w 326"/>
                    <a:gd name="T21" fmla="*/ 110 h 129"/>
                    <a:gd name="T22" fmla="*/ 294 w 326"/>
                    <a:gd name="T23" fmla="*/ 120 h 129"/>
                    <a:gd name="T24" fmla="*/ 278 w 326"/>
                    <a:gd name="T25" fmla="*/ 127 h 129"/>
                    <a:gd name="T26" fmla="*/ 261 w 326"/>
                    <a:gd name="T27" fmla="*/ 129 h 129"/>
                    <a:gd name="T28" fmla="*/ 65 w 326"/>
                    <a:gd name="T29" fmla="*/ 129 h 129"/>
                    <a:gd name="T30" fmla="*/ 48 w 326"/>
                    <a:gd name="T31" fmla="*/ 127 h 129"/>
                    <a:gd name="T32" fmla="*/ 32 w 326"/>
                    <a:gd name="T33" fmla="*/ 120 h 129"/>
                    <a:gd name="T34" fmla="*/ 19 w 326"/>
                    <a:gd name="T35" fmla="*/ 110 h 129"/>
                    <a:gd name="T36" fmla="*/ 9 w 326"/>
                    <a:gd name="T37" fmla="*/ 97 h 129"/>
                    <a:gd name="T38" fmla="*/ 2 w 326"/>
                    <a:gd name="T39" fmla="*/ 82 h 129"/>
                    <a:gd name="T40" fmla="*/ 0 w 326"/>
                    <a:gd name="T41" fmla="*/ 65 h 129"/>
                    <a:gd name="T42" fmla="*/ 2 w 326"/>
                    <a:gd name="T43" fmla="*/ 47 h 129"/>
                    <a:gd name="T44" fmla="*/ 9 w 326"/>
                    <a:gd name="T45" fmla="*/ 32 h 129"/>
                    <a:gd name="T46" fmla="*/ 19 w 326"/>
                    <a:gd name="T47" fmla="*/ 19 h 129"/>
                    <a:gd name="T48" fmla="*/ 32 w 326"/>
                    <a:gd name="T49" fmla="*/ 9 h 129"/>
                    <a:gd name="T50" fmla="*/ 48 w 326"/>
                    <a:gd name="T51" fmla="*/ 3 h 129"/>
                    <a:gd name="T52" fmla="*/ 65 w 326"/>
                    <a:gd name="T53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26" h="129">
                      <a:moveTo>
                        <a:pt x="65" y="0"/>
                      </a:moveTo>
                      <a:lnTo>
                        <a:pt x="261" y="0"/>
                      </a:lnTo>
                      <a:lnTo>
                        <a:pt x="278" y="3"/>
                      </a:lnTo>
                      <a:lnTo>
                        <a:pt x="294" y="9"/>
                      </a:lnTo>
                      <a:lnTo>
                        <a:pt x="306" y="19"/>
                      </a:lnTo>
                      <a:lnTo>
                        <a:pt x="316" y="32"/>
                      </a:lnTo>
                      <a:lnTo>
                        <a:pt x="324" y="47"/>
                      </a:lnTo>
                      <a:lnTo>
                        <a:pt x="326" y="65"/>
                      </a:lnTo>
                      <a:lnTo>
                        <a:pt x="324" y="82"/>
                      </a:lnTo>
                      <a:lnTo>
                        <a:pt x="316" y="97"/>
                      </a:lnTo>
                      <a:lnTo>
                        <a:pt x="306" y="110"/>
                      </a:lnTo>
                      <a:lnTo>
                        <a:pt x="294" y="120"/>
                      </a:lnTo>
                      <a:lnTo>
                        <a:pt x="278" y="127"/>
                      </a:lnTo>
                      <a:lnTo>
                        <a:pt x="261" y="129"/>
                      </a:lnTo>
                      <a:lnTo>
                        <a:pt x="65" y="129"/>
                      </a:lnTo>
                      <a:lnTo>
                        <a:pt x="48" y="127"/>
                      </a:lnTo>
                      <a:lnTo>
                        <a:pt x="32" y="120"/>
                      </a:lnTo>
                      <a:lnTo>
                        <a:pt x="19" y="110"/>
                      </a:lnTo>
                      <a:lnTo>
                        <a:pt x="9" y="97"/>
                      </a:lnTo>
                      <a:lnTo>
                        <a:pt x="2" y="82"/>
                      </a:lnTo>
                      <a:lnTo>
                        <a:pt x="0" y="65"/>
                      </a:lnTo>
                      <a:lnTo>
                        <a:pt x="2" y="47"/>
                      </a:lnTo>
                      <a:lnTo>
                        <a:pt x="9" y="32"/>
                      </a:lnTo>
                      <a:lnTo>
                        <a:pt x="19" y="19"/>
                      </a:lnTo>
                      <a:lnTo>
                        <a:pt x="32" y="9"/>
                      </a:lnTo>
                      <a:lnTo>
                        <a:pt x="48" y="3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Freeform 35"/>
                <p:cNvSpPr>
                  <a:spLocks/>
                </p:cNvSpPr>
                <p:nvPr/>
              </p:nvSpPr>
              <p:spPr bwMode="auto">
                <a:xfrm>
                  <a:off x="6946900" y="1382713"/>
                  <a:ext cx="34925" cy="25400"/>
                </a:xfrm>
                <a:custGeom>
                  <a:avLst/>
                  <a:gdLst>
                    <a:gd name="T0" fmla="*/ 234 w 299"/>
                    <a:gd name="T1" fmla="*/ 0 h 226"/>
                    <a:gd name="T2" fmla="*/ 251 w 299"/>
                    <a:gd name="T3" fmla="*/ 2 h 226"/>
                    <a:gd name="T4" fmla="*/ 266 w 299"/>
                    <a:gd name="T5" fmla="*/ 8 h 226"/>
                    <a:gd name="T6" fmla="*/ 280 w 299"/>
                    <a:gd name="T7" fmla="*/ 18 h 226"/>
                    <a:gd name="T8" fmla="*/ 290 w 299"/>
                    <a:gd name="T9" fmla="*/ 31 h 226"/>
                    <a:gd name="T10" fmla="*/ 297 w 299"/>
                    <a:gd name="T11" fmla="*/ 47 h 226"/>
                    <a:gd name="T12" fmla="*/ 299 w 299"/>
                    <a:gd name="T13" fmla="*/ 64 h 226"/>
                    <a:gd name="T14" fmla="*/ 297 w 299"/>
                    <a:gd name="T15" fmla="*/ 81 h 226"/>
                    <a:gd name="T16" fmla="*/ 290 w 299"/>
                    <a:gd name="T17" fmla="*/ 96 h 226"/>
                    <a:gd name="T18" fmla="*/ 281 w 299"/>
                    <a:gd name="T19" fmla="*/ 110 h 226"/>
                    <a:gd name="T20" fmla="*/ 267 w 299"/>
                    <a:gd name="T21" fmla="*/ 120 h 226"/>
                    <a:gd name="T22" fmla="*/ 98 w 299"/>
                    <a:gd name="T23" fmla="*/ 216 h 226"/>
                    <a:gd name="T24" fmla="*/ 82 w 299"/>
                    <a:gd name="T25" fmla="*/ 224 h 226"/>
                    <a:gd name="T26" fmla="*/ 65 w 299"/>
                    <a:gd name="T27" fmla="*/ 226 h 226"/>
                    <a:gd name="T28" fmla="*/ 49 w 299"/>
                    <a:gd name="T29" fmla="*/ 224 h 226"/>
                    <a:gd name="T30" fmla="*/ 33 w 299"/>
                    <a:gd name="T31" fmla="*/ 217 h 226"/>
                    <a:gd name="T32" fmla="*/ 19 w 299"/>
                    <a:gd name="T33" fmla="*/ 207 h 226"/>
                    <a:gd name="T34" fmla="*/ 8 w 299"/>
                    <a:gd name="T35" fmla="*/ 193 h 226"/>
                    <a:gd name="T36" fmla="*/ 2 w 299"/>
                    <a:gd name="T37" fmla="*/ 177 h 226"/>
                    <a:gd name="T38" fmla="*/ 0 w 299"/>
                    <a:gd name="T39" fmla="*/ 160 h 226"/>
                    <a:gd name="T40" fmla="*/ 2 w 299"/>
                    <a:gd name="T41" fmla="*/ 144 h 226"/>
                    <a:gd name="T42" fmla="*/ 8 w 299"/>
                    <a:gd name="T43" fmla="*/ 129 h 226"/>
                    <a:gd name="T44" fmla="*/ 19 w 299"/>
                    <a:gd name="T45" fmla="*/ 116 h 226"/>
                    <a:gd name="T46" fmla="*/ 32 w 299"/>
                    <a:gd name="T47" fmla="*/ 104 h 226"/>
                    <a:gd name="T48" fmla="*/ 201 w 299"/>
                    <a:gd name="T49" fmla="*/ 8 h 226"/>
                    <a:gd name="T50" fmla="*/ 218 w 299"/>
                    <a:gd name="T51" fmla="*/ 2 h 226"/>
                    <a:gd name="T52" fmla="*/ 234 w 299"/>
                    <a:gd name="T53" fmla="*/ 0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9" h="226">
                      <a:moveTo>
                        <a:pt x="234" y="0"/>
                      </a:moveTo>
                      <a:lnTo>
                        <a:pt x="251" y="2"/>
                      </a:lnTo>
                      <a:lnTo>
                        <a:pt x="266" y="8"/>
                      </a:lnTo>
                      <a:lnTo>
                        <a:pt x="280" y="18"/>
                      </a:lnTo>
                      <a:lnTo>
                        <a:pt x="290" y="31"/>
                      </a:lnTo>
                      <a:lnTo>
                        <a:pt x="297" y="47"/>
                      </a:lnTo>
                      <a:lnTo>
                        <a:pt x="299" y="64"/>
                      </a:lnTo>
                      <a:lnTo>
                        <a:pt x="297" y="81"/>
                      </a:lnTo>
                      <a:lnTo>
                        <a:pt x="290" y="96"/>
                      </a:lnTo>
                      <a:lnTo>
                        <a:pt x="281" y="110"/>
                      </a:lnTo>
                      <a:lnTo>
                        <a:pt x="267" y="120"/>
                      </a:lnTo>
                      <a:lnTo>
                        <a:pt x="98" y="216"/>
                      </a:lnTo>
                      <a:lnTo>
                        <a:pt x="82" y="224"/>
                      </a:lnTo>
                      <a:lnTo>
                        <a:pt x="65" y="226"/>
                      </a:lnTo>
                      <a:lnTo>
                        <a:pt x="49" y="224"/>
                      </a:lnTo>
                      <a:lnTo>
                        <a:pt x="33" y="217"/>
                      </a:lnTo>
                      <a:lnTo>
                        <a:pt x="19" y="207"/>
                      </a:lnTo>
                      <a:lnTo>
                        <a:pt x="8" y="193"/>
                      </a:lnTo>
                      <a:lnTo>
                        <a:pt x="2" y="177"/>
                      </a:lnTo>
                      <a:lnTo>
                        <a:pt x="0" y="160"/>
                      </a:lnTo>
                      <a:lnTo>
                        <a:pt x="2" y="144"/>
                      </a:lnTo>
                      <a:lnTo>
                        <a:pt x="8" y="129"/>
                      </a:lnTo>
                      <a:lnTo>
                        <a:pt x="19" y="116"/>
                      </a:lnTo>
                      <a:lnTo>
                        <a:pt x="32" y="104"/>
                      </a:lnTo>
                      <a:lnTo>
                        <a:pt x="201" y="8"/>
                      </a:lnTo>
                      <a:lnTo>
                        <a:pt x="218" y="2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Freeform 36"/>
                <p:cNvSpPr>
                  <a:spLocks/>
                </p:cNvSpPr>
                <p:nvPr/>
              </p:nvSpPr>
              <p:spPr bwMode="auto">
                <a:xfrm>
                  <a:off x="6894513" y="1320800"/>
                  <a:ext cx="25400" cy="34925"/>
                </a:xfrm>
                <a:custGeom>
                  <a:avLst/>
                  <a:gdLst>
                    <a:gd name="T0" fmla="*/ 162 w 228"/>
                    <a:gd name="T1" fmla="*/ 0 h 297"/>
                    <a:gd name="T2" fmla="*/ 179 w 228"/>
                    <a:gd name="T3" fmla="*/ 2 h 297"/>
                    <a:gd name="T4" fmla="*/ 195 w 228"/>
                    <a:gd name="T5" fmla="*/ 10 h 297"/>
                    <a:gd name="T6" fmla="*/ 209 w 228"/>
                    <a:gd name="T7" fmla="*/ 20 h 297"/>
                    <a:gd name="T8" fmla="*/ 219 w 228"/>
                    <a:gd name="T9" fmla="*/ 33 h 297"/>
                    <a:gd name="T10" fmla="*/ 226 w 228"/>
                    <a:gd name="T11" fmla="*/ 49 h 297"/>
                    <a:gd name="T12" fmla="*/ 228 w 228"/>
                    <a:gd name="T13" fmla="*/ 65 h 297"/>
                    <a:gd name="T14" fmla="*/ 226 w 228"/>
                    <a:gd name="T15" fmla="*/ 82 h 297"/>
                    <a:gd name="T16" fmla="*/ 219 w 228"/>
                    <a:gd name="T17" fmla="*/ 97 h 297"/>
                    <a:gd name="T18" fmla="*/ 121 w 228"/>
                    <a:gd name="T19" fmla="*/ 265 h 297"/>
                    <a:gd name="T20" fmla="*/ 111 w 228"/>
                    <a:gd name="T21" fmla="*/ 279 h 297"/>
                    <a:gd name="T22" fmla="*/ 97 w 228"/>
                    <a:gd name="T23" fmla="*/ 290 h 297"/>
                    <a:gd name="T24" fmla="*/ 82 w 228"/>
                    <a:gd name="T25" fmla="*/ 295 h 297"/>
                    <a:gd name="T26" fmla="*/ 65 w 228"/>
                    <a:gd name="T27" fmla="*/ 297 h 297"/>
                    <a:gd name="T28" fmla="*/ 49 w 228"/>
                    <a:gd name="T29" fmla="*/ 295 h 297"/>
                    <a:gd name="T30" fmla="*/ 33 w 228"/>
                    <a:gd name="T31" fmla="*/ 289 h 297"/>
                    <a:gd name="T32" fmla="*/ 18 w 228"/>
                    <a:gd name="T33" fmla="*/ 278 h 297"/>
                    <a:gd name="T34" fmla="*/ 9 w 228"/>
                    <a:gd name="T35" fmla="*/ 265 h 297"/>
                    <a:gd name="T36" fmla="*/ 2 w 228"/>
                    <a:gd name="T37" fmla="*/ 250 h 297"/>
                    <a:gd name="T38" fmla="*/ 0 w 228"/>
                    <a:gd name="T39" fmla="*/ 234 h 297"/>
                    <a:gd name="T40" fmla="*/ 2 w 228"/>
                    <a:gd name="T41" fmla="*/ 217 h 297"/>
                    <a:gd name="T42" fmla="*/ 9 w 228"/>
                    <a:gd name="T43" fmla="*/ 201 h 297"/>
                    <a:gd name="T44" fmla="*/ 106 w 228"/>
                    <a:gd name="T45" fmla="*/ 33 h 297"/>
                    <a:gd name="T46" fmla="*/ 117 w 228"/>
                    <a:gd name="T47" fmla="*/ 19 h 297"/>
                    <a:gd name="T48" fmla="*/ 131 w 228"/>
                    <a:gd name="T49" fmla="*/ 9 h 297"/>
                    <a:gd name="T50" fmla="*/ 146 w 228"/>
                    <a:gd name="T51" fmla="*/ 2 h 297"/>
                    <a:gd name="T52" fmla="*/ 162 w 228"/>
                    <a:gd name="T53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8" h="297">
                      <a:moveTo>
                        <a:pt x="162" y="0"/>
                      </a:moveTo>
                      <a:lnTo>
                        <a:pt x="179" y="2"/>
                      </a:lnTo>
                      <a:lnTo>
                        <a:pt x="195" y="10"/>
                      </a:lnTo>
                      <a:lnTo>
                        <a:pt x="209" y="20"/>
                      </a:lnTo>
                      <a:lnTo>
                        <a:pt x="219" y="33"/>
                      </a:lnTo>
                      <a:lnTo>
                        <a:pt x="226" y="49"/>
                      </a:lnTo>
                      <a:lnTo>
                        <a:pt x="228" y="65"/>
                      </a:lnTo>
                      <a:lnTo>
                        <a:pt x="226" y="82"/>
                      </a:lnTo>
                      <a:lnTo>
                        <a:pt x="219" y="97"/>
                      </a:lnTo>
                      <a:lnTo>
                        <a:pt x="121" y="265"/>
                      </a:lnTo>
                      <a:lnTo>
                        <a:pt x="111" y="279"/>
                      </a:lnTo>
                      <a:lnTo>
                        <a:pt x="97" y="290"/>
                      </a:lnTo>
                      <a:lnTo>
                        <a:pt x="82" y="295"/>
                      </a:lnTo>
                      <a:lnTo>
                        <a:pt x="65" y="297"/>
                      </a:lnTo>
                      <a:lnTo>
                        <a:pt x="49" y="295"/>
                      </a:lnTo>
                      <a:lnTo>
                        <a:pt x="33" y="289"/>
                      </a:lnTo>
                      <a:lnTo>
                        <a:pt x="18" y="278"/>
                      </a:lnTo>
                      <a:lnTo>
                        <a:pt x="9" y="265"/>
                      </a:lnTo>
                      <a:lnTo>
                        <a:pt x="2" y="250"/>
                      </a:lnTo>
                      <a:lnTo>
                        <a:pt x="0" y="234"/>
                      </a:lnTo>
                      <a:lnTo>
                        <a:pt x="2" y="217"/>
                      </a:lnTo>
                      <a:lnTo>
                        <a:pt x="9" y="201"/>
                      </a:lnTo>
                      <a:lnTo>
                        <a:pt x="106" y="33"/>
                      </a:lnTo>
                      <a:lnTo>
                        <a:pt x="117" y="19"/>
                      </a:lnTo>
                      <a:lnTo>
                        <a:pt x="131" y="9"/>
                      </a:lnTo>
                      <a:lnTo>
                        <a:pt x="146" y="2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Freeform 37"/>
                <p:cNvSpPr>
                  <a:spLocks/>
                </p:cNvSpPr>
                <p:nvPr/>
              </p:nvSpPr>
              <p:spPr bwMode="auto">
                <a:xfrm>
                  <a:off x="6811963" y="1409700"/>
                  <a:ext cx="34925" cy="114300"/>
                </a:xfrm>
                <a:custGeom>
                  <a:avLst/>
                  <a:gdLst>
                    <a:gd name="T0" fmla="*/ 157 w 313"/>
                    <a:gd name="T1" fmla="*/ 0 h 1007"/>
                    <a:gd name="T2" fmla="*/ 189 w 313"/>
                    <a:gd name="T3" fmla="*/ 2 h 1007"/>
                    <a:gd name="T4" fmla="*/ 216 w 313"/>
                    <a:gd name="T5" fmla="*/ 7 h 1007"/>
                    <a:gd name="T6" fmla="*/ 242 w 313"/>
                    <a:gd name="T7" fmla="*/ 17 h 1007"/>
                    <a:gd name="T8" fmla="*/ 263 w 313"/>
                    <a:gd name="T9" fmla="*/ 31 h 1007"/>
                    <a:gd name="T10" fmla="*/ 281 w 313"/>
                    <a:gd name="T11" fmla="*/ 48 h 1007"/>
                    <a:gd name="T12" fmla="*/ 295 w 313"/>
                    <a:gd name="T13" fmla="*/ 68 h 1007"/>
                    <a:gd name="T14" fmla="*/ 306 w 313"/>
                    <a:gd name="T15" fmla="*/ 92 h 1007"/>
                    <a:gd name="T16" fmla="*/ 311 w 313"/>
                    <a:gd name="T17" fmla="*/ 120 h 1007"/>
                    <a:gd name="T18" fmla="*/ 313 w 313"/>
                    <a:gd name="T19" fmla="*/ 152 h 1007"/>
                    <a:gd name="T20" fmla="*/ 313 w 313"/>
                    <a:gd name="T21" fmla="*/ 380 h 1007"/>
                    <a:gd name="T22" fmla="*/ 312 w 313"/>
                    <a:gd name="T23" fmla="*/ 411 h 1007"/>
                    <a:gd name="T24" fmla="*/ 309 w 313"/>
                    <a:gd name="T25" fmla="*/ 442 h 1007"/>
                    <a:gd name="T26" fmla="*/ 306 w 313"/>
                    <a:gd name="T27" fmla="*/ 473 h 1007"/>
                    <a:gd name="T28" fmla="*/ 244 w 313"/>
                    <a:gd name="T29" fmla="*/ 934 h 1007"/>
                    <a:gd name="T30" fmla="*/ 240 w 313"/>
                    <a:gd name="T31" fmla="*/ 956 h 1007"/>
                    <a:gd name="T32" fmla="*/ 232 w 313"/>
                    <a:gd name="T33" fmla="*/ 974 h 1007"/>
                    <a:gd name="T34" fmla="*/ 223 w 313"/>
                    <a:gd name="T35" fmla="*/ 987 h 1007"/>
                    <a:gd name="T36" fmla="*/ 210 w 313"/>
                    <a:gd name="T37" fmla="*/ 996 h 1007"/>
                    <a:gd name="T38" fmla="*/ 195 w 313"/>
                    <a:gd name="T39" fmla="*/ 1002 h 1007"/>
                    <a:gd name="T40" fmla="*/ 177 w 313"/>
                    <a:gd name="T41" fmla="*/ 1006 h 1007"/>
                    <a:gd name="T42" fmla="*/ 157 w 313"/>
                    <a:gd name="T43" fmla="*/ 1007 h 1007"/>
                    <a:gd name="T44" fmla="*/ 137 w 313"/>
                    <a:gd name="T45" fmla="*/ 1006 h 1007"/>
                    <a:gd name="T46" fmla="*/ 118 w 313"/>
                    <a:gd name="T47" fmla="*/ 1002 h 1007"/>
                    <a:gd name="T48" fmla="*/ 104 w 313"/>
                    <a:gd name="T49" fmla="*/ 996 h 1007"/>
                    <a:gd name="T50" fmla="*/ 91 w 313"/>
                    <a:gd name="T51" fmla="*/ 987 h 1007"/>
                    <a:gd name="T52" fmla="*/ 81 w 313"/>
                    <a:gd name="T53" fmla="*/ 974 h 1007"/>
                    <a:gd name="T54" fmla="*/ 74 w 313"/>
                    <a:gd name="T55" fmla="*/ 956 h 1007"/>
                    <a:gd name="T56" fmla="*/ 70 w 313"/>
                    <a:gd name="T57" fmla="*/ 934 h 1007"/>
                    <a:gd name="T58" fmla="*/ 8 w 313"/>
                    <a:gd name="T59" fmla="*/ 473 h 1007"/>
                    <a:gd name="T60" fmla="*/ 5 w 313"/>
                    <a:gd name="T61" fmla="*/ 442 h 1007"/>
                    <a:gd name="T62" fmla="*/ 1 w 313"/>
                    <a:gd name="T63" fmla="*/ 411 h 1007"/>
                    <a:gd name="T64" fmla="*/ 0 w 313"/>
                    <a:gd name="T65" fmla="*/ 380 h 1007"/>
                    <a:gd name="T66" fmla="*/ 0 w 313"/>
                    <a:gd name="T67" fmla="*/ 152 h 1007"/>
                    <a:gd name="T68" fmla="*/ 3 w 313"/>
                    <a:gd name="T69" fmla="*/ 120 h 1007"/>
                    <a:gd name="T70" fmla="*/ 8 w 313"/>
                    <a:gd name="T71" fmla="*/ 92 h 1007"/>
                    <a:gd name="T72" fmla="*/ 18 w 313"/>
                    <a:gd name="T73" fmla="*/ 68 h 1007"/>
                    <a:gd name="T74" fmla="*/ 32 w 313"/>
                    <a:gd name="T75" fmla="*/ 48 h 1007"/>
                    <a:gd name="T76" fmla="*/ 50 w 313"/>
                    <a:gd name="T77" fmla="*/ 31 h 1007"/>
                    <a:gd name="T78" fmla="*/ 72 w 313"/>
                    <a:gd name="T79" fmla="*/ 17 h 1007"/>
                    <a:gd name="T80" fmla="*/ 97 w 313"/>
                    <a:gd name="T81" fmla="*/ 7 h 1007"/>
                    <a:gd name="T82" fmla="*/ 125 w 313"/>
                    <a:gd name="T83" fmla="*/ 2 h 1007"/>
                    <a:gd name="T84" fmla="*/ 157 w 313"/>
                    <a:gd name="T85" fmla="*/ 0 h 10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1007">
                      <a:moveTo>
                        <a:pt x="157" y="0"/>
                      </a:moveTo>
                      <a:lnTo>
                        <a:pt x="189" y="2"/>
                      </a:lnTo>
                      <a:lnTo>
                        <a:pt x="216" y="7"/>
                      </a:lnTo>
                      <a:lnTo>
                        <a:pt x="242" y="17"/>
                      </a:lnTo>
                      <a:lnTo>
                        <a:pt x="263" y="31"/>
                      </a:lnTo>
                      <a:lnTo>
                        <a:pt x="281" y="48"/>
                      </a:lnTo>
                      <a:lnTo>
                        <a:pt x="295" y="68"/>
                      </a:lnTo>
                      <a:lnTo>
                        <a:pt x="306" y="92"/>
                      </a:lnTo>
                      <a:lnTo>
                        <a:pt x="311" y="120"/>
                      </a:lnTo>
                      <a:lnTo>
                        <a:pt x="313" y="152"/>
                      </a:lnTo>
                      <a:lnTo>
                        <a:pt x="313" y="380"/>
                      </a:lnTo>
                      <a:lnTo>
                        <a:pt x="312" y="411"/>
                      </a:lnTo>
                      <a:lnTo>
                        <a:pt x="309" y="442"/>
                      </a:lnTo>
                      <a:lnTo>
                        <a:pt x="306" y="473"/>
                      </a:lnTo>
                      <a:lnTo>
                        <a:pt x="244" y="934"/>
                      </a:lnTo>
                      <a:lnTo>
                        <a:pt x="240" y="956"/>
                      </a:lnTo>
                      <a:lnTo>
                        <a:pt x="232" y="974"/>
                      </a:lnTo>
                      <a:lnTo>
                        <a:pt x="223" y="987"/>
                      </a:lnTo>
                      <a:lnTo>
                        <a:pt x="210" y="996"/>
                      </a:lnTo>
                      <a:lnTo>
                        <a:pt x="195" y="1002"/>
                      </a:lnTo>
                      <a:lnTo>
                        <a:pt x="177" y="1006"/>
                      </a:lnTo>
                      <a:lnTo>
                        <a:pt x="157" y="1007"/>
                      </a:lnTo>
                      <a:lnTo>
                        <a:pt x="137" y="1006"/>
                      </a:lnTo>
                      <a:lnTo>
                        <a:pt x="118" y="1002"/>
                      </a:lnTo>
                      <a:lnTo>
                        <a:pt x="104" y="996"/>
                      </a:lnTo>
                      <a:lnTo>
                        <a:pt x="91" y="987"/>
                      </a:lnTo>
                      <a:lnTo>
                        <a:pt x="81" y="974"/>
                      </a:lnTo>
                      <a:lnTo>
                        <a:pt x="74" y="956"/>
                      </a:lnTo>
                      <a:lnTo>
                        <a:pt x="70" y="934"/>
                      </a:lnTo>
                      <a:lnTo>
                        <a:pt x="8" y="473"/>
                      </a:lnTo>
                      <a:lnTo>
                        <a:pt x="5" y="442"/>
                      </a:lnTo>
                      <a:lnTo>
                        <a:pt x="1" y="411"/>
                      </a:lnTo>
                      <a:lnTo>
                        <a:pt x="0" y="380"/>
                      </a:lnTo>
                      <a:lnTo>
                        <a:pt x="0" y="152"/>
                      </a:lnTo>
                      <a:lnTo>
                        <a:pt x="3" y="120"/>
                      </a:lnTo>
                      <a:lnTo>
                        <a:pt x="8" y="92"/>
                      </a:lnTo>
                      <a:lnTo>
                        <a:pt x="18" y="68"/>
                      </a:lnTo>
                      <a:lnTo>
                        <a:pt x="32" y="48"/>
                      </a:lnTo>
                      <a:lnTo>
                        <a:pt x="50" y="31"/>
                      </a:lnTo>
                      <a:lnTo>
                        <a:pt x="72" y="17"/>
                      </a:lnTo>
                      <a:lnTo>
                        <a:pt x="97" y="7"/>
                      </a:lnTo>
                      <a:lnTo>
                        <a:pt x="125" y="2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Freeform 38"/>
                <p:cNvSpPr>
                  <a:spLocks/>
                </p:cNvSpPr>
                <p:nvPr/>
              </p:nvSpPr>
              <p:spPr bwMode="auto">
                <a:xfrm>
                  <a:off x="6811963" y="1538288"/>
                  <a:ext cx="36512" cy="36513"/>
                </a:xfrm>
                <a:custGeom>
                  <a:avLst/>
                  <a:gdLst>
                    <a:gd name="T0" fmla="*/ 163 w 326"/>
                    <a:gd name="T1" fmla="*/ 0 h 323"/>
                    <a:gd name="T2" fmla="*/ 196 w 326"/>
                    <a:gd name="T3" fmla="*/ 4 h 323"/>
                    <a:gd name="T4" fmla="*/ 226 w 326"/>
                    <a:gd name="T5" fmla="*/ 13 h 323"/>
                    <a:gd name="T6" fmla="*/ 253 w 326"/>
                    <a:gd name="T7" fmla="*/ 28 h 323"/>
                    <a:gd name="T8" fmla="*/ 278 w 326"/>
                    <a:gd name="T9" fmla="*/ 47 h 323"/>
                    <a:gd name="T10" fmla="*/ 298 w 326"/>
                    <a:gd name="T11" fmla="*/ 71 h 323"/>
                    <a:gd name="T12" fmla="*/ 313 w 326"/>
                    <a:gd name="T13" fmla="*/ 99 h 323"/>
                    <a:gd name="T14" fmla="*/ 322 w 326"/>
                    <a:gd name="T15" fmla="*/ 129 h 323"/>
                    <a:gd name="T16" fmla="*/ 326 w 326"/>
                    <a:gd name="T17" fmla="*/ 161 h 323"/>
                    <a:gd name="T18" fmla="*/ 322 w 326"/>
                    <a:gd name="T19" fmla="*/ 194 h 323"/>
                    <a:gd name="T20" fmla="*/ 313 w 326"/>
                    <a:gd name="T21" fmla="*/ 225 h 323"/>
                    <a:gd name="T22" fmla="*/ 298 w 326"/>
                    <a:gd name="T23" fmla="*/ 252 h 323"/>
                    <a:gd name="T24" fmla="*/ 278 w 326"/>
                    <a:gd name="T25" fmla="*/ 275 h 323"/>
                    <a:gd name="T26" fmla="*/ 253 w 326"/>
                    <a:gd name="T27" fmla="*/ 295 h 323"/>
                    <a:gd name="T28" fmla="*/ 226 w 326"/>
                    <a:gd name="T29" fmla="*/ 310 h 323"/>
                    <a:gd name="T30" fmla="*/ 196 w 326"/>
                    <a:gd name="T31" fmla="*/ 320 h 323"/>
                    <a:gd name="T32" fmla="*/ 163 w 326"/>
                    <a:gd name="T33" fmla="*/ 323 h 323"/>
                    <a:gd name="T34" fmla="*/ 130 w 326"/>
                    <a:gd name="T35" fmla="*/ 320 h 323"/>
                    <a:gd name="T36" fmla="*/ 100 w 326"/>
                    <a:gd name="T37" fmla="*/ 310 h 323"/>
                    <a:gd name="T38" fmla="*/ 72 w 326"/>
                    <a:gd name="T39" fmla="*/ 295 h 323"/>
                    <a:gd name="T40" fmla="*/ 48 w 326"/>
                    <a:gd name="T41" fmla="*/ 275 h 323"/>
                    <a:gd name="T42" fmla="*/ 28 w 326"/>
                    <a:gd name="T43" fmla="*/ 252 h 323"/>
                    <a:gd name="T44" fmla="*/ 13 w 326"/>
                    <a:gd name="T45" fmla="*/ 225 h 323"/>
                    <a:gd name="T46" fmla="*/ 3 w 326"/>
                    <a:gd name="T47" fmla="*/ 194 h 323"/>
                    <a:gd name="T48" fmla="*/ 0 w 326"/>
                    <a:gd name="T49" fmla="*/ 161 h 323"/>
                    <a:gd name="T50" fmla="*/ 3 w 326"/>
                    <a:gd name="T51" fmla="*/ 129 h 323"/>
                    <a:gd name="T52" fmla="*/ 13 w 326"/>
                    <a:gd name="T53" fmla="*/ 99 h 323"/>
                    <a:gd name="T54" fmla="*/ 28 w 326"/>
                    <a:gd name="T55" fmla="*/ 71 h 323"/>
                    <a:gd name="T56" fmla="*/ 48 w 326"/>
                    <a:gd name="T57" fmla="*/ 47 h 323"/>
                    <a:gd name="T58" fmla="*/ 72 w 326"/>
                    <a:gd name="T59" fmla="*/ 28 h 323"/>
                    <a:gd name="T60" fmla="*/ 100 w 326"/>
                    <a:gd name="T61" fmla="*/ 13 h 323"/>
                    <a:gd name="T62" fmla="*/ 130 w 326"/>
                    <a:gd name="T63" fmla="*/ 4 h 323"/>
                    <a:gd name="T64" fmla="*/ 163 w 326"/>
                    <a:gd name="T65" fmla="*/ 0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" h="323">
                      <a:moveTo>
                        <a:pt x="163" y="0"/>
                      </a:moveTo>
                      <a:lnTo>
                        <a:pt x="196" y="4"/>
                      </a:lnTo>
                      <a:lnTo>
                        <a:pt x="226" y="13"/>
                      </a:lnTo>
                      <a:lnTo>
                        <a:pt x="253" y="28"/>
                      </a:lnTo>
                      <a:lnTo>
                        <a:pt x="278" y="47"/>
                      </a:lnTo>
                      <a:lnTo>
                        <a:pt x="298" y="71"/>
                      </a:lnTo>
                      <a:lnTo>
                        <a:pt x="313" y="99"/>
                      </a:lnTo>
                      <a:lnTo>
                        <a:pt x="322" y="129"/>
                      </a:lnTo>
                      <a:lnTo>
                        <a:pt x="326" y="161"/>
                      </a:lnTo>
                      <a:lnTo>
                        <a:pt x="322" y="194"/>
                      </a:lnTo>
                      <a:lnTo>
                        <a:pt x="313" y="225"/>
                      </a:lnTo>
                      <a:lnTo>
                        <a:pt x="298" y="252"/>
                      </a:lnTo>
                      <a:lnTo>
                        <a:pt x="278" y="275"/>
                      </a:lnTo>
                      <a:lnTo>
                        <a:pt x="253" y="295"/>
                      </a:lnTo>
                      <a:lnTo>
                        <a:pt x="226" y="310"/>
                      </a:lnTo>
                      <a:lnTo>
                        <a:pt x="196" y="320"/>
                      </a:lnTo>
                      <a:lnTo>
                        <a:pt x="163" y="323"/>
                      </a:lnTo>
                      <a:lnTo>
                        <a:pt x="130" y="320"/>
                      </a:lnTo>
                      <a:lnTo>
                        <a:pt x="100" y="310"/>
                      </a:lnTo>
                      <a:lnTo>
                        <a:pt x="72" y="295"/>
                      </a:lnTo>
                      <a:lnTo>
                        <a:pt x="48" y="275"/>
                      </a:lnTo>
                      <a:lnTo>
                        <a:pt x="28" y="252"/>
                      </a:lnTo>
                      <a:lnTo>
                        <a:pt x="13" y="225"/>
                      </a:lnTo>
                      <a:lnTo>
                        <a:pt x="3" y="194"/>
                      </a:lnTo>
                      <a:lnTo>
                        <a:pt x="0" y="161"/>
                      </a:lnTo>
                      <a:lnTo>
                        <a:pt x="3" y="129"/>
                      </a:lnTo>
                      <a:lnTo>
                        <a:pt x="13" y="99"/>
                      </a:lnTo>
                      <a:lnTo>
                        <a:pt x="28" y="71"/>
                      </a:lnTo>
                      <a:lnTo>
                        <a:pt x="48" y="47"/>
                      </a:lnTo>
                      <a:lnTo>
                        <a:pt x="72" y="28"/>
                      </a:lnTo>
                      <a:lnTo>
                        <a:pt x="100" y="13"/>
                      </a:lnTo>
                      <a:lnTo>
                        <a:pt x="130" y="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6371006" y="5558946"/>
              <a:ext cx="1252635" cy="1252635"/>
              <a:chOff x="6867086" y="5558946"/>
              <a:chExt cx="1252635" cy="1252635"/>
            </a:xfrm>
          </p:grpSpPr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6867086" y="5558946"/>
                <a:ext cx="1252635" cy="1252635"/>
              </a:xfrm>
              <a:prstGeom prst="ellipse">
                <a:avLst/>
              </a:prstGeom>
              <a:gradFill>
                <a:gsLst>
                  <a:gs pos="0">
                    <a:schemeClr val="bg2">
                      <a:lumMod val="60000"/>
                      <a:lumOff val="40000"/>
                    </a:schemeClr>
                  </a:gs>
                  <a:gs pos="81000">
                    <a:schemeClr val="bg2"/>
                  </a:gs>
                  <a:gs pos="100000">
                    <a:schemeClr val="bg2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7181707" y="5913078"/>
                <a:ext cx="623394" cy="544373"/>
                <a:chOff x="9005888" y="1238250"/>
                <a:chExt cx="1465263" cy="1279526"/>
              </a:xfrm>
              <a:solidFill>
                <a:schemeClr val="bg1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9983788" y="1420813"/>
                  <a:ext cx="201613" cy="411163"/>
                </a:xfrm>
                <a:custGeom>
                  <a:avLst/>
                  <a:gdLst>
                    <a:gd name="T0" fmla="*/ 291 w 506"/>
                    <a:gd name="T1" fmla="*/ 3 h 1034"/>
                    <a:gd name="T2" fmla="*/ 316 w 506"/>
                    <a:gd name="T3" fmla="*/ 40 h 1034"/>
                    <a:gd name="T4" fmla="*/ 318 w 506"/>
                    <a:gd name="T5" fmla="*/ 118 h 1034"/>
                    <a:gd name="T6" fmla="*/ 321 w 506"/>
                    <a:gd name="T7" fmla="*/ 122 h 1034"/>
                    <a:gd name="T8" fmla="*/ 335 w 506"/>
                    <a:gd name="T9" fmla="*/ 124 h 1034"/>
                    <a:gd name="T10" fmla="*/ 383 w 506"/>
                    <a:gd name="T11" fmla="*/ 134 h 1034"/>
                    <a:gd name="T12" fmla="*/ 440 w 506"/>
                    <a:gd name="T13" fmla="*/ 150 h 1034"/>
                    <a:gd name="T14" fmla="*/ 473 w 506"/>
                    <a:gd name="T15" fmla="*/ 172 h 1034"/>
                    <a:gd name="T16" fmla="*/ 454 w 506"/>
                    <a:gd name="T17" fmla="*/ 248 h 1034"/>
                    <a:gd name="T18" fmla="*/ 429 w 506"/>
                    <a:gd name="T19" fmla="*/ 272 h 1034"/>
                    <a:gd name="T20" fmla="*/ 399 w 506"/>
                    <a:gd name="T21" fmla="*/ 268 h 1034"/>
                    <a:gd name="T22" fmla="*/ 376 w 506"/>
                    <a:gd name="T23" fmla="*/ 258 h 1034"/>
                    <a:gd name="T24" fmla="*/ 320 w 506"/>
                    <a:gd name="T25" fmla="*/ 244 h 1034"/>
                    <a:gd name="T26" fmla="*/ 243 w 506"/>
                    <a:gd name="T27" fmla="*/ 240 h 1034"/>
                    <a:gd name="T28" fmla="*/ 188 w 506"/>
                    <a:gd name="T29" fmla="*/ 261 h 1034"/>
                    <a:gd name="T30" fmla="*/ 162 w 506"/>
                    <a:gd name="T31" fmla="*/ 296 h 1034"/>
                    <a:gd name="T32" fmla="*/ 159 w 506"/>
                    <a:gd name="T33" fmla="*/ 338 h 1034"/>
                    <a:gd name="T34" fmla="*/ 180 w 506"/>
                    <a:gd name="T35" fmla="*/ 378 h 1034"/>
                    <a:gd name="T36" fmla="*/ 237 w 506"/>
                    <a:gd name="T37" fmla="*/ 415 h 1034"/>
                    <a:gd name="T38" fmla="*/ 345 w 506"/>
                    <a:gd name="T39" fmla="*/ 462 h 1034"/>
                    <a:gd name="T40" fmla="*/ 446 w 506"/>
                    <a:gd name="T41" fmla="*/ 529 h 1034"/>
                    <a:gd name="T42" fmla="*/ 497 w 506"/>
                    <a:gd name="T43" fmla="*/ 614 h 1034"/>
                    <a:gd name="T44" fmla="*/ 504 w 506"/>
                    <a:gd name="T45" fmla="*/ 718 h 1034"/>
                    <a:gd name="T46" fmla="*/ 466 w 506"/>
                    <a:gd name="T47" fmla="*/ 811 h 1034"/>
                    <a:gd name="T48" fmla="*/ 388 w 506"/>
                    <a:gd name="T49" fmla="*/ 878 h 1034"/>
                    <a:gd name="T50" fmla="*/ 315 w 506"/>
                    <a:gd name="T51" fmla="*/ 904 h 1034"/>
                    <a:gd name="T52" fmla="*/ 310 w 506"/>
                    <a:gd name="T53" fmla="*/ 907 h 1034"/>
                    <a:gd name="T54" fmla="*/ 309 w 506"/>
                    <a:gd name="T55" fmla="*/ 994 h 1034"/>
                    <a:gd name="T56" fmla="*/ 283 w 506"/>
                    <a:gd name="T57" fmla="*/ 1032 h 1034"/>
                    <a:gd name="T58" fmla="*/ 214 w 506"/>
                    <a:gd name="T59" fmla="*/ 1032 h 1034"/>
                    <a:gd name="T60" fmla="*/ 188 w 506"/>
                    <a:gd name="T61" fmla="*/ 994 h 1034"/>
                    <a:gd name="T62" fmla="*/ 187 w 506"/>
                    <a:gd name="T63" fmla="*/ 911 h 1034"/>
                    <a:gd name="T64" fmla="*/ 181 w 506"/>
                    <a:gd name="T65" fmla="*/ 908 h 1034"/>
                    <a:gd name="T66" fmla="*/ 165 w 506"/>
                    <a:gd name="T67" fmla="*/ 906 h 1034"/>
                    <a:gd name="T68" fmla="*/ 106 w 506"/>
                    <a:gd name="T69" fmla="*/ 893 h 1034"/>
                    <a:gd name="T70" fmla="*/ 38 w 506"/>
                    <a:gd name="T71" fmla="*/ 872 h 1034"/>
                    <a:gd name="T72" fmla="*/ 2 w 506"/>
                    <a:gd name="T73" fmla="*/ 846 h 1034"/>
                    <a:gd name="T74" fmla="*/ 21 w 506"/>
                    <a:gd name="T75" fmla="*/ 769 h 1034"/>
                    <a:gd name="T76" fmla="*/ 46 w 506"/>
                    <a:gd name="T77" fmla="*/ 746 h 1034"/>
                    <a:gd name="T78" fmla="*/ 69 w 506"/>
                    <a:gd name="T79" fmla="*/ 746 h 1034"/>
                    <a:gd name="T80" fmla="*/ 85 w 506"/>
                    <a:gd name="T81" fmla="*/ 753 h 1034"/>
                    <a:gd name="T82" fmla="*/ 128 w 506"/>
                    <a:gd name="T83" fmla="*/ 768 h 1034"/>
                    <a:gd name="T84" fmla="*/ 187 w 506"/>
                    <a:gd name="T85" fmla="*/ 785 h 1034"/>
                    <a:gd name="T86" fmla="*/ 259 w 506"/>
                    <a:gd name="T87" fmla="*/ 787 h 1034"/>
                    <a:gd name="T88" fmla="*/ 329 w 506"/>
                    <a:gd name="T89" fmla="*/ 754 h 1034"/>
                    <a:gd name="T90" fmla="*/ 356 w 506"/>
                    <a:gd name="T91" fmla="*/ 691 h 1034"/>
                    <a:gd name="T92" fmla="*/ 334 w 506"/>
                    <a:gd name="T93" fmla="*/ 631 h 1034"/>
                    <a:gd name="T94" fmla="*/ 263 w 506"/>
                    <a:gd name="T95" fmla="*/ 581 h 1034"/>
                    <a:gd name="T96" fmla="*/ 167 w 506"/>
                    <a:gd name="T97" fmla="*/ 540 h 1034"/>
                    <a:gd name="T98" fmla="*/ 86 w 506"/>
                    <a:gd name="T99" fmla="*/ 493 h 1034"/>
                    <a:gd name="T100" fmla="*/ 29 w 506"/>
                    <a:gd name="T101" fmla="*/ 427 h 1034"/>
                    <a:gd name="T102" fmla="*/ 8 w 506"/>
                    <a:gd name="T103" fmla="*/ 338 h 1034"/>
                    <a:gd name="T104" fmla="*/ 30 w 506"/>
                    <a:gd name="T105" fmla="*/ 244 h 1034"/>
                    <a:gd name="T106" fmla="*/ 92 w 506"/>
                    <a:gd name="T107" fmla="*/ 171 h 1034"/>
                    <a:gd name="T108" fmla="*/ 188 w 506"/>
                    <a:gd name="T109" fmla="*/ 127 h 1034"/>
                    <a:gd name="T110" fmla="*/ 194 w 506"/>
                    <a:gd name="T111" fmla="*/ 125 h 1034"/>
                    <a:gd name="T112" fmla="*/ 197 w 506"/>
                    <a:gd name="T113" fmla="*/ 118 h 1034"/>
                    <a:gd name="T114" fmla="*/ 209 w 506"/>
                    <a:gd name="T115" fmla="*/ 11 h 10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06" h="1034">
                      <a:moveTo>
                        <a:pt x="239" y="0"/>
                      </a:moveTo>
                      <a:lnTo>
                        <a:pt x="274" y="0"/>
                      </a:lnTo>
                      <a:lnTo>
                        <a:pt x="291" y="3"/>
                      </a:lnTo>
                      <a:lnTo>
                        <a:pt x="305" y="11"/>
                      </a:lnTo>
                      <a:lnTo>
                        <a:pt x="314" y="24"/>
                      </a:lnTo>
                      <a:lnTo>
                        <a:pt x="316" y="40"/>
                      </a:lnTo>
                      <a:lnTo>
                        <a:pt x="317" y="114"/>
                      </a:lnTo>
                      <a:lnTo>
                        <a:pt x="317" y="117"/>
                      </a:lnTo>
                      <a:lnTo>
                        <a:pt x="318" y="118"/>
                      </a:lnTo>
                      <a:lnTo>
                        <a:pt x="319" y="119"/>
                      </a:lnTo>
                      <a:lnTo>
                        <a:pt x="320" y="121"/>
                      </a:lnTo>
                      <a:lnTo>
                        <a:pt x="321" y="122"/>
                      </a:lnTo>
                      <a:lnTo>
                        <a:pt x="323" y="122"/>
                      </a:lnTo>
                      <a:lnTo>
                        <a:pt x="326" y="122"/>
                      </a:lnTo>
                      <a:lnTo>
                        <a:pt x="335" y="124"/>
                      </a:lnTo>
                      <a:lnTo>
                        <a:pt x="348" y="126"/>
                      </a:lnTo>
                      <a:lnTo>
                        <a:pt x="364" y="129"/>
                      </a:lnTo>
                      <a:lnTo>
                        <a:pt x="383" y="134"/>
                      </a:lnTo>
                      <a:lnTo>
                        <a:pt x="402" y="138"/>
                      </a:lnTo>
                      <a:lnTo>
                        <a:pt x="422" y="144"/>
                      </a:lnTo>
                      <a:lnTo>
                        <a:pt x="440" y="150"/>
                      </a:lnTo>
                      <a:lnTo>
                        <a:pt x="457" y="156"/>
                      </a:lnTo>
                      <a:lnTo>
                        <a:pt x="466" y="162"/>
                      </a:lnTo>
                      <a:lnTo>
                        <a:pt x="473" y="172"/>
                      </a:lnTo>
                      <a:lnTo>
                        <a:pt x="476" y="183"/>
                      </a:lnTo>
                      <a:lnTo>
                        <a:pt x="474" y="197"/>
                      </a:lnTo>
                      <a:lnTo>
                        <a:pt x="454" y="248"/>
                      </a:lnTo>
                      <a:lnTo>
                        <a:pt x="448" y="258"/>
                      </a:lnTo>
                      <a:lnTo>
                        <a:pt x="439" y="266"/>
                      </a:lnTo>
                      <a:lnTo>
                        <a:pt x="429" y="272"/>
                      </a:lnTo>
                      <a:lnTo>
                        <a:pt x="418" y="273"/>
                      </a:lnTo>
                      <a:lnTo>
                        <a:pt x="408" y="272"/>
                      </a:lnTo>
                      <a:lnTo>
                        <a:pt x="399" y="268"/>
                      </a:lnTo>
                      <a:lnTo>
                        <a:pt x="396" y="267"/>
                      </a:lnTo>
                      <a:lnTo>
                        <a:pt x="389" y="264"/>
                      </a:lnTo>
                      <a:lnTo>
                        <a:pt x="376" y="258"/>
                      </a:lnTo>
                      <a:lnTo>
                        <a:pt x="361" y="254"/>
                      </a:lnTo>
                      <a:lnTo>
                        <a:pt x="342" y="248"/>
                      </a:lnTo>
                      <a:lnTo>
                        <a:pt x="320" y="244"/>
                      </a:lnTo>
                      <a:lnTo>
                        <a:pt x="296" y="240"/>
                      </a:lnTo>
                      <a:lnTo>
                        <a:pt x="269" y="239"/>
                      </a:lnTo>
                      <a:lnTo>
                        <a:pt x="243" y="240"/>
                      </a:lnTo>
                      <a:lnTo>
                        <a:pt x="222" y="245"/>
                      </a:lnTo>
                      <a:lnTo>
                        <a:pt x="204" y="253"/>
                      </a:lnTo>
                      <a:lnTo>
                        <a:pt x="188" y="261"/>
                      </a:lnTo>
                      <a:lnTo>
                        <a:pt x="177" y="272"/>
                      </a:lnTo>
                      <a:lnTo>
                        <a:pt x="168" y="284"/>
                      </a:lnTo>
                      <a:lnTo>
                        <a:pt x="162" y="296"/>
                      </a:lnTo>
                      <a:lnTo>
                        <a:pt x="158" y="310"/>
                      </a:lnTo>
                      <a:lnTo>
                        <a:pt x="157" y="323"/>
                      </a:lnTo>
                      <a:lnTo>
                        <a:pt x="159" y="338"/>
                      </a:lnTo>
                      <a:lnTo>
                        <a:pt x="162" y="352"/>
                      </a:lnTo>
                      <a:lnTo>
                        <a:pt x="169" y="365"/>
                      </a:lnTo>
                      <a:lnTo>
                        <a:pt x="180" y="378"/>
                      </a:lnTo>
                      <a:lnTo>
                        <a:pt x="195" y="390"/>
                      </a:lnTo>
                      <a:lnTo>
                        <a:pt x="214" y="402"/>
                      </a:lnTo>
                      <a:lnTo>
                        <a:pt x="237" y="415"/>
                      </a:lnTo>
                      <a:lnTo>
                        <a:pt x="265" y="428"/>
                      </a:lnTo>
                      <a:lnTo>
                        <a:pt x="300" y="442"/>
                      </a:lnTo>
                      <a:lnTo>
                        <a:pt x="345" y="462"/>
                      </a:lnTo>
                      <a:lnTo>
                        <a:pt x="384" y="483"/>
                      </a:lnTo>
                      <a:lnTo>
                        <a:pt x="418" y="505"/>
                      </a:lnTo>
                      <a:lnTo>
                        <a:pt x="446" y="529"/>
                      </a:lnTo>
                      <a:lnTo>
                        <a:pt x="468" y="556"/>
                      </a:lnTo>
                      <a:lnTo>
                        <a:pt x="485" y="584"/>
                      </a:lnTo>
                      <a:lnTo>
                        <a:pt x="497" y="614"/>
                      </a:lnTo>
                      <a:lnTo>
                        <a:pt x="504" y="646"/>
                      </a:lnTo>
                      <a:lnTo>
                        <a:pt x="506" y="682"/>
                      </a:lnTo>
                      <a:lnTo>
                        <a:pt x="504" y="718"/>
                      </a:lnTo>
                      <a:lnTo>
                        <a:pt x="496" y="751"/>
                      </a:lnTo>
                      <a:lnTo>
                        <a:pt x="484" y="782"/>
                      </a:lnTo>
                      <a:lnTo>
                        <a:pt x="466" y="811"/>
                      </a:lnTo>
                      <a:lnTo>
                        <a:pt x="444" y="836"/>
                      </a:lnTo>
                      <a:lnTo>
                        <a:pt x="418" y="859"/>
                      </a:lnTo>
                      <a:lnTo>
                        <a:pt x="388" y="878"/>
                      </a:lnTo>
                      <a:lnTo>
                        <a:pt x="353" y="892"/>
                      </a:lnTo>
                      <a:lnTo>
                        <a:pt x="316" y="904"/>
                      </a:lnTo>
                      <a:lnTo>
                        <a:pt x="315" y="904"/>
                      </a:lnTo>
                      <a:lnTo>
                        <a:pt x="314" y="905"/>
                      </a:lnTo>
                      <a:lnTo>
                        <a:pt x="311" y="906"/>
                      </a:lnTo>
                      <a:lnTo>
                        <a:pt x="310" y="907"/>
                      </a:lnTo>
                      <a:lnTo>
                        <a:pt x="309" y="909"/>
                      </a:lnTo>
                      <a:lnTo>
                        <a:pt x="309" y="912"/>
                      </a:lnTo>
                      <a:lnTo>
                        <a:pt x="309" y="994"/>
                      </a:lnTo>
                      <a:lnTo>
                        <a:pt x="306" y="1010"/>
                      </a:lnTo>
                      <a:lnTo>
                        <a:pt x="297" y="1023"/>
                      </a:lnTo>
                      <a:lnTo>
                        <a:pt x="283" y="1032"/>
                      </a:lnTo>
                      <a:lnTo>
                        <a:pt x="268" y="1034"/>
                      </a:lnTo>
                      <a:lnTo>
                        <a:pt x="230" y="1034"/>
                      </a:lnTo>
                      <a:lnTo>
                        <a:pt x="214" y="1032"/>
                      </a:lnTo>
                      <a:lnTo>
                        <a:pt x="200" y="1023"/>
                      </a:lnTo>
                      <a:lnTo>
                        <a:pt x="192" y="1010"/>
                      </a:lnTo>
                      <a:lnTo>
                        <a:pt x="188" y="994"/>
                      </a:lnTo>
                      <a:lnTo>
                        <a:pt x="188" y="917"/>
                      </a:lnTo>
                      <a:lnTo>
                        <a:pt x="188" y="914"/>
                      </a:lnTo>
                      <a:lnTo>
                        <a:pt x="187" y="911"/>
                      </a:lnTo>
                      <a:lnTo>
                        <a:pt x="185" y="910"/>
                      </a:lnTo>
                      <a:lnTo>
                        <a:pt x="184" y="909"/>
                      </a:lnTo>
                      <a:lnTo>
                        <a:pt x="181" y="908"/>
                      </a:lnTo>
                      <a:lnTo>
                        <a:pt x="180" y="908"/>
                      </a:lnTo>
                      <a:lnTo>
                        <a:pt x="176" y="908"/>
                      </a:lnTo>
                      <a:lnTo>
                        <a:pt x="165" y="906"/>
                      </a:lnTo>
                      <a:lnTo>
                        <a:pt x="149" y="902"/>
                      </a:lnTo>
                      <a:lnTo>
                        <a:pt x="129" y="898"/>
                      </a:lnTo>
                      <a:lnTo>
                        <a:pt x="106" y="893"/>
                      </a:lnTo>
                      <a:lnTo>
                        <a:pt x="84" y="887"/>
                      </a:lnTo>
                      <a:lnTo>
                        <a:pt x="60" y="880"/>
                      </a:lnTo>
                      <a:lnTo>
                        <a:pt x="38" y="872"/>
                      </a:lnTo>
                      <a:lnTo>
                        <a:pt x="19" y="863"/>
                      </a:lnTo>
                      <a:lnTo>
                        <a:pt x="10" y="857"/>
                      </a:lnTo>
                      <a:lnTo>
                        <a:pt x="2" y="846"/>
                      </a:lnTo>
                      <a:lnTo>
                        <a:pt x="0" y="835"/>
                      </a:lnTo>
                      <a:lnTo>
                        <a:pt x="2" y="822"/>
                      </a:lnTo>
                      <a:lnTo>
                        <a:pt x="21" y="769"/>
                      </a:lnTo>
                      <a:lnTo>
                        <a:pt x="27" y="759"/>
                      </a:lnTo>
                      <a:lnTo>
                        <a:pt x="36" y="751"/>
                      </a:lnTo>
                      <a:lnTo>
                        <a:pt x="46" y="746"/>
                      </a:lnTo>
                      <a:lnTo>
                        <a:pt x="58" y="744"/>
                      </a:lnTo>
                      <a:lnTo>
                        <a:pt x="64" y="745"/>
                      </a:lnTo>
                      <a:lnTo>
                        <a:pt x="69" y="746"/>
                      </a:lnTo>
                      <a:lnTo>
                        <a:pt x="75" y="748"/>
                      </a:lnTo>
                      <a:lnTo>
                        <a:pt x="78" y="749"/>
                      </a:lnTo>
                      <a:lnTo>
                        <a:pt x="85" y="753"/>
                      </a:lnTo>
                      <a:lnTo>
                        <a:pt x="96" y="757"/>
                      </a:lnTo>
                      <a:lnTo>
                        <a:pt x="111" y="763"/>
                      </a:lnTo>
                      <a:lnTo>
                        <a:pt x="128" y="768"/>
                      </a:lnTo>
                      <a:lnTo>
                        <a:pt x="147" y="775"/>
                      </a:lnTo>
                      <a:lnTo>
                        <a:pt x="167" y="780"/>
                      </a:lnTo>
                      <a:lnTo>
                        <a:pt x="187" y="785"/>
                      </a:lnTo>
                      <a:lnTo>
                        <a:pt x="208" y="788"/>
                      </a:lnTo>
                      <a:lnTo>
                        <a:pt x="227" y="789"/>
                      </a:lnTo>
                      <a:lnTo>
                        <a:pt x="259" y="787"/>
                      </a:lnTo>
                      <a:lnTo>
                        <a:pt x="287" y="779"/>
                      </a:lnTo>
                      <a:lnTo>
                        <a:pt x="310" y="768"/>
                      </a:lnTo>
                      <a:lnTo>
                        <a:pt x="329" y="754"/>
                      </a:lnTo>
                      <a:lnTo>
                        <a:pt x="344" y="736"/>
                      </a:lnTo>
                      <a:lnTo>
                        <a:pt x="353" y="714"/>
                      </a:lnTo>
                      <a:lnTo>
                        <a:pt x="356" y="691"/>
                      </a:lnTo>
                      <a:lnTo>
                        <a:pt x="354" y="669"/>
                      </a:lnTo>
                      <a:lnTo>
                        <a:pt x="346" y="650"/>
                      </a:lnTo>
                      <a:lnTo>
                        <a:pt x="334" y="631"/>
                      </a:lnTo>
                      <a:lnTo>
                        <a:pt x="317" y="614"/>
                      </a:lnTo>
                      <a:lnTo>
                        <a:pt x="293" y="597"/>
                      </a:lnTo>
                      <a:lnTo>
                        <a:pt x="263" y="581"/>
                      </a:lnTo>
                      <a:lnTo>
                        <a:pt x="227" y="566"/>
                      </a:lnTo>
                      <a:lnTo>
                        <a:pt x="197" y="553"/>
                      </a:lnTo>
                      <a:lnTo>
                        <a:pt x="167" y="540"/>
                      </a:lnTo>
                      <a:lnTo>
                        <a:pt x="138" y="525"/>
                      </a:lnTo>
                      <a:lnTo>
                        <a:pt x="111" y="510"/>
                      </a:lnTo>
                      <a:lnTo>
                        <a:pt x="86" y="493"/>
                      </a:lnTo>
                      <a:lnTo>
                        <a:pt x="64" y="473"/>
                      </a:lnTo>
                      <a:lnTo>
                        <a:pt x="45" y="452"/>
                      </a:lnTo>
                      <a:lnTo>
                        <a:pt x="29" y="427"/>
                      </a:lnTo>
                      <a:lnTo>
                        <a:pt x="18" y="400"/>
                      </a:lnTo>
                      <a:lnTo>
                        <a:pt x="10" y="370"/>
                      </a:lnTo>
                      <a:lnTo>
                        <a:pt x="8" y="338"/>
                      </a:lnTo>
                      <a:lnTo>
                        <a:pt x="10" y="304"/>
                      </a:lnTo>
                      <a:lnTo>
                        <a:pt x="18" y="273"/>
                      </a:lnTo>
                      <a:lnTo>
                        <a:pt x="30" y="244"/>
                      </a:lnTo>
                      <a:lnTo>
                        <a:pt x="47" y="217"/>
                      </a:lnTo>
                      <a:lnTo>
                        <a:pt x="67" y="192"/>
                      </a:lnTo>
                      <a:lnTo>
                        <a:pt x="92" y="171"/>
                      </a:lnTo>
                      <a:lnTo>
                        <a:pt x="121" y="153"/>
                      </a:lnTo>
                      <a:lnTo>
                        <a:pt x="152" y="138"/>
                      </a:lnTo>
                      <a:lnTo>
                        <a:pt x="188" y="127"/>
                      </a:lnTo>
                      <a:lnTo>
                        <a:pt x="189" y="127"/>
                      </a:lnTo>
                      <a:lnTo>
                        <a:pt x="192" y="126"/>
                      </a:lnTo>
                      <a:lnTo>
                        <a:pt x="194" y="125"/>
                      </a:lnTo>
                      <a:lnTo>
                        <a:pt x="195" y="123"/>
                      </a:lnTo>
                      <a:lnTo>
                        <a:pt x="197" y="121"/>
                      </a:lnTo>
                      <a:lnTo>
                        <a:pt x="197" y="118"/>
                      </a:lnTo>
                      <a:lnTo>
                        <a:pt x="197" y="40"/>
                      </a:lnTo>
                      <a:lnTo>
                        <a:pt x="200" y="24"/>
                      </a:lnTo>
                      <a:lnTo>
                        <a:pt x="209" y="11"/>
                      </a:lnTo>
                      <a:lnTo>
                        <a:pt x="223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Freeform 54"/>
                <p:cNvSpPr>
                  <a:spLocks noEditPoints="1"/>
                </p:cNvSpPr>
                <p:nvPr/>
              </p:nvSpPr>
              <p:spPr bwMode="auto">
                <a:xfrm>
                  <a:off x="9696451" y="1238250"/>
                  <a:ext cx="774700" cy="774700"/>
                </a:xfrm>
                <a:custGeom>
                  <a:avLst/>
                  <a:gdLst>
                    <a:gd name="T0" fmla="*/ 835 w 1954"/>
                    <a:gd name="T1" fmla="*/ 241 h 1952"/>
                    <a:gd name="T2" fmla="*/ 639 w 1954"/>
                    <a:gd name="T3" fmla="*/ 308 h 1952"/>
                    <a:gd name="T4" fmla="*/ 471 w 1954"/>
                    <a:gd name="T5" fmla="*/ 423 h 1952"/>
                    <a:gd name="T6" fmla="*/ 341 w 1954"/>
                    <a:gd name="T7" fmla="*/ 578 h 1952"/>
                    <a:gd name="T8" fmla="*/ 257 w 1954"/>
                    <a:gd name="T9" fmla="*/ 765 h 1952"/>
                    <a:gd name="T10" fmla="*/ 227 w 1954"/>
                    <a:gd name="T11" fmla="*/ 977 h 1952"/>
                    <a:gd name="T12" fmla="*/ 257 w 1954"/>
                    <a:gd name="T13" fmla="*/ 1187 h 1952"/>
                    <a:gd name="T14" fmla="*/ 341 w 1954"/>
                    <a:gd name="T15" fmla="*/ 1374 h 1952"/>
                    <a:gd name="T16" fmla="*/ 471 w 1954"/>
                    <a:gd name="T17" fmla="*/ 1529 h 1952"/>
                    <a:gd name="T18" fmla="*/ 639 w 1954"/>
                    <a:gd name="T19" fmla="*/ 1646 h 1952"/>
                    <a:gd name="T20" fmla="*/ 835 w 1954"/>
                    <a:gd name="T21" fmla="*/ 1712 h 1952"/>
                    <a:gd name="T22" fmla="*/ 1050 w 1954"/>
                    <a:gd name="T23" fmla="*/ 1722 h 1952"/>
                    <a:gd name="T24" fmla="*/ 1254 w 1954"/>
                    <a:gd name="T25" fmla="*/ 1673 h 1952"/>
                    <a:gd name="T26" fmla="*/ 1431 w 1954"/>
                    <a:gd name="T27" fmla="*/ 1573 h 1952"/>
                    <a:gd name="T28" fmla="*/ 1574 w 1954"/>
                    <a:gd name="T29" fmla="*/ 1430 h 1952"/>
                    <a:gd name="T30" fmla="*/ 1675 w 1954"/>
                    <a:gd name="T31" fmla="*/ 1252 h 1952"/>
                    <a:gd name="T32" fmla="*/ 1724 w 1954"/>
                    <a:gd name="T33" fmla="*/ 1048 h 1952"/>
                    <a:gd name="T34" fmla="*/ 1714 w 1954"/>
                    <a:gd name="T35" fmla="*/ 833 h 1952"/>
                    <a:gd name="T36" fmla="*/ 1647 w 1954"/>
                    <a:gd name="T37" fmla="*/ 638 h 1952"/>
                    <a:gd name="T38" fmla="*/ 1532 w 1954"/>
                    <a:gd name="T39" fmla="*/ 471 h 1952"/>
                    <a:gd name="T40" fmla="*/ 1376 w 1954"/>
                    <a:gd name="T41" fmla="*/ 341 h 1952"/>
                    <a:gd name="T42" fmla="*/ 1188 w 1954"/>
                    <a:gd name="T43" fmla="*/ 256 h 1952"/>
                    <a:gd name="T44" fmla="*/ 977 w 1954"/>
                    <a:gd name="T45" fmla="*/ 227 h 1952"/>
                    <a:gd name="T46" fmla="*/ 1135 w 1954"/>
                    <a:gd name="T47" fmla="*/ 14 h 1952"/>
                    <a:gd name="T48" fmla="*/ 1357 w 1954"/>
                    <a:gd name="T49" fmla="*/ 77 h 1952"/>
                    <a:gd name="T50" fmla="*/ 1554 w 1954"/>
                    <a:gd name="T51" fmla="*/ 189 h 1952"/>
                    <a:gd name="T52" fmla="*/ 1719 w 1954"/>
                    <a:gd name="T53" fmla="*/ 341 h 1952"/>
                    <a:gd name="T54" fmla="*/ 1845 w 1954"/>
                    <a:gd name="T55" fmla="*/ 528 h 1952"/>
                    <a:gd name="T56" fmla="*/ 1926 w 1954"/>
                    <a:gd name="T57" fmla="*/ 742 h 1952"/>
                    <a:gd name="T58" fmla="*/ 1954 w 1954"/>
                    <a:gd name="T59" fmla="*/ 977 h 1952"/>
                    <a:gd name="T60" fmla="*/ 1926 w 1954"/>
                    <a:gd name="T61" fmla="*/ 1210 h 1952"/>
                    <a:gd name="T62" fmla="*/ 1845 w 1954"/>
                    <a:gd name="T63" fmla="*/ 1424 h 1952"/>
                    <a:gd name="T64" fmla="*/ 1719 w 1954"/>
                    <a:gd name="T65" fmla="*/ 1611 h 1952"/>
                    <a:gd name="T66" fmla="*/ 1554 w 1954"/>
                    <a:gd name="T67" fmla="*/ 1763 h 1952"/>
                    <a:gd name="T68" fmla="*/ 1357 w 1954"/>
                    <a:gd name="T69" fmla="*/ 1875 h 1952"/>
                    <a:gd name="T70" fmla="*/ 1135 w 1954"/>
                    <a:gd name="T71" fmla="*/ 1939 h 1952"/>
                    <a:gd name="T72" fmla="*/ 896 w 1954"/>
                    <a:gd name="T73" fmla="*/ 1949 h 1952"/>
                    <a:gd name="T74" fmla="*/ 668 w 1954"/>
                    <a:gd name="T75" fmla="*/ 1902 h 1952"/>
                    <a:gd name="T76" fmla="*/ 463 w 1954"/>
                    <a:gd name="T77" fmla="*/ 1805 h 1952"/>
                    <a:gd name="T78" fmla="*/ 286 w 1954"/>
                    <a:gd name="T79" fmla="*/ 1666 h 1952"/>
                    <a:gd name="T80" fmla="*/ 147 w 1954"/>
                    <a:gd name="T81" fmla="*/ 1490 h 1952"/>
                    <a:gd name="T82" fmla="*/ 50 w 1954"/>
                    <a:gd name="T83" fmla="*/ 1284 h 1952"/>
                    <a:gd name="T84" fmla="*/ 4 w 1954"/>
                    <a:gd name="T85" fmla="*/ 1056 h 1952"/>
                    <a:gd name="T86" fmla="*/ 13 w 1954"/>
                    <a:gd name="T87" fmla="*/ 818 h 1952"/>
                    <a:gd name="T88" fmla="*/ 77 w 1954"/>
                    <a:gd name="T89" fmla="*/ 596 h 1952"/>
                    <a:gd name="T90" fmla="*/ 189 w 1954"/>
                    <a:gd name="T91" fmla="*/ 399 h 1952"/>
                    <a:gd name="T92" fmla="*/ 341 w 1954"/>
                    <a:gd name="T93" fmla="*/ 235 h 1952"/>
                    <a:gd name="T94" fmla="*/ 528 w 1954"/>
                    <a:gd name="T95" fmla="*/ 110 h 1952"/>
                    <a:gd name="T96" fmla="*/ 742 w 1954"/>
                    <a:gd name="T97" fmla="*/ 29 h 1952"/>
                    <a:gd name="T98" fmla="*/ 977 w 1954"/>
                    <a:gd name="T99" fmla="*/ 0 h 19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54" h="1952">
                      <a:moveTo>
                        <a:pt x="977" y="227"/>
                      </a:moveTo>
                      <a:lnTo>
                        <a:pt x="904" y="231"/>
                      </a:lnTo>
                      <a:lnTo>
                        <a:pt x="835" y="241"/>
                      </a:lnTo>
                      <a:lnTo>
                        <a:pt x="767" y="256"/>
                      </a:lnTo>
                      <a:lnTo>
                        <a:pt x="700" y="279"/>
                      </a:lnTo>
                      <a:lnTo>
                        <a:pt x="639" y="308"/>
                      </a:lnTo>
                      <a:lnTo>
                        <a:pt x="578" y="341"/>
                      </a:lnTo>
                      <a:lnTo>
                        <a:pt x="524" y="379"/>
                      </a:lnTo>
                      <a:lnTo>
                        <a:pt x="471" y="423"/>
                      </a:lnTo>
                      <a:lnTo>
                        <a:pt x="423" y="471"/>
                      </a:lnTo>
                      <a:lnTo>
                        <a:pt x="380" y="522"/>
                      </a:lnTo>
                      <a:lnTo>
                        <a:pt x="341" y="578"/>
                      </a:lnTo>
                      <a:lnTo>
                        <a:pt x="307" y="638"/>
                      </a:lnTo>
                      <a:lnTo>
                        <a:pt x="279" y="700"/>
                      </a:lnTo>
                      <a:lnTo>
                        <a:pt x="257" y="765"/>
                      </a:lnTo>
                      <a:lnTo>
                        <a:pt x="240" y="833"/>
                      </a:lnTo>
                      <a:lnTo>
                        <a:pt x="230" y="904"/>
                      </a:lnTo>
                      <a:lnTo>
                        <a:pt x="227" y="977"/>
                      </a:lnTo>
                      <a:lnTo>
                        <a:pt x="230" y="1048"/>
                      </a:lnTo>
                      <a:lnTo>
                        <a:pt x="240" y="1119"/>
                      </a:lnTo>
                      <a:lnTo>
                        <a:pt x="257" y="1187"/>
                      </a:lnTo>
                      <a:lnTo>
                        <a:pt x="279" y="1252"/>
                      </a:lnTo>
                      <a:lnTo>
                        <a:pt x="307" y="1314"/>
                      </a:lnTo>
                      <a:lnTo>
                        <a:pt x="341" y="1374"/>
                      </a:lnTo>
                      <a:lnTo>
                        <a:pt x="380" y="1430"/>
                      </a:lnTo>
                      <a:lnTo>
                        <a:pt x="423" y="1481"/>
                      </a:lnTo>
                      <a:lnTo>
                        <a:pt x="471" y="1529"/>
                      </a:lnTo>
                      <a:lnTo>
                        <a:pt x="524" y="1573"/>
                      </a:lnTo>
                      <a:lnTo>
                        <a:pt x="578" y="1612"/>
                      </a:lnTo>
                      <a:lnTo>
                        <a:pt x="639" y="1646"/>
                      </a:lnTo>
                      <a:lnTo>
                        <a:pt x="700" y="1673"/>
                      </a:lnTo>
                      <a:lnTo>
                        <a:pt x="767" y="1696"/>
                      </a:lnTo>
                      <a:lnTo>
                        <a:pt x="835" y="1712"/>
                      </a:lnTo>
                      <a:lnTo>
                        <a:pt x="904" y="1722"/>
                      </a:lnTo>
                      <a:lnTo>
                        <a:pt x="977" y="1726"/>
                      </a:lnTo>
                      <a:lnTo>
                        <a:pt x="1050" y="1722"/>
                      </a:lnTo>
                      <a:lnTo>
                        <a:pt x="1119" y="1712"/>
                      </a:lnTo>
                      <a:lnTo>
                        <a:pt x="1188" y="1696"/>
                      </a:lnTo>
                      <a:lnTo>
                        <a:pt x="1254" y="1673"/>
                      </a:lnTo>
                      <a:lnTo>
                        <a:pt x="1315" y="1646"/>
                      </a:lnTo>
                      <a:lnTo>
                        <a:pt x="1376" y="1612"/>
                      </a:lnTo>
                      <a:lnTo>
                        <a:pt x="1431" y="1573"/>
                      </a:lnTo>
                      <a:lnTo>
                        <a:pt x="1483" y="1529"/>
                      </a:lnTo>
                      <a:lnTo>
                        <a:pt x="1532" y="1481"/>
                      </a:lnTo>
                      <a:lnTo>
                        <a:pt x="1574" y="1430"/>
                      </a:lnTo>
                      <a:lnTo>
                        <a:pt x="1613" y="1374"/>
                      </a:lnTo>
                      <a:lnTo>
                        <a:pt x="1647" y="1314"/>
                      </a:lnTo>
                      <a:lnTo>
                        <a:pt x="1675" y="1252"/>
                      </a:lnTo>
                      <a:lnTo>
                        <a:pt x="1697" y="1187"/>
                      </a:lnTo>
                      <a:lnTo>
                        <a:pt x="1714" y="1119"/>
                      </a:lnTo>
                      <a:lnTo>
                        <a:pt x="1724" y="1048"/>
                      </a:lnTo>
                      <a:lnTo>
                        <a:pt x="1728" y="977"/>
                      </a:lnTo>
                      <a:lnTo>
                        <a:pt x="1724" y="904"/>
                      </a:lnTo>
                      <a:lnTo>
                        <a:pt x="1714" y="833"/>
                      </a:lnTo>
                      <a:lnTo>
                        <a:pt x="1697" y="765"/>
                      </a:lnTo>
                      <a:lnTo>
                        <a:pt x="1675" y="700"/>
                      </a:lnTo>
                      <a:lnTo>
                        <a:pt x="1647" y="638"/>
                      </a:lnTo>
                      <a:lnTo>
                        <a:pt x="1613" y="578"/>
                      </a:lnTo>
                      <a:lnTo>
                        <a:pt x="1574" y="522"/>
                      </a:lnTo>
                      <a:lnTo>
                        <a:pt x="1532" y="471"/>
                      </a:lnTo>
                      <a:lnTo>
                        <a:pt x="1483" y="423"/>
                      </a:lnTo>
                      <a:lnTo>
                        <a:pt x="1431" y="379"/>
                      </a:lnTo>
                      <a:lnTo>
                        <a:pt x="1376" y="341"/>
                      </a:lnTo>
                      <a:lnTo>
                        <a:pt x="1315" y="308"/>
                      </a:lnTo>
                      <a:lnTo>
                        <a:pt x="1254" y="279"/>
                      </a:lnTo>
                      <a:lnTo>
                        <a:pt x="1188" y="256"/>
                      </a:lnTo>
                      <a:lnTo>
                        <a:pt x="1119" y="241"/>
                      </a:lnTo>
                      <a:lnTo>
                        <a:pt x="1050" y="231"/>
                      </a:lnTo>
                      <a:lnTo>
                        <a:pt x="977" y="227"/>
                      </a:lnTo>
                      <a:close/>
                      <a:moveTo>
                        <a:pt x="977" y="0"/>
                      </a:moveTo>
                      <a:lnTo>
                        <a:pt x="1058" y="3"/>
                      </a:lnTo>
                      <a:lnTo>
                        <a:pt x="1135" y="14"/>
                      </a:lnTo>
                      <a:lnTo>
                        <a:pt x="1212" y="29"/>
                      </a:lnTo>
                      <a:lnTo>
                        <a:pt x="1286" y="50"/>
                      </a:lnTo>
                      <a:lnTo>
                        <a:pt x="1357" y="77"/>
                      </a:lnTo>
                      <a:lnTo>
                        <a:pt x="1426" y="110"/>
                      </a:lnTo>
                      <a:lnTo>
                        <a:pt x="1491" y="147"/>
                      </a:lnTo>
                      <a:lnTo>
                        <a:pt x="1554" y="189"/>
                      </a:lnTo>
                      <a:lnTo>
                        <a:pt x="1613" y="235"/>
                      </a:lnTo>
                      <a:lnTo>
                        <a:pt x="1668" y="286"/>
                      </a:lnTo>
                      <a:lnTo>
                        <a:pt x="1719" y="341"/>
                      </a:lnTo>
                      <a:lnTo>
                        <a:pt x="1766" y="399"/>
                      </a:lnTo>
                      <a:lnTo>
                        <a:pt x="1807" y="462"/>
                      </a:lnTo>
                      <a:lnTo>
                        <a:pt x="1845" y="528"/>
                      </a:lnTo>
                      <a:lnTo>
                        <a:pt x="1878" y="596"/>
                      </a:lnTo>
                      <a:lnTo>
                        <a:pt x="1904" y="668"/>
                      </a:lnTo>
                      <a:lnTo>
                        <a:pt x="1926" y="742"/>
                      </a:lnTo>
                      <a:lnTo>
                        <a:pt x="1941" y="818"/>
                      </a:lnTo>
                      <a:lnTo>
                        <a:pt x="1950" y="896"/>
                      </a:lnTo>
                      <a:lnTo>
                        <a:pt x="1954" y="977"/>
                      </a:lnTo>
                      <a:lnTo>
                        <a:pt x="1950" y="1056"/>
                      </a:lnTo>
                      <a:lnTo>
                        <a:pt x="1941" y="1134"/>
                      </a:lnTo>
                      <a:lnTo>
                        <a:pt x="1926" y="1210"/>
                      </a:lnTo>
                      <a:lnTo>
                        <a:pt x="1904" y="1284"/>
                      </a:lnTo>
                      <a:lnTo>
                        <a:pt x="1878" y="1356"/>
                      </a:lnTo>
                      <a:lnTo>
                        <a:pt x="1845" y="1424"/>
                      </a:lnTo>
                      <a:lnTo>
                        <a:pt x="1807" y="1490"/>
                      </a:lnTo>
                      <a:lnTo>
                        <a:pt x="1766" y="1553"/>
                      </a:lnTo>
                      <a:lnTo>
                        <a:pt x="1719" y="1611"/>
                      </a:lnTo>
                      <a:lnTo>
                        <a:pt x="1668" y="1666"/>
                      </a:lnTo>
                      <a:lnTo>
                        <a:pt x="1613" y="1717"/>
                      </a:lnTo>
                      <a:lnTo>
                        <a:pt x="1554" y="1763"/>
                      </a:lnTo>
                      <a:lnTo>
                        <a:pt x="1491" y="1805"/>
                      </a:lnTo>
                      <a:lnTo>
                        <a:pt x="1426" y="1842"/>
                      </a:lnTo>
                      <a:lnTo>
                        <a:pt x="1357" y="1875"/>
                      </a:lnTo>
                      <a:lnTo>
                        <a:pt x="1286" y="1902"/>
                      </a:lnTo>
                      <a:lnTo>
                        <a:pt x="1212" y="1923"/>
                      </a:lnTo>
                      <a:lnTo>
                        <a:pt x="1135" y="1939"/>
                      </a:lnTo>
                      <a:lnTo>
                        <a:pt x="1058" y="1949"/>
                      </a:lnTo>
                      <a:lnTo>
                        <a:pt x="977" y="1952"/>
                      </a:lnTo>
                      <a:lnTo>
                        <a:pt x="896" y="1949"/>
                      </a:lnTo>
                      <a:lnTo>
                        <a:pt x="819" y="1939"/>
                      </a:lnTo>
                      <a:lnTo>
                        <a:pt x="742" y="1923"/>
                      </a:lnTo>
                      <a:lnTo>
                        <a:pt x="668" y="1902"/>
                      </a:lnTo>
                      <a:lnTo>
                        <a:pt x="597" y="1875"/>
                      </a:lnTo>
                      <a:lnTo>
                        <a:pt x="528" y="1842"/>
                      </a:lnTo>
                      <a:lnTo>
                        <a:pt x="463" y="1805"/>
                      </a:lnTo>
                      <a:lnTo>
                        <a:pt x="400" y="1763"/>
                      </a:lnTo>
                      <a:lnTo>
                        <a:pt x="341" y="1717"/>
                      </a:lnTo>
                      <a:lnTo>
                        <a:pt x="286" y="1666"/>
                      </a:lnTo>
                      <a:lnTo>
                        <a:pt x="236" y="1611"/>
                      </a:lnTo>
                      <a:lnTo>
                        <a:pt x="189" y="1553"/>
                      </a:lnTo>
                      <a:lnTo>
                        <a:pt x="147" y="1490"/>
                      </a:lnTo>
                      <a:lnTo>
                        <a:pt x="109" y="1424"/>
                      </a:lnTo>
                      <a:lnTo>
                        <a:pt x="77" y="1356"/>
                      </a:lnTo>
                      <a:lnTo>
                        <a:pt x="50" y="1284"/>
                      </a:lnTo>
                      <a:lnTo>
                        <a:pt x="28" y="1210"/>
                      </a:lnTo>
                      <a:lnTo>
                        <a:pt x="13" y="1134"/>
                      </a:lnTo>
                      <a:lnTo>
                        <a:pt x="4" y="1056"/>
                      </a:lnTo>
                      <a:lnTo>
                        <a:pt x="0" y="977"/>
                      </a:lnTo>
                      <a:lnTo>
                        <a:pt x="4" y="896"/>
                      </a:lnTo>
                      <a:lnTo>
                        <a:pt x="13" y="818"/>
                      </a:lnTo>
                      <a:lnTo>
                        <a:pt x="28" y="742"/>
                      </a:lnTo>
                      <a:lnTo>
                        <a:pt x="50" y="668"/>
                      </a:lnTo>
                      <a:lnTo>
                        <a:pt x="77" y="596"/>
                      </a:lnTo>
                      <a:lnTo>
                        <a:pt x="109" y="528"/>
                      </a:lnTo>
                      <a:lnTo>
                        <a:pt x="147" y="462"/>
                      </a:lnTo>
                      <a:lnTo>
                        <a:pt x="189" y="399"/>
                      </a:lnTo>
                      <a:lnTo>
                        <a:pt x="236" y="341"/>
                      </a:lnTo>
                      <a:lnTo>
                        <a:pt x="286" y="286"/>
                      </a:lnTo>
                      <a:lnTo>
                        <a:pt x="341" y="235"/>
                      </a:lnTo>
                      <a:lnTo>
                        <a:pt x="400" y="189"/>
                      </a:lnTo>
                      <a:lnTo>
                        <a:pt x="463" y="147"/>
                      </a:lnTo>
                      <a:lnTo>
                        <a:pt x="528" y="110"/>
                      </a:lnTo>
                      <a:lnTo>
                        <a:pt x="597" y="77"/>
                      </a:lnTo>
                      <a:lnTo>
                        <a:pt x="668" y="50"/>
                      </a:lnTo>
                      <a:lnTo>
                        <a:pt x="742" y="29"/>
                      </a:lnTo>
                      <a:lnTo>
                        <a:pt x="819" y="14"/>
                      </a:lnTo>
                      <a:lnTo>
                        <a:pt x="896" y="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Freeform 55"/>
                <p:cNvSpPr>
                  <a:spLocks/>
                </p:cNvSpPr>
                <p:nvPr/>
              </p:nvSpPr>
              <p:spPr bwMode="auto">
                <a:xfrm>
                  <a:off x="9409113" y="2049463"/>
                  <a:ext cx="1062038" cy="468313"/>
                </a:xfrm>
                <a:custGeom>
                  <a:avLst/>
                  <a:gdLst>
                    <a:gd name="T0" fmla="*/ 846 w 2677"/>
                    <a:gd name="T1" fmla="*/ 14 h 1177"/>
                    <a:gd name="T2" fmla="*/ 1051 w 2677"/>
                    <a:gd name="T3" fmla="*/ 60 h 1177"/>
                    <a:gd name="T4" fmla="*/ 1272 w 2677"/>
                    <a:gd name="T5" fmla="*/ 122 h 1177"/>
                    <a:gd name="T6" fmla="*/ 1477 w 2677"/>
                    <a:gd name="T7" fmla="*/ 187 h 1177"/>
                    <a:gd name="T8" fmla="*/ 1635 w 2677"/>
                    <a:gd name="T9" fmla="*/ 237 h 1177"/>
                    <a:gd name="T10" fmla="*/ 1722 w 2677"/>
                    <a:gd name="T11" fmla="*/ 263 h 1177"/>
                    <a:gd name="T12" fmla="*/ 1776 w 2677"/>
                    <a:gd name="T13" fmla="*/ 316 h 1177"/>
                    <a:gd name="T14" fmla="*/ 1783 w 2677"/>
                    <a:gd name="T15" fmla="*/ 395 h 1177"/>
                    <a:gd name="T16" fmla="*/ 1730 w 2677"/>
                    <a:gd name="T17" fmla="*/ 473 h 1177"/>
                    <a:gd name="T18" fmla="*/ 1606 w 2677"/>
                    <a:gd name="T19" fmla="*/ 521 h 1177"/>
                    <a:gd name="T20" fmla="*/ 1442 w 2677"/>
                    <a:gd name="T21" fmla="*/ 530 h 1177"/>
                    <a:gd name="T22" fmla="*/ 1273 w 2677"/>
                    <a:gd name="T23" fmla="*/ 513 h 1177"/>
                    <a:gd name="T24" fmla="*/ 1122 w 2677"/>
                    <a:gd name="T25" fmla="*/ 488 h 1177"/>
                    <a:gd name="T26" fmla="*/ 1013 w 2677"/>
                    <a:gd name="T27" fmla="*/ 469 h 1177"/>
                    <a:gd name="T28" fmla="*/ 972 w 2677"/>
                    <a:gd name="T29" fmla="*/ 475 h 1177"/>
                    <a:gd name="T30" fmla="*/ 1029 w 2677"/>
                    <a:gd name="T31" fmla="*/ 543 h 1177"/>
                    <a:gd name="T32" fmla="*/ 1173 w 2677"/>
                    <a:gd name="T33" fmla="*/ 601 h 1177"/>
                    <a:gd name="T34" fmla="*/ 1366 w 2677"/>
                    <a:gd name="T35" fmla="*/ 639 h 1177"/>
                    <a:gd name="T36" fmla="*/ 1568 w 2677"/>
                    <a:gd name="T37" fmla="*/ 653 h 1177"/>
                    <a:gd name="T38" fmla="*/ 1809 w 2677"/>
                    <a:gd name="T39" fmla="*/ 625 h 1177"/>
                    <a:gd name="T40" fmla="*/ 2218 w 2677"/>
                    <a:gd name="T41" fmla="*/ 502 h 1177"/>
                    <a:gd name="T42" fmla="*/ 2511 w 2677"/>
                    <a:gd name="T43" fmla="*/ 366 h 1177"/>
                    <a:gd name="T44" fmla="*/ 2616 w 2677"/>
                    <a:gd name="T45" fmla="*/ 375 h 1177"/>
                    <a:gd name="T46" fmla="*/ 2673 w 2677"/>
                    <a:gd name="T47" fmla="*/ 457 h 1177"/>
                    <a:gd name="T48" fmla="*/ 2647 w 2677"/>
                    <a:gd name="T49" fmla="*/ 583 h 1177"/>
                    <a:gd name="T50" fmla="*/ 2550 w 2677"/>
                    <a:gd name="T51" fmla="*/ 687 h 1177"/>
                    <a:gd name="T52" fmla="*/ 2416 w 2677"/>
                    <a:gd name="T53" fmla="*/ 779 h 1177"/>
                    <a:gd name="T54" fmla="*/ 2234 w 2677"/>
                    <a:gd name="T55" fmla="*/ 892 h 1177"/>
                    <a:gd name="T56" fmla="*/ 2033 w 2677"/>
                    <a:gd name="T57" fmla="*/ 1005 h 1177"/>
                    <a:gd name="T58" fmla="*/ 1840 w 2677"/>
                    <a:gd name="T59" fmla="*/ 1102 h 1177"/>
                    <a:gd name="T60" fmla="*/ 1684 w 2677"/>
                    <a:gd name="T61" fmla="*/ 1164 h 1177"/>
                    <a:gd name="T62" fmla="*/ 1576 w 2677"/>
                    <a:gd name="T63" fmla="*/ 1177 h 1177"/>
                    <a:gd name="T64" fmla="*/ 1395 w 2677"/>
                    <a:gd name="T65" fmla="*/ 1161 h 1177"/>
                    <a:gd name="T66" fmla="*/ 1159 w 2677"/>
                    <a:gd name="T67" fmla="*/ 1130 h 1177"/>
                    <a:gd name="T68" fmla="*/ 898 w 2677"/>
                    <a:gd name="T69" fmla="*/ 1089 h 1177"/>
                    <a:gd name="T70" fmla="*/ 647 w 2677"/>
                    <a:gd name="T71" fmla="*/ 1047 h 1177"/>
                    <a:gd name="T72" fmla="*/ 440 w 2677"/>
                    <a:gd name="T73" fmla="*/ 1009 h 1177"/>
                    <a:gd name="T74" fmla="*/ 309 w 2677"/>
                    <a:gd name="T75" fmla="*/ 984 h 1177"/>
                    <a:gd name="T76" fmla="*/ 200 w 2677"/>
                    <a:gd name="T77" fmla="*/ 988 h 1177"/>
                    <a:gd name="T78" fmla="*/ 87 w 2677"/>
                    <a:gd name="T79" fmla="*/ 1052 h 1177"/>
                    <a:gd name="T80" fmla="*/ 28 w 2677"/>
                    <a:gd name="T81" fmla="*/ 1089 h 1177"/>
                    <a:gd name="T82" fmla="*/ 5 w 2677"/>
                    <a:gd name="T83" fmla="*/ 1069 h 1177"/>
                    <a:gd name="T84" fmla="*/ 0 w 2677"/>
                    <a:gd name="T85" fmla="*/ 1048 h 1177"/>
                    <a:gd name="T86" fmla="*/ 18 w 2677"/>
                    <a:gd name="T87" fmla="*/ 776 h 1177"/>
                    <a:gd name="T88" fmla="*/ 38 w 2677"/>
                    <a:gd name="T89" fmla="*/ 461 h 1177"/>
                    <a:gd name="T90" fmla="*/ 56 w 2677"/>
                    <a:gd name="T91" fmla="*/ 179 h 1177"/>
                    <a:gd name="T92" fmla="*/ 75 w 2677"/>
                    <a:gd name="T93" fmla="*/ 86 h 1177"/>
                    <a:gd name="T94" fmla="*/ 127 w 2677"/>
                    <a:gd name="T95" fmla="*/ 70 h 1177"/>
                    <a:gd name="T96" fmla="*/ 269 w 2677"/>
                    <a:gd name="T97" fmla="*/ 48 h 1177"/>
                    <a:gd name="T98" fmla="*/ 468 w 2677"/>
                    <a:gd name="T99" fmla="*/ 20 h 1177"/>
                    <a:gd name="T100" fmla="*/ 653 w 2677"/>
                    <a:gd name="T101" fmla="*/ 2 h 1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77" h="1177">
                      <a:moveTo>
                        <a:pt x="722" y="0"/>
                      </a:moveTo>
                      <a:lnTo>
                        <a:pt x="760" y="2"/>
                      </a:lnTo>
                      <a:lnTo>
                        <a:pt x="802" y="8"/>
                      </a:lnTo>
                      <a:lnTo>
                        <a:pt x="846" y="14"/>
                      </a:lnTo>
                      <a:lnTo>
                        <a:pt x="895" y="23"/>
                      </a:lnTo>
                      <a:lnTo>
                        <a:pt x="945" y="35"/>
                      </a:lnTo>
                      <a:lnTo>
                        <a:pt x="998" y="47"/>
                      </a:lnTo>
                      <a:lnTo>
                        <a:pt x="1051" y="60"/>
                      </a:lnTo>
                      <a:lnTo>
                        <a:pt x="1106" y="75"/>
                      </a:lnTo>
                      <a:lnTo>
                        <a:pt x="1162" y="90"/>
                      </a:lnTo>
                      <a:lnTo>
                        <a:pt x="1217" y="106"/>
                      </a:lnTo>
                      <a:lnTo>
                        <a:pt x="1272" y="122"/>
                      </a:lnTo>
                      <a:lnTo>
                        <a:pt x="1326" y="139"/>
                      </a:lnTo>
                      <a:lnTo>
                        <a:pt x="1378" y="155"/>
                      </a:lnTo>
                      <a:lnTo>
                        <a:pt x="1429" y="171"/>
                      </a:lnTo>
                      <a:lnTo>
                        <a:pt x="1477" y="187"/>
                      </a:lnTo>
                      <a:lnTo>
                        <a:pt x="1522" y="201"/>
                      </a:lnTo>
                      <a:lnTo>
                        <a:pt x="1563" y="215"/>
                      </a:lnTo>
                      <a:lnTo>
                        <a:pt x="1601" y="226"/>
                      </a:lnTo>
                      <a:lnTo>
                        <a:pt x="1635" y="237"/>
                      </a:lnTo>
                      <a:lnTo>
                        <a:pt x="1663" y="245"/>
                      </a:lnTo>
                      <a:lnTo>
                        <a:pt x="1686" y="252"/>
                      </a:lnTo>
                      <a:lnTo>
                        <a:pt x="1704" y="256"/>
                      </a:lnTo>
                      <a:lnTo>
                        <a:pt x="1722" y="263"/>
                      </a:lnTo>
                      <a:lnTo>
                        <a:pt x="1739" y="273"/>
                      </a:lnTo>
                      <a:lnTo>
                        <a:pt x="1754" y="285"/>
                      </a:lnTo>
                      <a:lnTo>
                        <a:pt x="1766" y="300"/>
                      </a:lnTo>
                      <a:lnTo>
                        <a:pt x="1776" y="316"/>
                      </a:lnTo>
                      <a:lnTo>
                        <a:pt x="1782" y="334"/>
                      </a:lnTo>
                      <a:lnTo>
                        <a:pt x="1786" y="354"/>
                      </a:lnTo>
                      <a:lnTo>
                        <a:pt x="1786" y="375"/>
                      </a:lnTo>
                      <a:lnTo>
                        <a:pt x="1783" y="395"/>
                      </a:lnTo>
                      <a:lnTo>
                        <a:pt x="1775" y="416"/>
                      </a:lnTo>
                      <a:lnTo>
                        <a:pt x="1765" y="436"/>
                      </a:lnTo>
                      <a:lnTo>
                        <a:pt x="1749" y="455"/>
                      </a:lnTo>
                      <a:lnTo>
                        <a:pt x="1730" y="473"/>
                      </a:lnTo>
                      <a:lnTo>
                        <a:pt x="1705" y="489"/>
                      </a:lnTo>
                      <a:lnTo>
                        <a:pt x="1676" y="502"/>
                      </a:lnTo>
                      <a:lnTo>
                        <a:pt x="1643" y="513"/>
                      </a:lnTo>
                      <a:lnTo>
                        <a:pt x="1606" y="521"/>
                      </a:lnTo>
                      <a:lnTo>
                        <a:pt x="1567" y="527"/>
                      </a:lnTo>
                      <a:lnTo>
                        <a:pt x="1526" y="530"/>
                      </a:lnTo>
                      <a:lnTo>
                        <a:pt x="1485" y="531"/>
                      </a:lnTo>
                      <a:lnTo>
                        <a:pt x="1442" y="530"/>
                      </a:lnTo>
                      <a:lnTo>
                        <a:pt x="1400" y="528"/>
                      </a:lnTo>
                      <a:lnTo>
                        <a:pt x="1356" y="524"/>
                      </a:lnTo>
                      <a:lnTo>
                        <a:pt x="1315" y="519"/>
                      </a:lnTo>
                      <a:lnTo>
                        <a:pt x="1273" y="513"/>
                      </a:lnTo>
                      <a:lnTo>
                        <a:pt x="1232" y="507"/>
                      </a:lnTo>
                      <a:lnTo>
                        <a:pt x="1194" y="500"/>
                      </a:lnTo>
                      <a:lnTo>
                        <a:pt x="1157" y="493"/>
                      </a:lnTo>
                      <a:lnTo>
                        <a:pt x="1122" y="488"/>
                      </a:lnTo>
                      <a:lnTo>
                        <a:pt x="1089" y="481"/>
                      </a:lnTo>
                      <a:lnTo>
                        <a:pt x="1060" y="476"/>
                      </a:lnTo>
                      <a:lnTo>
                        <a:pt x="1035" y="472"/>
                      </a:lnTo>
                      <a:lnTo>
                        <a:pt x="1013" y="469"/>
                      </a:lnTo>
                      <a:lnTo>
                        <a:pt x="995" y="467"/>
                      </a:lnTo>
                      <a:lnTo>
                        <a:pt x="983" y="467"/>
                      </a:lnTo>
                      <a:lnTo>
                        <a:pt x="974" y="471"/>
                      </a:lnTo>
                      <a:lnTo>
                        <a:pt x="972" y="475"/>
                      </a:lnTo>
                      <a:lnTo>
                        <a:pt x="975" y="493"/>
                      </a:lnTo>
                      <a:lnTo>
                        <a:pt x="986" y="510"/>
                      </a:lnTo>
                      <a:lnTo>
                        <a:pt x="1004" y="527"/>
                      </a:lnTo>
                      <a:lnTo>
                        <a:pt x="1029" y="543"/>
                      </a:lnTo>
                      <a:lnTo>
                        <a:pt x="1058" y="559"/>
                      </a:lnTo>
                      <a:lnTo>
                        <a:pt x="1093" y="574"/>
                      </a:lnTo>
                      <a:lnTo>
                        <a:pt x="1131" y="587"/>
                      </a:lnTo>
                      <a:lnTo>
                        <a:pt x="1173" y="601"/>
                      </a:lnTo>
                      <a:lnTo>
                        <a:pt x="1218" y="612"/>
                      </a:lnTo>
                      <a:lnTo>
                        <a:pt x="1266" y="622"/>
                      </a:lnTo>
                      <a:lnTo>
                        <a:pt x="1316" y="631"/>
                      </a:lnTo>
                      <a:lnTo>
                        <a:pt x="1366" y="639"/>
                      </a:lnTo>
                      <a:lnTo>
                        <a:pt x="1418" y="645"/>
                      </a:lnTo>
                      <a:lnTo>
                        <a:pt x="1468" y="650"/>
                      </a:lnTo>
                      <a:lnTo>
                        <a:pt x="1518" y="652"/>
                      </a:lnTo>
                      <a:lnTo>
                        <a:pt x="1568" y="653"/>
                      </a:lnTo>
                      <a:lnTo>
                        <a:pt x="1616" y="652"/>
                      </a:lnTo>
                      <a:lnTo>
                        <a:pt x="1661" y="650"/>
                      </a:lnTo>
                      <a:lnTo>
                        <a:pt x="1702" y="644"/>
                      </a:lnTo>
                      <a:lnTo>
                        <a:pt x="1809" y="625"/>
                      </a:lnTo>
                      <a:lnTo>
                        <a:pt x="1915" y="601"/>
                      </a:lnTo>
                      <a:lnTo>
                        <a:pt x="2019" y="571"/>
                      </a:lnTo>
                      <a:lnTo>
                        <a:pt x="2120" y="538"/>
                      </a:lnTo>
                      <a:lnTo>
                        <a:pt x="2218" y="502"/>
                      </a:lnTo>
                      <a:lnTo>
                        <a:pt x="2311" y="463"/>
                      </a:lnTo>
                      <a:lnTo>
                        <a:pt x="2399" y="422"/>
                      </a:lnTo>
                      <a:lnTo>
                        <a:pt x="2481" y="379"/>
                      </a:lnTo>
                      <a:lnTo>
                        <a:pt x="2511" y="366"/>
                      </a:lnTo>
                      <a:lnTo>
                        <a:pt x="2540" y="360"/>
                      </a:lnTo>
                      <a:lnTo>
                        <a:pt x="2567" y="359"/>
                      </a:lnTo>
                      <a:lnTo>
                        <a:pt x="2593" y="365"/>
                      </a:lnTo>
                      <a:lnTo>
                        <a:pt x="2616" y="375"/>
                      </a:lnTo>
                      <a:lnTo>
                        <a:pt x="2636" y="389"/>
                      </a:lnTo>
                      <a:lnTo>
                        <a:pt x="2653" y="408"/>
                      </a:lnTo>
                      <a:lnTo>
                        <a:pt x="2665" y="432"/>
                      </a:lnTo>
                      <a:lnTo>
                        <a:pt x="2673" y="457"/>
                      </a:lnTo>
                      <a:lnTo>
                        <a:pt x="2677" y="485"/>
                      </a:lnTo>
                      <a:lnTo>
                        <a:pt x="2673" y="517"/>
                      </a:lnTo>
                      <a:lnTo>
                        <a:pt x="2663" y="549"/>
                      </a:lnTo>
                      <a:lnTo>
                        <a:pt x="2647" y="583"/>
                      </a:lnTo>
                      <a:lnTo>
                        <a:pt x="2623" y="617"/>
                      </a:lnTo>
                      <a:lnTo>
                        <a:pt x="2591" y="652"/>
                      </a:lnTo>
                      <a:lnTo>
                        <a:pt x="2573" y="668"/>
                      </a:lnTo>
                      <a:lnTo>
                        <a:pt x="2550" y="687"/>
                      </a:lnTo>
                      <a:lnTo>
                        <a:pt x="2523" y="707"/>
                      </a:lnTo>
                      <a:lnTo>
                        <a:pt x="2491" y="729"/>
                      </a:lnTo>
                      <a:lnTo>
                        <a:pt x="2455" y="754"/>
                      </a:lnTo>
                      <a:lnTo>
                        <a:pt x="2416" y="779"/>
                      </a:lnTo>
                      <a:lnTo>
                        <a:pt x="2374" y="807"/>
                      </a:lnTo>
                      <a:lnTo>
                        <a:pt x="2329" y="834"/>
                      </a:lnTo>
                      <a:lnTo>
                        <a:pt x="2282" y="863"/>
                      </a:lnTo>
                      <a:lnTo>
                        <a:pt x="2234" y="892"/>
                      </a:lnTo>
                      <a:lnTo>
                        <a:pt x="2185" y="922"/>
                      </a:lnTo>
                      <a:lnTo>
                        <a:pt x="2134" y="950"/>
                      </a:lnTo>
                      <a:lnTo>
                        <a:pt x="2083" y="977"/>
                      </a:lnTo>
                      <a:lnTo>
                        <a:pt x="2033" y="1005"/>
                      </a:lnTo>
                      <a:lnTo>
                        <a:pt x="1982" y="1032"/>
                      </a:lnTo>
                      <a:lnTo>
                        <a:pt x="1934" y="1057"/>
                      </a:lnTo>
                      <a:lnTo>
                        <a:pt x="1886" y="1080"/>
                      </a:lnTo>
                      <a:lnTo>
                        <a:pt x="1840" y="1102"/>
                      </a:lnTo>
                      <a:lnTo>
                        <a:pt x="1796" y="1122"/>
                      </a:lnTo>
                      <a:lnTo>
                        <a:pt x="1756" y="1139"/>
                      </a:lnTo>
                      <a:lnTo>
                        <a:pt x="1718" y="1153"/>
                      </a:lnTo>
                      <a:lnTo>
                        <a:pt x="1684" y="1164"/>
                      </a:lnTo>
                      <a:lnTo>
                        <a:pt x="1654" y="1172"/>
                      </a:lnTo>
                      <a:lnTo>
                        <a:pt x="1634" y="1175"/>
                      </a:lnTo>
                      <a:lnTo>
                        <a:pt x="1608" y="1177"/>
                      </a:lnTo>
                      <a:lnTo>
                        <a:pt x="1576" y="1177"/>
                      </a:lnTo>
                      <a:lnTo>
                        <a:pt x="1537" y="1174"/>
                      </a:lnTo>
                      <a:lnTo>
                        <a:pt x="1495" y="1171"/>
                      </a:lnTo>
                      <a:lnTo>
                        <a:pt x="1447" y="1167"/>
                      </a:lnTo>
                      <a:lnTo>
                        <a:pt x="1395" y="1161"/>
                      </a:lnTo>
                      <a:lnTo>
                        <a:pt x="1340" y="1154"/>
                      </a:lnTo>
                      <a:lnTo>
                        <a:pt x="1282" y="1147"/>
                      </a:lnTo>
                      <a:lnTo>
                        <a:pt x="1222" y="1139"/>
                      </a:lnTo>
                      <a:lnTo>
                        <a:pt x="1159" y="1130"/>
                      </a:lnTo>
                      <a:lnTo>
                        <a:pt x="1094" y="1121"/>
                      </a:lnTo>
                      <a:lnTo>
                        <a:pt x="1029" y="1111"/>
                      </a:lnTo>
                      <a:lnTo>
                        <a:pt x="964" y="1101"/>
                      </a:lnTo>
                      <a:lnTo>
                        <a:pt x="898" y="1089"/>
                      </a:lnTo>
                      <a:lnTo>
                        <a:pt x="833" y="1079"/>
                      </a:lnTo>
                      <a:lnTo>
                        <a:pt x="769" y="1068"/>
                      </a:lnTo>
                      <a:lnTo>
                        <a:pt x="708" y="1057"/>
                      </a:lnTo>
                      <a:lnTo>
                        <a:pt x="647" y="1047"/>
                      </a:lnTo>
                      <a:lnTo>
                        <a:pt x="590" y="1037"/>
                      </a:lnTo>
                      <a:lnTo>
                        <a:pt x="536" y="1027"/>
                      </a:lnTo>
                      <a:lnTo>
                        <a:pt x="486" y="1018"/>
                      </a:lnTo>
                      <a:lnTo>
                        <a:pt x="440" y="1009"/>
                      </a:lnTo>
                      <a:lnTo>
                        <a:pt x="398" y="1001"/>
                      </a:lnTo>
                      <a:lnTo>
                        <a:pt x="363" y="994"/>
                      </a:lnTo>
                      <a:lnTo>
                        <a:pt x="332" y="989"/>
                      </a:lnTo>
                      <a:lnTo>
                        <a:pt x="309" y="984"/>
                      </a:lnTo>
                      <a:lnTo>
                        <a:pt x="292" y="980"/>
                      </a:lnTo>
                      <a:lnTo>
                        <a:pt x="262" y="976"/>
                      </a:lnTo>
                      <a:lnTo>
                        <a:pt x="230" y="980"/>
                      </a:lnTo>
                      <a:lnTo>
                        <a:pt x="200" y="988"/>
                      </a:lnTo>
                      <a:lnTo>
                        <a:pt x="171" y="1000"/>
                      </a:lnTo>
                      <a:lnTo>
                        <a:pt x="142" y="1016"/>
                      </a:lnTo>
                      <a:lnTo>
                        <a:pt x="114" y="1033"/>
                      </a:lnTo>
                      <a:lnTo>
                        <a:pt x="87" y="1052"/>
                      </a:lnTo>
                      <a:lnTo>
                        <a:pt x="64" y="1073"/>
                      </a:lnTo>
                      <a:lnTo>
                        <a:pt x="49" y="1083"/>
                      </a:lnTo>
                      <a:lnTo>
                        <a:pt x="37" y="1088"/>
                      </a:lnTo>
                      <a:lnTo>
                        <a:pt x="28" y="1089"/>
                      </a:lnTo>
                      <a:lnTo>
                        <a:pt x="20" y="1087"/>
                      </a:lnTo>
                      <a:lnTo>
                        <a:pt x="13" y="1083"/>
                      </a:lnTo>
                      <a:lnTo>
                        <a:pt x="9" y="1077"/>
                      </a:lnTo>
                      <a:lnTo>
                        <a:pt x="5" y="1069"/>
                      </a:lnTo>
                      <a:lnTo>
                        <a:pt x="2" y="1062"/>
                      </a:lnTo>
                      <a:lnTo>
                        <a:pt x="1" y="1056"/>
                      </a:lnTo>
                      <a:lnTo>
                        <a:pt x="1" y="1050"/>
                      </a:lnTo>
                      <a:lnTo>
                        <a:pt x="0" y="1048"/>
                      </a:lnTo>
                      <a:lnTo>
                        <a:pt x="4" y="989"/>
                      </a:lnTo>
                      <a:lnTo>
                        <a:pt x="9" y="923"/>
                      </a:lnTo>
                      <a:lnTo>
                        <a:pt x="13" y="852"/>
                      </a:lnTo>
                      <a:lnTo>
                        <a:pt x="18" y="776"/>
                      </a:lnTo>
                      <a:lnTo>
                        <a:pt x="23" y="699"/>
                      </a:lnTo>
                      <a:lnTo>
                        <a:pt x="28" y="620"/>
                      </a:lnTo>
                      <a:lnTo>
                        <a:pt x="33" y="539"/>
                      </a:lnTo>
                      <a:lnTo>
                        <a:pt x="38" y="461"/>
                      </a:lnTo>
                      <a:lnTo>
                        <a:pt x="43" y="384"/>
                      </a:lnTo>
                      <a:lnTo>
                        <a:pt x="48" y="311"/>
                      </a:lnTo>
                      <a:lnTo>
                        <a:pt x="52" y="241"/>
                      </a:lnTo>
                      <a:lnTo>
                        <a:pt x="56" y="179"/>
                      </a:lnTo>
                      <a:lnTo>
                        <a:pt x="60" y="123"/>
                      </a:lnTo>
                      <a:lnTo>
                        <a:pt x="62" y="107"/>
                      </a:lnTo>
                      <a:lnTo>
                        <a:pt x="67" y="95"/>
                      </a:lnTo>
                      <a:lnTo>
                        <a:pt x="75" y="86"/>
                      </a:lnTo>
                      <a:lnTo>
                        <a:pt x="85" y="80"/>
                      </a:lnTo>
                      <a:lnTo>
                        <a:pt x="97" y="76"/>
                      </a:lnTo>
                      <a:lnTo>
                        <a:pt x="111" y="73"/>
                      </a:lnTo>
                      <a:lnTo>
                        <a:pt x="127" y="70"/>
                      </a:lnTo>
                      <a:lnTo>
                        <a:pt x="145" y="67"/>
                      </a:lnTo>
                      <a:lnTo>
                        <a:pt x="182" y="61"/>
                      </a:lnTo>
                      <a:lnTo>
                        <a:pt x="224" y="55"/>
                      </a:lnTo>
                      <a:lnTo>
                        <a:pt x="269" y="48"/>
                      </a:lnTo>
                      <a:lnTo>
                        <a:pt x="317" y="40"/>
                      </a:lnTo>
                      <a:lnTo>
                        <a:pt x="366" y="33"/>
                      </a:lnTo>
                      <a:lnTo>
                        <a:pt x="417" y="27"/>
                      </a:lnTo>
                      <a:lnTo>
                        <a:pt x="468" y="20"/>
                      </a:lnTo>
                      <a:lnTo>
                        <a:pt x="518" y="14"/>
                      </a:lnTo>
                      <a:lnTo>
                        <a:pt x="566" y="9"/>
                      </a:lnTo>
                      <a:lnTo>
                        <a:pt x="611" y="4"/>
                      </a:lnTo>
                      <a:lnTo>
                        <a:pt x="653" y="2"/>
                      </a:lnTo>
                      <a:lnTo>
                        <a:pt x="691" y="0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Freeform 56"/>
                <p:cNvSpPr>
                  <a:spLocks noEditPoints="1"/>
                </p:cNvSpPr>
                <p:nvPr/>
              </p:nvSpPr>
              <p:spPr bwMode="auto">
                <a:xfrm>
                  <a:off x="9005888" y="2062163"/>
                  <a:ext cx="336550" cy="433388"/>
                </a:xfrm>
                <a:custGeom>
                  <a:avLst/>
                  <a:gdLst>
                    <a:gd name="T0" fmla="*/ 440 w 849"/>
                    <a:gd name="T1" fmla="*/ 654 h 1093"/>
                    <a:gd name="T2" fmla="*/ 408 w 849"/>
                    <a:gd name="T3" fmla="*/ 658 h 1093"/>
                    <a:gd name="T4" fmla="*/ 379 w 849"/>
                    <a:gd name="T5" fmla="*/ 667 h 1093"/>
                    <a:gd name="T6" fmla="*/ 352 w 849"/>
                    <a:gd name="T7" fmla="*/ 681 h 1093"/>
                    <a:gd name="T8" fmla="*/ 328 w 849"/>
                    <a:gd name="T9" fmla="*/ 700 h 1093"/>
                    <a:gd name="T10" fmla="*/ 309 w 849"/>
                    <a:gd name="T11" fmla="*/ 724 h 1093"/>
                    <a:gd name="T12" fmla="*/ 295 w 849"/>
                    <a:gd name="T13" fmla="*/ 749 h 1093"/>
                    <a:gd name="T14" fmla="*/ 286 w 849"/>
                    <a:gd name="T15" fmla="*/ 780 h 1093"/>
                    <a:gd name="T16" fmla="*/ 282 w 849"/>
                    <a:gd name="T17" fmla="*/ 811 h 1093"/>
                    <a:gd name="T18" fmla="*/ 286 w 849"/>
                    <a:gd name="T19" fmla="*/ 842 h 1093"/>
                    <a:gd name="T20" fmla="*/ 295 w 849"/>
                    <a:gd name="T21" fmla="*/ 873 h 1093"/>
                    <a:gd name="T22" fmla="*/ 309 w 849"/>
                    <a:gd name="T23" fmla="*/ 899 h 1093"/>
                    <a:gd name="T24" fmla="*/ 328 w 849"/>
                    <a:gd name="T25" fmla="*/ 923 h 1093"/>
                    <a:gd name="T26" fmla="*/ 352 w 849"/>
                    <a:gd name="T27" fmla="*/ 942 h 1093"/>
                    <a:gd name="T28" fmla="*/ 379 w 849"/>
                    <a:gd name="T29" fmla="*/ 956 h 1093"/>
                    <a:gd name="T30" fmla="*/ 408 w 849"/>
                    <a:gd name="T31" fmla="*/ 965 h 1093"/>
                    <a:gd name="T32" fmla="*/ 440 w 849"/>
                    <a:gd name="T33" fmla="*/ 969 h 1093"/>
                    <a:gd name="T34" fmla="*/ 472 w 849"/>
                    <a:gd name="T35" fmla="*/ 965 h 1093"/>
                    <a:gd name="T36" fmla="*/ 501 w 849"/>
                    <a:gd name="T37" fmla="*/ 956 h 1093"/>
                    <a:gd name="T38" fmla="*/ 528 w 849"/>
                    <a:gd name="T39" fmla="*/ 942 h 1093"/>
                    <a:gd name="T40" fmla="*/ 551 w 849"/>
                    <a:gd name="T41" fmla="*/ 923 h 1093"/>
                    <a:gd name="T42" fmla="*/ 570 w 849"/>
                    <a:gd name="T43" fmla="*/ 899 h 1093"/>
                    <a:gd name="T44" fmla="*/ 585 w 849"/>
                    <a:gd name="T45" fmla="*/ 873 h 1093"/>
                    <a:gd name="T46" fmla="*/ 594 w 849"/>
                    <a:gd name="T47" fmla="*/ 842 h 1093"/>
                    <a:gd name="T48" fmla="*/ 597 w 849"/>
                    <a:gd name="T49" fmla="*/ 811 h 1093"/>
                    <a:gd name="T50" fmla="*/ 594 w 849"/>
                    <a:gd name="T51" fmla="*/ 780 h 1093"/>
                    <a:gd name="T52" fmla="*/ 585 w 849"/>
                    <a:gd name="T53" fmla="*/ 749 h 1093"/>
                    <a:gd name="T54" fmla="*/ 570 w 849"/>
                    <a:gd name="T55" fmla="*/ 724 h 1093"/>
                    <a:gd name="T56" fmla="*/ 551 w 849"/>
                    <a:gd name="T57" fmla="*/ 700 h 1093"/>
                    <a:gd name="T58" fmla="*/ 528 w 849"/>
                    <a:gd name="T59" fmla="*/ 681 h 1093"/>
                    <a:gd name="T60" fmla="*/ 501 w 849"/>
                    <a:gd name="T61" fmla="*/ 667 h 1093"/>
                    <a:gd name="T62" fmla="*/ 472 w 849"/>
                    <a:gd name="T63" fmla="*/ 658 h 1093"/>
                    <a:gd name="T64" fmla="*/ 440 w 849"/>
                    <a:gd name="T65" fmla="*/ 654 h 1093"/>
                    <a:gd name="T66" fmla="*/ 206 w 849"/>
                    <a:gd name="T67" fmla="*/ 0 h 1093"/>
                    <a:gd name="T68" fmla="*/ 775 w 849"/>
                    <a:gd name="T69" fmla="*/ 28 h 1093"/>
                    <a:gd name="T70" fmla="*/ 796 w 849"/>
                    <a:gd name="T71" fmla="*/ 32 h 1093"/>
                    <a:gd name="T72" fmla="*/ 814 w 849"/>
                    <a:gd name="T73" fmla="*/ 41 h 1093"/>
                    <a:gd name="T74" fmla="*/ 830 w 849"/>
                    <a:gd name="T75" fmla="*/ 55 h 1093"/>
                    <a:gd name="T76" fmla="*/ 841 w 849"/>
                    <a:gd name="T77" fmla="*/ 72 h 1093"/>
                    <a:gd name="T78" fmla="*/ 848 w 849"/>
                    <a:gd name="T79" fmla="*/ 91 h 1093"/>
                    <a:gd name="T80" fmla="*/ 849 w 849"/>
                    <a:gd name="T81" fmla="*/ 112 h 1093"/>
                    <a:gd name="T82" fmla="*/ 780 w 849"/>
                    <a:gd name="T83" fmla="*/ 1016 h 1093"/>
                    <a:gd name="T84" fmla="*/ 775 w 849"/>
                    <a:gd name="T85" fmla="*/ 1037 h 1093"/>
                    <a:gd name="T86" fmla="*/ 765 w 849"/>
                    <a:gd name="T87" fmla="*/ 1056 h 1093"/>
                    <a:gd name="T88" fmla="*/ 752 w 849"/>
                    <a:gd name="T89" fmla="*/ 1072 h 1093"/>
                    <a:gd name="T90" fmla="*/ 735 w 849"/>
                    <a:gd name="T91" fmla="*/ 1083 h 1093"/>
                    <a:gd name="T92" fmla="*/ 715 w 849"/>
                    <a:gd name="T93" fmla="*/ 1091 h 1093"/>
                    <a:gd name="T94" fmla="*/ 693 w 849"/>
                    <a:gd name="T95" fmla="*/ 1093 h 1093"/>
                    <a:gd name="T96" fmla="*/ 63 w 849"/>
                    <a:gd name="T97" fmla="*/ 1093 h 1093"/>
                    <a:gd name="T98" fmla="*/ 43 w 849"/>
                    <a:gd name="T99" fmla="*/ 1090 h 1093"/>
                    <a:gd name="T100" fmla="*/ 25 w 849"/>
                    <a:gd name="T101" fmla="*/ 1081 h 1093"/>
                    <a:gd name="T102" fmla="*/ 12 w 849"/>
                    <a:gd name="T103" fmla="*/ 1068 h 1093"/>
                    <a:gd name="T104" fmla="*/ 3 w 849"/>
                    <a:gd name="T105" fmla="*/ 1051 h 1093"/>
                    <a:gd name="T106" fmla="*/ 0 w 849"/>
                    <a:gd name="T107" fmla="*/ 1032 h 1093"/>
                    <a:gd name="T108" fmla="*/ 2 w 849"/>
                    <a:gd name="T109" fmla="*/ 1012 h 1093"/>
                    <a:gd name="T110" fmla="*/ 106 w 849"/>
                    <a:gd name="T111" fmla="*/ 74 h 1093"/>
                    <a:gd name="T112" fmla="*/ 114 w 849"/>
                    <a:gd name="T113" fmla="*/ 54 h 1093"/>
                    <a:gd name="T114" fmla="*/ 127 w 849"/>
                    <a:gd name="T115" fmla="*/ 36 h 1093"/>
                    <a:gd name="T116" fmla="*/ 143 w 849"/>
                    <a:gd name="T117" fmla="*/ 20 h 1093"/>
                    <a:gd name="T118" fmla="*/ 162 w 849"/>
                    <a:gd name="T119" fmla="*/ 9 h 1093"/>
                    <a:gd name="T120" fmla="*/ 184 w 849"/>
                    <a:gd name="T121" fmla="*/ 2 h 1093"/>
                    <a:gd name="T122" fmla="*/ 206 w 849"/>
                    <a:gd name="T123" fmla="*/ 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49" h="1093">
                      <a:moveTo>
                        <a:pt x="440" y="654"/>
                      </a:moveTo>
                      <a:lnTo>
                        <a:pt x="408" y="658"/>
                      </a:lnTo>
                      <a:lnTo>
                        <a:pt x="379" y="667"/>
                      </a:lnTo>
                      <a:lnTo>
                        <a:pt x="352" y="681"/>
                      </a:lnTo>
                      <a:lnTo>
                        <a:pt x="328" y="700"/>
                      </a:lnTo>
                      <a:lnTo>
                        <a:pt x="309" y="724"/>
                      </a:lnTo>
                      <a:lnTo>
                        <a:pt x="295" y="749"/>
                      </a:lnTo>
                      <a:lnTo>
                        <a:pt x="286" y="780"/>
                      </a:lnTo>
                      <a:lnTo>
                        <a:pt x="282" y="811"/>
                      </a:lnTo>
                      <a:lnTo>
                        <a:pt x="286" y="842"/>
                      </a:lnTo>
                      <a:lnTo>
                        <a:pt x="295" y="873"/>
                      </a:lnTo>
                      <a:lnTo>
                        <a:pt x="309" y="899"/>
                      </a:lnTo>
                      <a:lnTo>
                        <a:pt x="328" y="923"/>
                      </a:lnTo>
                      <a:lnTo>
                        <a:pt x="352" y="942"/>
                      </a:lnTo>
                      <a:lnTo>
                        <a:pt x="379" y="956"/>
                      </a:lnTo>
                      <a:lnTo>
                        <a:pt x="408" y="965"/>
                      </a:lnTo>
                      <a:lnTo>
                        <a:pt x="440" y="969"/>
                      </a:lnTo>
                      <a:lnTo>
                        <a:pt x="472" y="965"/>
                      </a:lnTo>
                      <a:lnTo>
                        <a:pt x="501" y="956"/>
                      </a:lnTo>
                      <a:lnTo>
                        <a:pt x="528" y="942"/>
                      </a:lnTo>
                      <a:lnTo>
                        <a:pt x="551" y="923"/>
                      </a:lnTo>
                      <a:lnTo>
                        <a:pt x="570" y="899"/>
                      </a:lnTo>
                      <a:lnTo>
                        <a:pt x="585" y="873"/>
                      </a:lnTo>
                      <a:lnTo>
                        <a:pt x="594" y="842"/>
                      </a:lnTo>
                      <a:lnTo>
                        <a:pt x="597" y="811"/>
                      </a:lnTo>
                      <a:lnTo>
                        <a:pt x="594" y="780"/>
                      </a:lnTo>
                      <a:lnTo>
                        <a:pt x="585" y="749"/>
                      </a:lnTo>
                      <a:lnTo>
                        <a:pt x="570" y="724"/>
                      </a:lnTo>
                      <a:lnTo>
                        <a:pt x="551" y="700"/>
                      </a:lnTo>
                      <a:lnTo>
                        <a:pt x="528" y="681"/>
                      </a:lnTo>
                      <a:lnTo>
                        <a:pt x="501" y="667"/>
                      </a:lnTo>
                      <a:lnTo>
                        <a:pt x="472" y="658"/>
                      </a:lnTo>
                      <a:lnTo>
                        <a:pt x="440" y="654"/>
                      </a:lnTo>
                      <a:close/>
                      <a:moveTo>
                        <a:pt x="206" y="0"/>
                      </a:moveTo>
                      <a:lnTo>
                        <a:pt x="775" y="28"/>
                      </a:lnTo>
                      <a:lnTo>
                        <a:pt x="796" y="32"/>
                      </a:lnTo>
                      <a:lnTo>
                        <a:pt x="814" y="41"/>
                      </a:lnTo>
                      <a:lnTo>
                        <a:pt x="830" y="55"/>
                      </a:lnTo>
                      <a:lnTo>
                        <a:pt x="841" y="72"/>
                      </a:lnTo>
                      <a:lnTo>
                        <a:pt x="848" y="91"/>
                      </a:lnTo>
                      <a:lnTo>
                        <a:pt x="849" y="112"/>
                      </a:lnTo>
                      <a:lnTo>
                        <a:pt x="780" y="1016"/>
                      </a:lnTo>
                      <a:lnTo>
                        <a:pt x="775" y="1037"/>
                      </a:lnTo>
                      <a:lnTo>
                        <a:pt x="765" y="1056"/>
                      </a:lnTo>
                      <a:lnTo>
                        <a:pt x="752" y="1072"/>
                      </a:lnTo>
                      <a:lnTo>
                        <a:pt x="735" y="1083"/>
                      </a:lnTo>
                      <a:lnTo>
                        <a:pt x="715" y="1091"/>
                      </a:lnTo>
                      <a:lnTo>
                        <a:pt x="693" y="1093"/>
                      </a:lnTo>
                      <a:lnTo>
                        <a:pt x="63" y="1093"/>
                      </a:lnTo>
                      <a:lnTo>
                        <a:pt x="43" y="1090"/>
                      </a:lnTo>
                      <a:lnTo>
                        <a:pt x="25" y="1081"/>
                      </a:lnTo>
                      <a:lnTo>
                        <a:pt x="12" y="1068"/>
                      </a:lnTo>
                      <a:lnTo>
                        <a:pt x="3" y="1051"/>
                      </a:lnTo>
                      <a:lnTo>
                        <a:pt x="0" y="1032"/>
                      </a:lnTo>
                      <a:lnTo>
                        <a:pt x="2" y="1012"/>
                      </a:lnTo>
                      <a:lnTo>
                        <a:pt x="106" y="74"/>
                      </a:lnTo>
                      <a:lnTo>
                        <a:pt x="114" y="54"/>
                      </a:lnTo>
                      <a:lnTo>
                        <a:pt x="127" y="36"/>
                      </a:lnTo>
                      <a:lnTo>
                        <a:pt x="143" y="20"/>
                      </a:lnTo>
                      <a:lnTo>
                        <a:pt x="162" y="9"/>
                      </a:lnTo>
                      <a:lnTo>
                        <a:pt x="184" y="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73" name="TextBox 172"/>
          <p:cNvSpPr txBox="1">
            <a:spLocks/>
          </p:cNvSpPr>
          <p:nvPr/>
        </p:nvSpPr>
        <p:spPr>
          <a:xfrm>
            <a:off x="1282125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>
            <a:spLocks/>
          </p:cNvSpPr>
          <p:nvPr/>
        </p:nvSpPr>
        <p:spPr>
          <a:xfrm>
            <a:off x="8025861" y="5497284"/>
            <a:ext cx="28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Main insight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28BA7-7D8F-4F8C-BF9F-0555046AF5F2}"/>
              </a:ext>
            </a:extLst>
          </p:cNvPr>
          <p:cNvSpPr txBox="1"/>
          <p:nvPr/>
        </p:nvSpPr>
        <p:spPr>
          <a:xfrm>
            <a:off x="4490121" y="1795282"/>
            <a:ext cx="3545225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600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9430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US" dirty="0">
              <a:uFillTx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F5BB2A-4B48-4F6E-AB7A-457A325E752E}"/>
              </a:ext>
            </a:extLst>
          </p:cNvPr>
          <p:cNvGrpSpPr/>
          <p:nvPr/>
        </p:nvGrpSpPr>
        <p:grpSpPr>
          <a:xfrm>
            <a:off x="726467" y="1423488"/>
            <a:ext cx="649647" cy="640080"/>
            <a:chOff x="721894" y="2256770"/>
            <a:chExt cx="640080" cy="6400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4D91B81-83A1-40E4-A623-ACE065749C27}"/>
                </a:ext>
              </a:extLst>
            </p:cNvPr>
            <p:cNvSpPr>
              <a:spLocks/>
            </p:cNvSpPr>
            <p:nvPr/>
          </p:nvSpPr>
          <p:spPr>
            <a:xfrm>
              <a:off x="721894" y="2256770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rgbClr val="57565A"/>
                </a:solidFill>
                <a:effectLst>
                  <a:outerShdw blurRad="38100" dist="19050" dir="2700000" algn="tl" rotWithShape="0">
                    <a:srgbClr val="57565A">
                      <a:alpha val="40000"/>
                    </a:srgbClr>
                  </a:outerShdw>
                </a:effectLst>
                <a:uFillTx/>
                <a:latin typeface="Calibri"/>
              </a:endParaRPr>
            </a:p>
          </p:txBody>
        </p:sp>
        <p:sp>
          <p:nvSpPr>
            <p:cNvPr id="42" name="Chevron 55">
              <a:extLst>
                <a:ext uri="{FF2B5EF4-FFF2-40B4-BE49-F238E27FC236}">
                  <a16:creationId xmlns:a16="http://schemas.microsoft.com/office/drawing/2014/main" id="{6BD33A89-ACB3-4BF8-8BBB-DD4A928B38C9}"/>
                </a:ext>
              </a:extLst>
            </p:cNvPr>
            <p:cNvSpPr>
              <a:spLocks/>
            </p:cNvSpPr>
            <p:nvPr/>
          </p:nvSpPr>
          <p:spPr>
            <a:xfrm>
              <a:off x="921619" y="2440737"/>
              <a:ext cx="240631" cy="27214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7565A"/>
                </a:solidFill>
                <a:uFillTx/>
                <a:latin typeface="Calibri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1F0FC1C-89C2-494E-97E6-46D2EBB7C20F}"/>
              </a:ext>
            </a:extLst>
          </p:cNvPr>
          <p:cNvSpPr>
            <a:spLocks/>
          </p:cNvSpPr>
          <p:nvPr/>
        </p:nvSpPr>
        <p:spPr>
          <a:xfrm>
            <a:off x="1588349" y="2474512"/>
            <a:ext cx="7635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57565A">
                    <a:lumMod val="75000"/>
                  </a:srgbClr>
                </a:solidFill>
                <a:latin typeface="Arial" panose="020B0604020202020204" pitchFamily="34" charset="0"/>
                <a:cs typeface="Arial" pitchFamily="34" charset="0"/>
              </a:rPr>
              <a:t>Evaluate the correlation between the reduction of travel and  tourism in the most impacted cities</a:t>
            </a:r>
            <a:r>
              <a:rPr lang="en-US" kern="0" dirty="0">
                <a:solidFill>
                  <a:srgbClr val="57565A">
                    <a:lumMod val="75000"/>
                  </a:srgbClr>
                </a:solidFill>
                <a:uFillTx/>
                <a:latin typeface="Arial" panose="020B0604020202020204" pitchFamily="34" charset="0"/>
                <a:cs typeface="Arial" pitchFamily="34" charset="0"/>
              </a:rPr>
              <a:t>. </a:t>
            </a:r>
            <a:endParaRPr lang="en-US" dirty="0">
              <a:solidFill>
                <a:srgbClr val="57565A">
                  <a:lumMod val="75000"/>
                </a:srgbClr>
              </a:solidFill>
              <a:uFillTx/>
              <a:latin typeface="Calibri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310244-1DFC-4115-A0A9-2E7E9A8828B3}"/>
              </a:ext>
            </a:extLst>
          </p:cNvPr>
          <p:cNvGrpSpPr/>
          <p:nvPr/>
        </p:nvGrpSpPr>
        <p:grpSpPr>
          <a:xfrm>
            <a:off x="726467" y="2480763"/>
            <a:ext cx="649647" cy="640080"/>
            <a:chOff x="721894" y="2256770"/>
            <a:chExt cx="640080" cy="64008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CA5883B-EF1B-4D66-B481-E6DA3303BF46}"/>
                </a:ext>
              </a:extLst>
            </p:cNvPr>
            <p:cNvSpPr>
              <a:spLocks/>
            </p:cNvSpPr>
            <p:nvPr/>
          </p:nvSpPr>
          <p:spPr>
            <a:xfrm>
              <a:off x="721894" y="2256770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rgbClr val="57565A"/>
                </a:solidFill>
                <a:effectLst>
                  <a:outerShdw blurRad="38100" dist="19050" dir="2700000" algn="tl" rotWithShape="0">
                    <a:srgbClr val="57565A">
                      <a:alpha val="40000"/>
                    </a:srgbClr>
                  </a:outerShdw>
                </a:effectLst>
                <a:uFillTx/>
                <a:latin typeface="Calibri"/>
              </a:endParaRPr>
            </a:p>
          </p:txBody>
        </p:sp>
        <p:sp>
          <p:nvSpPr>
            <p:cNvPr id="45" name="Chevron 55">
              <a:extLst>
                <a:ext uri="{FF2B5EF4-FFF2-40B4-BE49-F238E27FC236}">
                  <a16:creationId xmlns:a16="http://schemas.microsoft.com/office/drawing/2014/main" id="{4887D8B3-D136-4F62-86B3-5A45459AA263}"/>
                </a:ext>
              </a:extLst>
            </p:cNvPr>
            <p:cNvSpPr>
              <a:spLocks/>
            </p:cNvSpPr>
            <p:nvPr/>
          </p:nvSpPr>
          <p:spPr>
            <a:xfrm>
              <a:off x="921619" y="2440737"/>
              <a:ext cx="240631" cy="27214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7565A"/>
                </a:solidFill>
                <a:uFillTx/>
                <a:latin typeface="Calibri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9F76A73-38E7-48A8-8E74-5EB18C5BB283}"/>
              </a:ext>
            </a:extLst>
          </p:cNvPr>
          <p:cNvSpPr>
            <a:spLocks/>
          </p:cNvSpPr>
          <p:nvPr/>
        </p:nvSpPr>
        <p:spPr>
          <a:xfrm>
            <a:off x="1597874" y="5017405"/>
            <a:ext cx="763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57565A">
                    <a:lumMod val="75000"/>
                  </a:srgbClr>
                </a:solidFill>
                <a:latin typeface="Arial" panose="020B0604020202020204" pitchFamily="34" charset="0"/>
                <a:cs typeface="Arial" pitchFamily="34" charset="0"/>
              </a:rPr>
              <a:t>Evaluate if there is an impact on hotel industry</a:t>
            </a:r>
            <a:r>
              <a:rPr lang="en-US" kern="0" dirty="0">
                <a:solidFill>
                  <a:srgbClr val="57565A">
                    <a:lumMod val="75000"/>
                  </a:srgbClr>
                </a:solidFill>
                <a:uFillTx/>
                <a:latin typeface="Arial" panose="020B0604020202020204" pitchFamily="34" charset="0"/>
                <a:cs typeface="Arial" pitchFamily="34" charset="0"/>
              </a:rPr>
              <a:t>. </a:t>
            </a:r>
            <a:endParaRPr lang="en-US" dirty="0">
              <a:solidFill>
                <a:srgbClr val="57565A">
                  <a:lumMod val="75000"/>
                </a:srgbClr>
              </a:solidFill>
              <a:uFillTx/>
              <a:latin typeface="Calibri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BAB9EC-48C1-484C-B18E-B20EC3489131}"/>
              </a:ext>
            </a:extLst>
          </p:cNvPr>
          <p:cNvGrpSpPr/>
          <p:nvPr/>
        </p:nvGrpSpPr>
        <p:grpSpPr>
          <a:xfrm>
            <a:off x="735992" y="3566613"/>
            <a:ext cx="649647" cy="640080"/>
            <a:chOff x="721894" y="2256770"/>
            <a:chExt cx="640080" cy="64008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EE8A062-889B-469A-B930-2D6CD1022CF4}"/>
                </a:ext>
              </a:extLst>
            </p:cNvPr>
            <p:cNvSpPr>
              <a:spLocks/>
            </p:cNvSpPr>
            <p:nvPr/>
          </p:nvSpPr>
          <p:spPr>
            <a:xfrm>
              <a:off x="721894" y="2256770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rgbClr val="57565A"/>
                </a:solidFill>
                <a:effectLst>
                  <a:outerShdw blurRad="38100" dist="19050" dir="2700000" algn="tl" rotWithShape="0">
                    <a:srgbClr val="57565A">
                      <a:alpha val="40000"/>
                    </a:srgbClr>
                  </a:outerShdw>
                </a:effectLst>
                <a:uFillTx/>
                <a:latin typeface="Calibri"/>
              </a:endParaRPr>
            </a:p>
          </p:txBody>
        </p:sp>
        <p:sp>
          <p:nvSpPr>
            <p:cNvPr id="49" name="Chevron 55">
              <a:extLst>
                <a:ext uri="{FF2B5EF4-FFF2-40B4-BE49-F238E27FC236}">
                  <a16:creationId xmlns:a16="http://schemas.microsoft.com/office/drawing/2014/main" id="{2784FCA8-0D76-41DE-A12D-89954BEA4CE5}"/>
                </a:ext>
              </a:extLst>
            </p:cNvPr>
            <p:cNvSpPr>
              <a:spLocks/>
            </p:cNvSpPr>
            <p:nvPr/>
          </p:nvSpPr>
          <p:spPr>
            <a:xfrm>
              <a:off x="921619" y="2440737"/>
              <a:ext cx="240631" cy="27214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7565A"/>
                </a:solidFill>
                <a:uFillTx/>
                <a:latin typeface="Calibri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B6D049C-4F3B-4F86-ABB2-57EDB452A63F}"/>
              </a:ext>
            </a:extLst>
          </p:cNvPr>
          <p:cNvSpPr>
            <a:spLocks/>
          </p:cNvSpPr>
          <p:nvPr/>
        </p:nvSpPr>
        <p:spPr>
          <a:xfrm>
            <a:off x="1588349" y="3701987"/>
            <a:ext cx="7635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57565A">
                    <a:lumMod val="75000"/>
                  </a:srgbClr>
                </a:solidFill>
                <a:latin typeface="Arial" panose="020B0604020202020204" pitchFamily="34" charset="0"/>
                <a:cs typeface="Arial" pitchFamily="34" charset="0"/>
              </a:rPr>
              <a:t>Evaluate if there is an impact on economy in general on the most impacted cities</a:t>
            </a:r>
            <a:r>
              <a:rPr lang="en-US" kern="0" dirty="0">
                <a:solidFill>
                  <a:srgbClr val="57565A">
                    <a:lumMod val="75000"/>
                  </a:srgbClr>
                </a:solidFill>
                <a:uFillTx/>
                <a:latin typeface="Arial" panose="020B0604020202020204" pitchFamily="34" charset="0"/>
                <a:cs typeface="Arial" pitchFamily="34" charset="0"/>
              </a:rPr>
              <a:t>. </a:t>
            </a:r>
            <a:endParaRPr lang="en-US" dirty="0">
              <a:solidFill>
                <a:srgbClr val="57565A">
                  <a:lumMod val="75000"/>
                </a:srgbClr>
              </a:solidFill>
              <a:uFillTx/>
              <a:latin typeface="Calibri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6FB874-E009-491F-9BFD-E2F6E33D0347}"/>
              </a:ext>
            </a:extLst>
          </p:cNvPr>
          <p:cNvGrpSpPr/>
          <p:nvPr/>
        </p:nvGrpSpPr>
        <p:grpSpPr>
          <a:xfrm>
            <a:off x="745517" y="4833438"/>
            <a:ext cx="649647" cy="640080"/>
            <a:chOff x="721894" y="2256770"/>
            <a:chExt cx="640080" cy="64008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8C9B95F-FCCF-4B3E-8020-F418A7B75D4D}"/>
                </a:ext>
              </a:extLst>
            </p:cNvPr>
            <p:cNvSpPr>
              <a:spLocks/>
            </p:cNvSpPr>
            <p:nvPr/>
          </p:nvSpPr>
          <p:spPr>
            <a:xfrm>
              <a:off x="721894" y="2256770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rgbClr val="57565A"/>
                </a:solidFill>
                <a:effectLst>
                  <a:outerShdw blurRad="38100" dist="19050" dir="2700000" algn="tl" rotWithShape="0">
                    <a:srgbClr val="57565A">
                      <a:alpha val="40000"/>
                    </a:srgbClr>
                  </a:outerShdw>
                </a:effectLst>
                <a:uFillTx/>
                <a:latin typeface="Calibri"/>
              </a:endParaRPr>
            </a:p>
          </p:txBody>
        </p:sp>
        <p:sp>
          <p:nvSpPr>
            <p:cNvPr id="53" name="Chevron 55">
              <a:extLst>
                <a:ext uri="{FF2B5EF4-FFF2-40B4-BE49-F238E27FC236}">
                  <a16:creationId xmlns:a16="http://schemas.microsoft.com/office/drawing/2014/main" id="{B88AF7EF-F519-40C9-B151-8AF3A98907AB}"/>
                </a:ext>
              </a:extLst>
            </p:cNvPr>
            <p:cNvSpPr>
              <a:spLocks/>
            </p:cNvSpPr>
            <p:nvPr/>
          </p:nvSpPr>
          <p:spPr>
            <a:xfrm>
              <a:off x="921619" y="2440737"/>
              <a:ext cx="240631" cy="27214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7565A"/>
                </a:solidFill>
                <a:uFillTx/>
                <a:latin typeface="Calibri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A6CC05-124F-440C-AFB9-D676C5D196BC}"/>
              </a:ext>
            </a:extLst>
          </p:cNvPr>
          <p:cNvSpPr>
            <a:spLocks/>
          </p:cNvSpPr>
          <p:nvPr/>
        </p:nvSpPr>
        <p:spPr>
          <a:xfrm>
            <a:off x="1578824" y="1406989"/>
            <a:ext cx="763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57565A">
                    <a:lumMod val="75000"/>
                  </a:srgbClr>
                </a:solidFill>
                <a:uFillTx/>
                <a:latin typeface="Arial" panose="020B0604020202020204" pitchFamily="34" charset="0"/>
                <a:cs typeface="Arial" pitchFamily="34" charset="0"/>
              </a:rPr>
              <a:t>Analyze and forecast the trend of the airline industr</a:t>
            </a:r>
            <a:r>
              <a:rPr lang="en-US" kern="0" dirty="0">
                <a:solidFill>
                  <a:srgbClr val="57565A">
                    <a:lumMod val="75000"/>
                  </a:srgbClr>
                </a:solidFill>
                <a:latin typeface="Arial" panose="020B0604020202020204" pitchFamily="34" charset="0"/>
                <a:cs typeface="Arial" pitchFamily="34" charset="0"/>
              </a:rPr>
              <a:t>y for the future years</a:t>
            </a:r>
            <a:r>
              <a:rPr lang="en-US" kern="0" dirty="0">
                <a:solidFill>
                  <a:srgbClr val="57565A">
                    <a:lumMod val="75000"/>
                  </a:srgbClr>
                </a:solidFill>
                <a:uFillTx/>
                <a:latin typeface="Arial" panose="020B0604020202020204" pitchFamily="34" charset="0"/>
                <a:cs typeface="Arial" pitchFamily="34" charset="0"/>
              </a:rPr>
              <a:t>. </a:t>
            </a:r>
            <a:endParaRPr lang="en-US" dirty="0">
              <a:solidFill>
                <a:srgbClr val="57565A">
                  <a:lumMod val="75000"/>
                </a:srgbClr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1090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1C8ABA"/>
      </a:dk2>
      <a:lt2>
        <a:srgbClr val="0F608D"/>
      </a:lt2>
      <a:accent1>
        <a:srgbClr val="51B3C6"/>
      </a:accent1>
      <a:accent2>
        <a:srgbClr val="175D76"/>
      </a:accent2>
      <a:accent3>
        <a:srgbClr val="FF3300"/>
      </a:accent3>
      <a:accent4>
        <a:srgbClr val="E6101F"/>
      </a:accent4>
      <a:accent5>
        <a:srgbClr val="E60CAD"/>
      </a:accent5>
      <a:accent6>
        <a:srgbClr val="660066"/>
      </a:accent6>
      <a:hlink>
        <a:srgbClr val="002335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321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1_Office Theme</vt:lpstr>
      <vt:lpstr>PowerPoint Presentation</vt:lpstr>
      <vt:lpstr>Executive Summary</vt:lpstr>
      <vt:lpstr>Top 10 impacted airlines in the US have lost more than 50% of their passengers</vt:lpstr>
      <vt:lpstr>Domestic vs international… describe like a story</vt:lpstr>
      <vt:lpstr>Main airports impacted… describe like a story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Ana</cp:lastModifiedBy>
  <cp:revision>53</cp:revision>
  <dcterms:created xsi:type="dcterms:W3CDTF">2015-03-20T15:56:50Z</dcterms:created>
  <dcterms:modified xsi:type="dcterms:W3CDTF">2021-02-25T04:19:20Z</dcterms:modified>
</cp:coreProperties>
</file>