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11" r:id="rId3"/>
    <p:sldId id="310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61" d="100"/>
          <a:sy n="61" d="100"/>
        </p:scale>
        <p:origin x="56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" userId="ecfab39d3d920a60" providerId="LiveId" clId="{B066BAE0-A971-4706-BD9C-586A7A2C9D9C}"/>
    <pc:docChg chg="undo custSel addSld delSld modSld sldOrd delMainMaster">
      <pc:chgData name="Ana" userId="ecfab39d3d920a60" providerId="LiveId" clId="{B066BAE0-A971-4706-BD9C-586A7A2C9D9C}" dt="2021-02-25T01:20:17.986" v="2160" actId="20577"/>
      <pc:docMkLst>
        <pc:docMk/>
      </pc:docMkLst>
      <pc:sldChg chg="del">
        <pc:chgData name="Ana" userId="ecfab39d3d920a60" providerId="LiveId" clId="{B066BAE0-A971-4706-BD9C-586A7A2C9D9C}" dt="2021-02-24T02:44:05.337" v="27" actId="47"/>
        <pc:sldMkLst>
          <pc:docMk/>
          <pc:sldMk cId="0" sldId="256"/>
        </pc:sldMkLst>
      </pc:sldChg>
      <pc:sldChg chg="addSp delSp modSp mod setBg chgLayout">
        <pc:chgData name="Ana" userId="ecfab39d3d920a60" providerId="LiveId" clId="{B066BAE0-A971-4706-BD9C-586A7A2C9D9C}" dt="2021-02-24T03:43:19.191" v="970" actId="20577"/>
        <pc:sldMkLst>
          <pc:docMk/>
          <pc:sldMk cId="0" sldId="257"/>
        </pc:sldMkLst>
        <pc:spChg chg="mod">
          <ac:chgData name="Ana" userId="ecfab39d3d920a60" providerId="LiveId" clId="{B066BAE0-A971-4706-BD9C-586A7A2C9D9C}" dt="2021-02-24T03:43:19.191" v="970" actId="20577"/>
          <ac:spMkLst>
            <pc:docMk/>
            <pc:sldMk cId="0" sldId="257"/>
            <ac:spMk id="70" creationId="{00000000-0000-0000-0000-000000000000}"/>
          </ac:spMkLst>
        </pc:spChg>
        <pc:spChg chg="del mod">
          <ac:chgData name="Ana" userId="ecfab39d3d920a60" providerId="LiveId" clId="{B066BAE0-A971-4706-BD9C-586A7A2C9D9C}" dt="2021-02-24T03:41:43.072" v="894" actId="478"/>
          <ac:spMkLst>
            <pc:docMk/>
            <pc:sldMk cId="0" sldId="257"/>
            <ac:spMk id="72" creationId="{00000000-0000-0000-0000-000000000000}"/>
          </ac:spMkLst>
        </pc:spChg>
        <pc:spChg chg="mod">
          <ac:chgData name="Ana" userId="ecfab39d3d920a60" providerId="LiveId" clId="{B066BAE0-A971-4706-BD9C-586A7A2C9D9C}" dt="2021-02-24T03:41:53.790" v="903" actId="1076"/>
          <ac:spMkLst>
            <pc:docMk/>
            <pc:sldMk cId="0" sldId="257"/>
            <ac:spMk id="73" creationId="{00000000-0000-0000-0000-000000000000}"/>
          </ac:spMkLst>
        </pc:spChg>
        <pc:spChg chg="mod ord">
          <ac:chgData name="Ana" userId="ecfab39d3d920a60" providerId="LiveId" clId="{B066BAE0-A971-4706-BD9C-586A7A2C9D9C}" dt="2021-02-24T03:38:10.943" v="715" actId="1076"/>
          <ac:spMkLst>
            <pc:docMk/>
            <pc:sldMk cId="0" sldId="257"/>
            <ac:spMk id="74" creationId="{00000000-0000-0000-0000-000000000000}"/>
          </ac:spMkLst>
        </pc:spChg>
        <pc:spChg chg="del mod">
          <ac:chgData name="Ana" userId="ecfab39d3d920a60" providerId="LiveId" clId="{B066BAE0-A971-4706-BD9C-586A7A2C9D9C}" dt="2021-02-24T03:27:42.735" v="674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77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83" creationId="{00000000-0000-0000-0000-000000000000}"/>
          </ac:spMkLst>
        </pc:spChg>
        <pc:spChg chg="del">
          <ac:chgData name="Ana" userId="ecfab39d3d920a60" providerId="LiveId" clId="{B066BAE0-A971-4706-BD9C-586A7A2C9D9C}" dt="2021-02-24T03:27:35.960" v="671" actId="478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101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116" creationId="{00000000-0000-0000-0000-000000000000}"/>
          </ac:spMkLst>
        </pc:s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81" creationId="{00000000-0000-0000-0000-000000000000}"/>
          </ac:grpSpMkLst>
        </pc:gr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82" creationId="{00000000-0000-0000-0000-000000000000}"/>
          </ac:grpSpMkLst>
        </pc:gr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117" creationId="{00000000-0000-0000-0000-000000000000}"/>
          </ac:grpSpMkLst>
        </pc:grpChg>
        <pc:picChg chg="add del mod ord">
          <ac:chgData name="Ana" userId="ecfab39d3d920a60" providerId="LiveId" clId="{B066BAE0-A971-4706-BD9C-586A7A2C9D9C}" dt="2021-02-24T03:26:07.620" v="666" actId="478"/>
          <ac:picMkLst>
            <pc:docMk/>
            <pc:sldMk cId="0" sldId="257"/>
            <ac:picMk id="3" creationId="{66E21C67-76C8-4D9B-8679-DA4CCA939D5B}"/>
          </ac:picMkLst>
        </pc:picChg>
        <pc:picChg chg="add del mod ord">
          <ac:chgData name="Ana" userId="ecfab39d3d920a60" providerId="LiveId" clId="{B066BAE0-A971-4706-BD9C-586A7A2C9D9C}" dt="2021-02-24T03:35:12.018" v="694" actId="478"/>
          <ac:picMkLst>
            <pc:docMk/>
            <pc:sldMk cId="0" sldId="257"/>
            <ac:picMk id="4" creationId="{11144E38-63CA-471C-ADE5-368129CCF1B6}"/>
          </ac:picMkLst>
        </pc:picChg>
        <pc:picChg chg="add del mod">
          <ac:chgData name="Ana" userId="ecfab39d3d920a60" providerId="LiveId" clId="{B066BAE0-A971-4706-BD9C-586A7A2C9D9C}" dt="2021-02-24T03:36:29.668" v="699" actId="478"/>
          <ac:picMkLst>
            <pc:docMk/>
            <pc:sldMk cId="0" sldId="257"/>
            <ac:picMk id="6" creationId="{B39E241B-6B64-48F3-BCAF-E1D2E2205F96}"/>
          </ac:picMkLst>
        </pc:picChg>
        <pc:picChg chg="add del mod">
          <ac:chgData name="Ana" userId="ecfab39d3d920a60" providerId="LiveId" clId="{B066BAE0-A971-4706-BD9C-586A7A2C9D9C}" dt="2021-02-24T03:37:11.610" v="704" actId="478"/>
          <ac:picMkLst>
            <pc:docMk/>
            <pc:sldMk cId="0" sldId="257"/>
            <ac:picMk id="1026" creationId="{CB4A1EB0-35B2-454E-8239-90BA5BF8876F}"/>
          </ac:picMkLst>
        </pc:picChg>
        <pc:picChg chg="add mod">
          <ac:chgData name="Ana" userId="ecfab39d3d920a60" providerId="LiveId" clId="{B066BAE0-A971-4706-BD9C-586A7A2C9D9C}" dt="2021-02-24T03:42:03.528" v="904" actId="1076"/>
          <ac:picMkLst>
            <pc:docMk/>
            <pc:sldMk cId="0" sldId="257"/>
            <ac:picMk id="1028" creationId="{0A06F840-10E1-46FF-8856-971C5EAC2071}"/>
          </ac:picMkLst>
        </pc:picChg>
      </pc:sldChg>
      <pc:sldChg chg="del">
        <pc:chgData name="Ana" userId="ecfab39d3d920a60" providerId="LiveId" clId="{B066BAE0-A971-4706-BD9C-586A7A2C9D9C}" dt="2021-02-24T02:52:40.980" v="364" actId="47"/>
        <pc:sldMkLst>
          <pc:docMk/>
          <pc:sldMk cId="0" sldId="258"/>
        </pc:sldMkLst>
      </pc:sldChg>
      <pc:sldChg chg="del">
        <pc:chgData name="Ana" userId="ecfab39d3d920a60" providerId="LiveId" clId="{B066BAE0-A971-4706-BD9C-586A7A2C9D9C}" dt="2021-02-24T02:52:41.890" v="365" actId="47"/>
        <pc:sldMkLst>
          <pc:docMk/>
          <pc:sldMk cId="0" sldId="259"/>
        </pc:sldMkLst>
      </pc:sldChg>
      <pc:sldChg chg="del">
        <pc:chgData name="Ana" userId="ecfab39d3d920a60" providerId="LiveId" clId="{B066BAE0-A971-4706-BD9C-586A7A2C9D9C}" dt="2021-02-24T02:52:43.572" v="366" actId="47"/>
        <pc:sldMkLst>
          <pc:docMk/>
          <pc:sldMk cId="0" sldId="260"/>
        </pc:sldMkLst>
      </pc:sldChg>
      <pc:sldChg chg="del">
        <pc:chgData name="Ana" userId="ecfab39d3d920a60" providerId="LiveId" clId="{B066BAE0-A971-4706-BD9C-586A7A2C9D9C}" dt="2021-02-24T02:52:44.192" v="367" actId="47"/>
        <pc:sldMkLst>
          <pc:docMk/>
          <pc:sldMk cId="0" sldId="261"/>
        </pc:sldMkLst>
      </pc:sldChg>
      <pc:sldChg chg="del">
        <pc:chgData name="Ana" userId="ecfab39d3d920a60" providerId="LiveId" clId="{B066BAE0-A971-4706-BD9C-586A7A2C9D9C}" dt="2021-02-24T02:52:44.781" v="368" actId="47"/>
        <pc:sldMkLst>
          <pc:docMk/>
          <pc:sldMk cId="0" sldId="262"/>
        </pc:sldMkLst>
      </pc:sldChg>
      <pc:sldChg chg="del">
        <pc:chgData name="Ana" userId="ecfab39d3d920a60" providerId="LiveId" clId="{B066BAE0-A971-4706-BD9C-586A7A2C9D9C}" dt="2021-02-24T02:52:45.320" v="369" actId="47"/>
        <pc:sldMkLst>
          <pc:docMk/>
          <pc:sldMk cId="0" sldId="263"/>
        </pc:sldMkLst>
      </pc:sldChg>
      <pc:sldChg chg="del">
        <pc:chgData name="Ana" userId="ecfab39d3d920a60" providerId="LiveId" clId="{B066BAE0-A971-4706-BD9C-586A7A2C9D9C}" dt="2021-02-24T02:52:46.610" v="370" actId="47"/>
        <pc:sldMkLst>
          <pc:docMk/>
          <pc:sldMk cId="0" sldId="264"/>
        </pc:sldMkLst>
      </pc:sldChg>
      <pc:sldChg chg="del">
        <pc:chgData name="Ana" userId="ecfab39d3d920a60" providerId="LiveId" clId="{B066BAE0-A971-4706-BD9C-586A7A2C9D9C}" dt="2021-02-24T02:52:47.489" v="371" actId="47"/>
        <pc:sldMkLst>
          <pc:docMk/>
          <pc:sldMk cId="0" sldId="265"/>
        </pc:sldMkLst>
      </pc:sldChg>
      <pc:sldChg chg="del">
        <pc:chgData name="Ana" userId="ecfab39d3d920a60" providerId="LiveId" clId="{B066BAE0-A971-4706-BD9C-586A7A2C9D9C}" dt="2021-02-24T02:52:48.197" v="372" actId="47"/>
        <pc:sldMkLst>
          <pc:docMk/>
          <pc:sldMk cId="0" sldId="266"/>
        </pc:sldMkLst>
      </pc:sldChg>
      <pc:sldChg chg="del">
        <pc:chgData name="Ana" userId="ecfab39d3d920a60" providerId="LiveId" clId="{B066BAE0-A971-4706-BD9C-586A7A2C9D9C}" dt="2021-02-24T02:52:49.768" v="373" actId="47"/>
        <pc:sldMkLst>
          <pc:docMk/>
          <pc:sldMk cId="0" sldId="267"/>
        </pc:sldMkLst>
      </pc:sldChg>
      <pc:sldChg chg="del">
        <pc:chgData name="Ana" userId="ecfab39d3d920a60" providerId="LiveId" clId="{B066BAE0-A971-4706-BD9C-586A7A2C9D9C}" dt="2021-02-24T02:52:50.329" v="374" actId="47"/>
        <pc:sldMkLst>
          <pc:docMk/>
          <pc:sldMk cId="0" sldId="268"/>
        </pc:sldMkLst>
      </pc:sldChg>
      <pc:sldChg chg="del">
        <pc:chgData name="Ana" userId="ecfab39d3d920a60" providerId="LiveId" clId="{B066BAE0-A971-4706-BD9C-586A7A2C9D9C}" dt="2021-02-24T02:57:10.096" v="639" actId="47"/>
        <pc:sldMkLst>
          <pc:docMk/>
          <pc:sldMk cId="0" sldId="269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0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1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2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3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4"/>
        </pc:sldMkLst>
      </pc:sldChg>
      <pc:sldChg chg="del">
        <pc:chgData name="Ana" userId="ecfab39d3d920a60" providerId="LiveId" clId="{B066BAE0-A971-4706-BD9C-586A7A2C9D9C}" dt="2021-02-24T02:57:11.126" v="640" actId="47"/>
        <pc:sldMkLst>
          <pc:docMk/>
          <pc:sldMk cId="0" sldId="275"/>
        </pc:sldMkLst>
      </pc:sldChg>
      <pc:sldChg chg="del">
        <pc:chgData name="Ana" userId="ecfab39d3d920a60" providerId="LiveId" clId="{B066BAE0-A971-4706-BD9C-586A7A2C9D9C}" dt="2021-02-24T02:57:11.661" v="641" actId="47"/>
        <pc:sldMkLst>
          <pc:docMk/>
          <pc:sldMk cId="0" sldId="276"/>
        </pc:sldMkLst>
      </pc:sldChg>
      <pc:sldChg chg="del">
        <pc:chgData name="Ana" userId="ecfab39d3d920a60" providerId="LiveId" clId="{B066BAE0-A971-4706-BD9C-586A7A2C9D9C}" dt="2021-02-24T02:57:12.442" v="642" actId="47"/>
        <pc:sldMkLst>
          <pc:docMk/>
          <pc:sldMk cId="0" sldId="277"/>
        </pc:sldMkLst>
      </pc:sldChg>
      <pc:sldChg chg="del">
        <pc:chgData name="Ana" userId="ecfab39d3d920a60" providerId="LiveId" clId="{B066BAE0-A971-4706-BD9C-586A7A2C9D9C}" dt="2021-02-24T02:57:13.109" v="643" actId="47"/>
        <pc:sldMkLst>
          <pc:docMk/>
          <pc:sldMk cId="0" sldId="278"/>
        </pc:sldMkLst>
      </pc:sldChg>
      <pc:sldChg chg="del">
        <pc:chgData name="Ana" userId="ecfab39d3d920a60" providerId="LiveId" clId="{B066BAE0-A971-4706-BD9C-586A7A2C9D9C}" dt="2021-02-24T02:57:13.662" v="644" actId="47"/>
        <pc:sldMkLst>
          <pc:docMk/>
          <pc:sldMk cId="0" sldId="279"/>
        </pc:sldMkLst>
      </pc:sldChg>
      <pc:sldChg chg="del">
        <pc:chgData name="Ana" userId="ecfab39d3d920a60" providerId="LiveId" clId="{B066BAE0-A971-4706-BD9C-586A7A2C9D9C}" dt="2021-02-24T03:17:23.957" v="665" actId="47"/>
        <pc:sldMkLst>
          <pc:docMk/>
          <pc:sldMk cId="0" sldId="280"/>
        </pc:sldMkLst>
      </pc:sldChg>
      <pc:sldChg chg="del">
        <pc:chgData name="Ana" userId="ecfab39d3d920a60" providerId="LiveId" clId="{B066BAE0-A971-4706-BD9C-586A7A2C9D9C}" dt="2021-02-24T02:57:21.959" v="645" actId="47"/>
        <pc:sldMkLst>
          <pc:docMk/>
          <pc:sldMk cId="0" sldId="281"/>
        </pc:sldMkLst>
      </pc:sldChg>
      <pc:sldChg chg="del">
        <pc:chgData name="Ana" userId="ecfab39d3d920a60" providerId="LiveId" clId="{B066BAE0-A971-4706-BD9C-586A7A2C9D9C}" dt="2021-02-24T02:57:23.313" v="646" actId="47"/>
        <pc:sldMkLst>
          <pc:docMk/>
          <pc:sldMk cId="0" sldId="282"/>
        </pc:sldMkLst>
      </pc:sldChg>
      <pc:sldChg chg="del">
        <pc:chgData name="Ana" userId="ecfab39d3d920a60" providerId="LiveId" clId="{B066BAE0-A971-4706-BD9C-586A7A2C9D9C}" dt="2021-02-24T02:57:25.751" v="647" actId="47"/>
        <pc:sldMkLst>
          <pc:docMk/>
          <pc:sldMk cId="0" sldId="283"/>
        </pc:sldMkLst>
      </pc:sldChg>
      <pc:sldChg chg="del">
        <pc:chgData name="Ana" userId="ecfab39d3d920a60" providerId="LiveId" clId="{B066BAE0-A971-4706-BD9C-586A7A2C9D9C}" dt="2021-02-24T02:57:27.209" v="648" actId="47"/>
        <pc:sldMkLst>
          <pc:docMk/>
          <pc:sldMk cId="0" sldId="284"/>
        </pc:sldMkLst>
      </pc:sldChg>
      <pc:sldChg chg="del">
        <pc:chgData name="Ana" userId="ecfab39d3d920a60" providerId="LiveId" clId="{B066BAE0-A971-4706-BD9C-586A7A2C9D9C}" dt="2021-02-24T02:57:28.325" v="649" actId="47"/>
        <pc:sldMkLst>
          <pc:docMk/>
          <pc:sldMk cId="0" sldId="285"/>
        </pc:sldMkLst>
      </pc:sldChg>
      <pc:sldChg chg="del">
        <pc:chgData name="Ana" userId="ecfab39d3d920a60" providerId="LiveId" clId="{B066BAE0-A971-4706-BD9C-586A7A2C9D9C}" dt="2021-02-24T02:57:28.875" v="650" actId="47"/>
        <pc:sldMkLst>
          <pc:docMk/>
          <pc:sldMk cId="0" sldId="286"/>
        </pc:sldMkLst>
      </pc:sldChg>
      <pc:sldChg chg="del">
        <pc:chgData name="Ana" userId="ecfab39d3d920a60" providerId="LiveId" clId="{B066BAE0-A971-4706-BD9C-586A7A2C9D9C}" dt="2021-02-24T02:57:29.394" v="651" actId="47"/>
        <pc:sldMkLst>
          <pc:docMk/>
          <pc:sldMk cId="0" sldId="287"/>
        </pc:sldMkLst>
      </pc:sldChg>
      <pc:sldChg chg="del">
        <pc:chgData name="Ana" userId="ecfab39d3d920a60" providerId="LiveId" clId="{B066BAE0-A971-4706-BD9C-586A7A2C9D9C}" dt="2021-02-24T02:57:30.227" v="652" actId="47"/>
        <pc:sldMkLst>
          <pc:docMk/>
          <pc:sldMk cId="0" sldId="288"/>
        </pc:sldMkLst>
      </pc:sldChg>
      <pc:sldChg chg="del">
        <pc:chgData name="Ana" userId="ecfab39d3d920a60" providerId="LiveId" clId="{B066BAE0-A971-4706-BD9C-586A7A2C9D9C}" dt="2021-02-24T02:57:30.905" v="653" actId="47"/>
        <pc:sldMkLst>
          <pc:docMk/>
          <pc:sldMk cId="0" sldId="289"/>
        </pc:sldMkLst>
      </pc:sldChg>
      <pc:sldChg chg="del">
        <pc:chgData name="Ana" userId="ecfab39d3d920a60" providerId="LiveId" clId="{B066BAE0-A971-4706-BD9C-586A7A2C9D9C}" dt="2021-02-24T02:57:31.401" v="654" actId="47"/>
        <pc:sldMkLst>
          <pc:docMk/>
          <pc:sldMk cId="0" sldId="290"/>
        </pc:sldMkLst>
      </pc:sldChg>
      <pc:sldChg chg="del">
        <pc:chgData name="Ana" userId="ecfab39d3d920a60" providerId="LiveId" clId="{B066BAE0-A971-4706-BD9C-586A7A2C9D9C}" dt="2021-02-24T02:57:31.915" v="655" actId="47"/>
        <pc:sldMkLst>
          <pc:docMk/>
          <pc:sldMk cId="0" sldId="291"/>
        </pc:sldMkLst>
      </pc:sldChg>
      <pc:sldChg chg="del">
        <pc:chgData name="Ana" userId="ecfab39d3d920a60" providerId="LiveId" clId="{B066BAE0-A971-4706-BD9C-586A7A2C9D9C}" dt="2021-02-24T02:57:32.455" v="656" actId="47"/>
        <pc:sldMkLst>
          <pc:docMk/>
          <pc:sldMk cId="0" sldId="292"/>
        </pc:sldMkLst>
      </pc:sldChg>
      <pc:sldChg chg="modSp del">
        <pc:chgData name="Ana" userId="ecfab39d3d920a60" providerId="LiveId" clId="{B066BAE0-A971-4706-BD9C-586A7A2C9D9C}" dt="2021-02-24T02:57:33.738" v="657" actId="47"/>
        <pc:sldMkLst>
          <pc:docMk/>
          <pc:sldMk cId="0" sldId="293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3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4.343" v="658" actId="47"/>
        <pc:sldMkLst>
          <pc:docMk/>
          <pc:sldMk cId="0" sldId="294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4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4.935" v="659" actId="47"/>
        <pc:sldMkLst>
          <pc:docMk/>
          <pc:sldMk cId="0" sldId="295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5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6.261" v="660" actId="47"/>
        <pc:sldMkLst>
          <pc:docMk/>
          <pc:sldMk cId="0" sldId="296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7.613" v="661" actId="47"/>
        <pc:sldMkLst>
          <pc:docMk/>
          <pc:sldMk cId="0" sldId="297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3:03:38.680" v="664" actId="47"/>
        <pc:sldMkLst>
          <pc:docMk/>
          <pc:sldMk cId="0" sldId="298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8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3:03:35.287" v="663" actId="47"/>
        <pc:sldMkLst>
          <pc:docMk/>
          <pc:sldMk cId="0" sldId="299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9"/>
            <ac:spMk id="4" creationId="{00000000-0000-0000-0000-000000000000}"/>
          </ac:spMkLst>
        </pc:spChg>
      </pc:sldChg>
      <pc:sldChg chg="del">
        <pc:chgData name="Ana" userId="ecfab39d3d920a60" providerId="LiveId" clId="{B066BAE0-A971-4706-BD9C-586A7A2C9D9C}" dt="2021-02-24T03:03:35.287" v="663" actId="47"/>
        <pc:sldMkLst>
          <pc:docMk/>
          <pc:sldMk cId="0" sldId="300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1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2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3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4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5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6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7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8"/>
        </pc:sldMkLst>
      </pc:sldChg>
      <pc:sldChg chg="add del">
        <pc:chgData name="Ana" userId="ecfab39d3d920a60" providerId="LiveId" clId="{B066BAE0-A971-4706-BD9C-586A7A2C9D9C}" dt="2021-02-24T02:45:02.480" v="29" actId="47"/>
        <pc:sldMkLst>
          <pc:docMk/>
          <pc:sldMk cId="2147372358" sldId="309"/>
        </pc:sldMkLst>
      </pc:sldChg>
      <pc:sldChg chg="addSp delSp modSp mod">
        <pc:chgData name="Ana" userId="ecfab39d3d920a60" providerId="LiveId" clId="{B066BAE0-A971-4706-BD9C-586A7A2C9D9C}" dt="2021-02-24T02:52:06.345" v="363"/>
        <pc:sldMkLst>
          <pc:docMk/>
          <pc:sldMk cId="3545071244" sldId="310"/>
        </pc:sldMkLst>
        <pc:spChg chg="add mod">
          <ac:chgData name="Ana" userId="ecfab39d3d920a60" providerId="LiveId" clId="{B066BAE0-A971-4706-BD9C-586A7A2C9D9C}" dt="2021-02-24T02:50:17.071" v="255" actId="1076"/>
          <ac:spMkLst>
            <pc:docMk/>
            <pc:sldMk cId="3545071244" sldId="310"/>
            <ac:spMk id="2" creationId="{6E728BA7-7D8F-4F8C-BF9F-0555046AF5F2}"/>
          </ac:spMkLst>
        </pc:spChg>
        <pc:spChg chg="mod">
          <ac:chgData name="Ana" userId="ecfab39d3d920a60" providerId="LiveId" clId="{B066BAE0-A971-4706-BD9C-586A7A2C9D9C}" dt="2021-02-24T02:52:06.345" v="363"/>
          <ac:spMkLst>
            <pc:docMk/>
            <pc:sldMk cId="3545071244" sldId="310"/>
            <ac:spMk id="4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9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22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68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69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1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3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4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6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8" creationId="{00000000-0000-0000-0000-000000000000}"/>
          </ac:spMkLst>
        </pc:spChg>
        <pc:spChg chg="mod">
          <ac:chgData name="Ana" userId="ecfab39d3d920a60" providerId="LiveId" clId="{B066BAE0-A971-4706-BD9C-586A7A2C9D9C}" dt="2021-02-24T02:50:24.649" v="259" actId="20577"/>
          <ac:spMkLst>
            <pc:docMk/>
            <pc:sldMk cId="3545071244" sldId="310"/>
            <ac:spMk id="112" creationId="{00000000-0000-0000-0000-000000000000}"/>
          </ac:spMkLst>
        </pc:spChg>
        <pc:spChg chg="mod">
          <ac:chgData name="Ana" userId="ecfab39d3d920a60" providerId="LiveId" clId="{B066BAE0-A971-4706-BD9C-586A7A2C9D9C}" dt="2021-02-24T02:50:31.121" v="282" actId="20577"/>
          <ac:spMkLst>
            <pc:docMk/>
            <pc:sldMk cId="3545071244" sldId="310"/>
            <ac:spMk id="173" creationId="{00000000-0000-0000-0000-000000000000}"/>
          </ac:spMkLst>
        </pc:spChg>
        <pc:spChg chg="mod">
          <ac:chgData name="Ana" userId="ecfab39d3d920a60" providerId="LiveId" clId="{B066BAE0-A971-4706-BD9C-586A7A2C9D9C}" dt="2021-02-24T02:50:38.265" v="294" actId="20577"/>
          <ac:spMkLst>
            <pc:docMk/>
            <pc:sldMk cId="3545071244" sldId="310"/>
            <ac:spMk id="174" creationId="{00000000-0000-0000-0000-000000000000}"/>
          </ac:spMkLst>
        </pc:spChg>
        <pc:grpChg chg="del">
          <ac:chgData name="Ana" userId="ecfab39d3d920a60" providerId="LiveId" clId="{B066BAE0-A971-4706-BD9C-586A7A2C9D9C}" dt="2021-02-24T02:49:15.458" v="137" actId="478"/>
          <ac:grpSpMkLst>
            <pc:docMk/>
            <pc:sldMk cId="3545071244" sldId="310"/>
            <ac:grpSpMk id="79" creationId="{00000000-0000-0000-0000-000000000000}"/>
          </ac:grpSpMkLst>
        </pc:grpChg>
        <pc:grpChg chg="del">
          <ac:chgData name="Ana" userId="ecfab39d3d920a60" providerId="LiveId" clId="{B066BAE0-A971-4706-BD9C-586A7A2C9D9C}" dt="2021-02-24T02:49:15.458" v="137" actId="478"/>
          <ac:grpSpMkLst>
            <pc:docMk/>
            <pc:sldMk cId="3545071244" sldId="310"/>
            <ac:grpSpMk id="104" creationId="{00000000-0000-0000-0000-000000000000}"/>
          </ac:grpSpMkLst>
        </pc:grpChg>
      </pc:sldChg>
      <pc:sldChg chg="addSp delSp modSp add mod ord">
        <pc:chgData name="Ana" userId="ecfab39d3d920a60" providerId="LiveId" clId="{B066BAE0-A971-4706-BD9C-586A7A2C9D9C}" dt="2021-02-25T01:20:17.986" v="2160" actId="20577"/>
        <pc:sldMkLst>
          <pc:docMk/>
          <pc:sldMk cId="3340624162" sldId="311"/>
        </pc:sldMkLst>
        <pc:spChg chg="add del mod">
          <ac:chgData name="Ana" userId="ecfab39d3d920a60" providerId="LiveId" clId="{B066BAE0-A971-4706-BD9C-586A7A2C9D9C}" dt="2021-02-24T03:56:08.089" v="976"/>
          <ac:spMkLst>
            <pc:docMk/>
            <pc:sldMk cId="3340624162" sldId="311"/>
            <ac:spMk id="2" creationId="{387D67B7-A3DE-431E-A7FE-3A2E1AB7D5B2}"/>
          </ac:spMkLst>
        </pc:spChg>
        <pc:spChg chg="add mod">
          <ac:chgData name="Ana" userId="ecfab39d3d920a60" providerId="LiveId" clId="{B066BAE0-A971-4706-BD9C-586A7A2C9D9C}" dt="2021-02-25T01:18:11.755" v="2123" actId="20577"/>
          <ac:spMkLst>
            <pc:docMk/>
            <pc:sldMk cId="3340624162" sldId="311"/>
            <ac:spMk id="3" creationId="{B345AE17-0B54-4DAE-AC93-D4DABCE7CD59}"/>
          </ac:spMkLst>
        </pc:spChg>
        <pc:spChg chg="mod">
          <ac:chgData name="Ana" userId="ecfab39d3d920a60" providerId="LiveId" clId="{B066BAE0-A971-4706-BD9C-586A7A2C9D9C}" dt="2021-02-24T02:48:51.058" v="134" actId="1036"/>
          <ac:spMkLst>
            <pc:docMk/>
            <pc:sldMk cId="3340624162" sldId="311"/>
            <ac:spMk id="4" creationId="{00000000-0000-0000-0000-000000000000}"/>
          </ac:spMkLst>
        </pc:spChg>
        <pc:spChg chg="add mod">
          <ac:chgData name="Ana" userId="ecfab39d3d920a60" providerId="LiveId" clId="{B066BAE0-A971-4706-BD9C-586A7A2C9D9C}" dt="2021-02-25T01:19:59.082" v="2142" actId="20577"/>
          <ac:spMkLst>
            <pc:docMk/>
            <pc:sldMk cId="3340624162" sldId="311"/>
            <ac:spMk id="8" creationId="{18CAF9EF-7F5F-4F1F-BFD6-C599B41634FE}"/>
          </ac:spMkLst>
        </pc:spChg>
        <pc:spChg chg="add del mod">
          <ac:chgData name="Ana" userId="ecfab39d3d920a60" providerId="LiveId" clId="{B066BAE0-A971-4706-BD9C-586A7A2C9D9C}" dt="2021-02-24T04:20:46.317" v="1478" actId="478"/>
          <ac:spMkLst>
            <pc:docMk/>
            <pc:sldMk cId="3340624162" sldId="311"/>
            <ac:spMk id="9" creationId="{7674FE30-ABC4-44DB-B5EA-744A9E1CDA46}"/>
          </ac:spMkLst>
        </pc:spChg>
        <pc:spChg chg="add mod">
          <ac:chgData name="Ana" userId="ecfab39d3d920a60" providerId="LiveId" clId="{B066BAE0-A971-4706-BD9C-586A7A2C9D9C}" dt="2021-02-25T01:20:17.986" v="2160" actId="20577"/>
          <ac:spMkLst>
            <pc:docMk/>
            <pc:sldMk cId="3340624162" sldId="311"/>
            <ac:spMk id="10" creationId="{350148D5-071B-4E0A-A26E-FABF11200848}"/>
          </ac:spMkLst>
        </pc:spChg>
        <pc:spChg chg="del">
          <ac:chgData name="Ana" userId="ecfab39d3d920a60" providerId="LiveId" clId="{B066BAE0-A971-4706-BD9C-586A7A2C9D9C}" dt="2021-02-24T02:45:45.712" v="52" actId="478"/>
          <ac:spMkLst>
            <pc:docMk/>
            <pc:sldMk cId="3340624162" sldId="311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9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22" creationId="{00000000-0000-0000-0000-000000000000}"/>
          </ac:spMkLst>
        </pc:spChg>
        <pc:spChg chg="mod">
          <ac:chgData name="Ana" userId="ecfab39d3d920a60" providerId="LiveId" clId="{B066BAE0-A971-4706-BD9C-586A7A2C9D9C}" dt="2021-02-24T03:43:25.197" v="971" actId="108"/>
          <ac:spMkLst>
            <pc:docMk/>
            <pc:sldMk cId="3340624162" sldId="311"/>
            <ac:spMk id="41" creationId="{00000000-0000-0000-0000-000000000000}"/>
          </ac:spMkLst>
        </pc:spChg>
        <pc:spChg chg="add mod">
          <ac:chgData name="Ana" userId="ecfab39d3d920a60" providerId="LiveId" clId="{B066BAE0-A971-4706-BD9C-586A7A2C9D9C}" dt="2021-02-24T02:48:32.838" v="124" actId="313"/>
          <ac:spMkLst>
            <pc:docMk/>
            <pc:sldMk cId="3340624162" sldId="311"/>
            <ac:spMk id="64" creationId="{D653A1C0-B788-4CF4-B3CC-B4F910EA5120}"/>
          </ac:spMkLst>
        </pc:spChg>
        <pc:spChg chg="add mod">
          <ac:chgData name="Ana" userId="ecfab39d3d920a60" providerId="LiveId" clId="{B066BAE0-A971-4706-BD9C-586A7A2C9D9C}" dt="2021-02-24T02:48:25.734" v="123" actId="1037"/>
          <ac:spMkLst>
            <pc:docMk/>
            <pc:sldMk cId="3340624162" sldId="311"/>
            <ac:spMk id="65" creationId="{B32C0CF5-473F-4F7F-A62B-1FC842BF0C11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68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69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1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3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4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6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8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12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13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73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74" creationId="{00000000-0000-0000-0000-000000000000}"/>
          </ac:spMkLst>
        </pc:spChg>
        <pc:grpChg chg="del">
          <ac:chgData name="Ana" userId="ecfab39d3d920a60" providerId="LiveId" clId="{B066BAE0-A971-4706-BD9C-586A7A2C9D9C}" dt="2021-02-24T02:46:26.827" v="62" actId="478"/>
          <ac:grpSpMkLst>
            <pc:docMk/>
            <pc:sldMk cId="3340624162" sldId="311"/>
            <ac:grpSpMk id="40" creationId="{00000000-0000-0000-0000-000000000000}"/>
          </ac:grpSpMkLst>
        </pc:grpChg>
        <pc:grpChg chg="del">
          <ac:chgData name="Ana" userId="ecfab39d3d920a60" providerId="LiveId" clId="{B066BAE0-A971-4706-BD9C-586A7A2C9D9C}" dt="2021-02-24T02:45:43.794" v="51" actId="478"/>
          <ac:grpSpMkLst>
            <pc:docMk/>
            <pc:sldMk cId="3340624162" sldId="311"/>
            <ac:grpSpMk id="79" creationId="{00000000-0000-0000-0000-000000000000}"/>
          </ac:grpSpMkLst>
        </pc:grpChg>
        <pc:grpChg chg="del">
          <ac:chgData name="Ana" userId="ecfab39d3d920a60" providerId="LiveId" clId="{B066BAE0-A971-4706-BD9C-586A7A2C9D9C}" dt="2021-02-24T02:45:43.794" v="51" actId="478"/>
          <ac:grpSpMkLst>
            <pc:docMk/>
            <pc:sldMk cId="3340624162" sldId="311"/>
            <ac:grpSpMk id="104" creationId="{00000000-0000-0000-0000-000000000000}"/>
          </ac:grpSpMkLst>
        </pc:grpChg>
        <pc:cxnChg chg="del">
          <ac:chgData name="Ana" userId="ecfab39d3d920a60" providerId="LiveId" clId="{B066BAE0-A971-4706-BD9C-586A7A2C9D9C}" dt="2021-02-24T02:46:26.827" v="62" actId="478"/>
          <ac:cxnSpMkLst>
            <pc:docMk/>
            <pc:sldMk cId="3340624162" sldId="311"/>
            <ac:cxnSpMk id="37" creationId="{00000000-0000-0000-0000-000000000000}"/>
          </ac:cxnSpMkLst>
        </pc:cxnChg>
      </pc:sldChg>
      <pc:sldChg chg="modSp add mod">
        <pc:chgData name="Ana" userId="ecfab39d3d920a60" providerId="LiveId" clId="{B066BAE0-A971-4706-BD9C-586A7A2C9D9C}" dt="2021-02-24T02:52:06.345" v="363"/>
        <pc:sldMkLst>
          <pc:docMk/>
          <pc:sldMk cId="3292078432" sldId="312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3292078432" sldId="312"/>
            <ac:spMk id="4" creationId="{00000000-0000-0000-0000-000000000000}"/>
          </ac:spMkLst>
        </pc:spChg>
      </pc:sldChg>
      <pc:sldChg chg="modSp add mod">
        <pc:chgData name="Ana" userId="ecfab39d3d920a60" providerId="LiveId" clId="{B066BAE0-A971-4706-BD9C-586A7A2C9D9C}" dt="2021-02-24T02:52:06.345" v="363"/>
        <pc:sldMkLst>
          <pc:docMk/>
          <pc:sldMk cId="2943004725" sldId="313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2943004725" sldId="313"/>
            <ac:spMk id="4" creationId="{00000000-0000-0000-0000-000000000000}"/>
          </ac:spMkLst>
        </pc:spChg>
      </pc:sldChg>
      <pc:sldChg chg="addSp delSp modSp add mod">
        <pc:chgData name="Ana" userId="ecfab39d3d920a60" providerId="LiveId" clId="{B066BAE0-A971-4706-BD9C-586A7A2C9D9C}" dt="2021-02-25T01:14:38.496" v="2118" actId="20577"/>
        <pc:sldMkLst>
          <pc:docMk/>
          <pc:sldMk cId="928109047" sldId="314"/>
        </pc:sldMkLst>
        <pc:spChg chg="del">
          <ac:chgData name="Ana" userId="ecfab39d3d920a60" providerId="LiveId" clId="{B066BAE0-A971-4706-BD9C-586A7A2C9D9C}" dt="2021-02-24T02:55:22.024" v="384" actId="478"/>
          <ac:spMkLst>
            <pc:docMk/>
            <pc:sldMk cId="928109047" sldId="314"/>
            <ac:spMk id="2" creationId="{6E728BA7-7D8F-4F8C-BF9F-0555046AF5F2}"/>
          </ac:spMkLst>
        </pc:spChg>
        <pc:spChg chg="mod">
          <ac:chgData name="Ana" userId="ecfab39d3d920a60" providerId="LiveId" clId="{B066BAE0-A971-4706-BD9C-586A7A2C9D9C}" dt="2021-02-25T01:08:38.525" v="1526" actId="20577"/>
          <ac:spMkLst>
            <pc:docMk/>
            <pc:sldMk cId="928109047" sldId="314"/>
            <ac:spMk id="4" creationId="{00000000-0000-0000-0000-000000000000}"/>
          </ac:spMkLst>
        </pc:spChg>
        <pc:spChg chg="add mod">
          <ac:chgData name="Ana" userId="ecfab39d3d920a60" providerId="LiveId" clId="{B066BAE0-A971-4706-BD9C-586A7A2C9D9C}" dt="2021-02-25T01:14:38.496" v="2118" actId="20577"/>
          <ac:spMkLst>
            <pc:docMk/>
            <pc:sldMk cId="928109047" sldId="314"/>
            <ac:spMk id="19" creationId="{38A6CC05-124F-440C-AFB9-D676C5D196BC}"/>
          </ac:spMkLst>
        </pc:spChg>
        <pc:spChg chg="mod topLvl">
          <ac:chgData name="Ana" userId="ecfab39d3d920a60" providerId="LiveId" clId="{B066BAE0-A971-4706-BD9C-586A7A2C9D9C}" dt="2021-02-25T01:13:46.458" v="2030" actId="1076"/>
          <ac:spMkLst>
            <pc:docMk/>
            <pc:sldMk cId="928109047" sldId="314"/>
            <ac:spMk id="35" creationId="{C1F0FC1C-89C2-494E-97E6-46D2EBB7C20F}"/>
          </ac:spMkLst>
        </pc:spChg>
        <pc:spChg chg="mod">
          <ac:chgData name="Ana" userId="ecfab39d3d920a60" providerId="LiveId" clId="{B066BAE0-A971-4706-BD9C-586A7A2C9D9C}" dt="2021-02-24T02:55:46.372" v="387" actId="165"/>
          <ac:spMkLst>
            <pc:docMk/>
            <pc:sldMk cId="928109047" sldId="314"/>
            <ac:spMk id="36" creationId="{34D91B81-83A1-40E4-A623-ACE065749C27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41" creationId="{00000000-0000-0000-0000-000000000000}"/>
          </ac:spMkLst>
        </pc:spChg>
        <pc:spChg chg="mod">
          <ac:chgData name="Ana" userId="ecfab39d3d920a60" providerId="LiveId" clId="{B066BAE0-A971-4706-BD9C-586A7A2C9D9C}" dt="2021-02-24T02:55:46.372" v="387" actId="165"/>
          <ac:spMkLst>
            <pc:docMk/>
            <pc:sldMk cId="928109047" sldId="314"/>
            <ac:spMk id="42" creationId="{6BD33A89-ACB3-4BF8-8BBB-DD4A928B38C9}"/>
          </ac:spMkLst>
        </pc:spChg>
        <pc:spChg chg="mod">
          <ac:chgData name="Ana" userId="ecfab39d3d920a60" providerId="LiveId" clId="{B066BAE0-A971-4706-BD9C-586A7A2C9D9C}" dt="2021-02-24T02:56:28.673" v="430"/>
          <ac:spMkLst>
            <pc:docMk/>
            <pc:sldMk cId="928109047" sldId="314"/>
            <ac:spMk id="44" creationId="{DCA5883B-EF1B-4D66-B481-E6DA3303BF46}"/>
          </ac:spMkLst>
        </pc:spChg>
        <pc:spChg chg="mod">
          <ac:chgData name="Ana" userId="ecfab39d3d920a60" providerId="LiveId" clId="{B066BAE0-A971-4706-BD9C-586A7A2C9D9C}" dt="2021-02-24T02:56:28.673" v="430"/>
          <ac:spMkLst>
            <pc:docMk/>
            <pc:sldMk cId="928109047" sldId="314"/>
            <ac:spMk id="45" creationId="{4887D8B3-D136-4F62-86B3-5A45459AA263}"/>
          </ac:spMkLst>
        </pc:spChg>
        <pc:spChg chg="add mod">
          <ac:chgData name="Ana" userId="ecfab39d3d920a60" providerId="LiveId" clId="{B066BAE0-A971-4706-BD9C-586A7A2C9D9C}" dt="2021-02-25T01:13:41.992" v="2029" actId="1076"/>
          <ac:spMkLst>
            <pc:docMk/>
            <pc:sldMk cId="928109047" sldId="314"/>
            <ac:spMk id="46" creationId="{99F76A73-38E7-48A8-8E74-5EB18C5BB283}"/>
          </ac:spMkLst>
        </pc:spChg>
        <pc:spChg chg="mod">
          <ac:chgData name="Ana" userId="ecfab39d3d920a60" providerId="LiveId" clId="{B066BAE0-A971-4706-BD9C-586A7A2C9D9C}" dt="2021-02-24T02:56:34.707" v="482"/>
          <ac:spMkLst>
            <pc:docMk/>
            <pc:sldMk cId="928109047" sldId="314"/>
            <ac:spMk id="48" creationId="{5EE8A062-889B-469A-B930-2D6CD1022CF4}"/>
          </ac:spMkLst>
        </pc:spChg>
        <pc:spChg chg="mod">
          <ac:chgData name="Ana" userId="ecfab39d3d920a60" providerId="LiveId" clId="{B066BAE0-A971-4706-BD9C-586A7A2C9D9C}" dt="2021-02-24T02:56:34.707" v="482"/>
          <ac:spMkLst>
            <pc:docMk/>
            <pc:sldMk cId="928109047" sldId="314"/>
            <ac:spMk id="49" creationId="{2784FCA8-0D76-41DE-A12D-89954BEA4CE5}"/>
          </ac:spMkLst>
        </pc:spChg>
        <pc:spChg chg="add mod">
          <ac:chgData name="Ana" userId="ecfab39d3d920a60" providerId="LiveId" clId="{B066BAE0-A971-4706-BD9C-586A7A2C9D9C}" dt="2021-02-25T01:13:09.384" v="2027" actId="20577"/>
          <ac:spMkLst>
            <pc:docMk/>
            <pc:sldMk cId="928109047" sldId="314"/>
            <ac:spMk id="50" creationId="{6B6D049C-4F3B-4F86-ABB2-57EDB452A63F}"/>
          </ac:spMkLst>
        </pc:spChg>
        <pc:spChg chg="mod">
          <ac:chgData name="Ana" userId="ecfab39d3d920a60" providerId="LiveId" clId="{B066BAE0-A971-4706-BD9C-586A7A2C9D9C}" dt="2021-02-24T02:56:42.586" v="537"/>
          <ac:spMkLst>
            <pc:docMk/>
            <pc:sldMk cId="928109047" sldId="314"/>
            <ac:spMk id="52" creationId="{48C9B95F-FCCF-4B3E-8020-F418A7B75D4D}"/>
          </ac:spMkLst>
        </pc:spChg>
        <pc:spChg chg="mod">
          <ac:chgData name="Ana" userId="ecfab39d3d920a60" providerId="LiveId" clId="{B066BAE0-A971-4706-BD9C-586A7A2C9D9C}" dt="2021-02-24T02:56:42.586" v="537"/>
          <ac:spMkLst>
            <pc:docMk/>
            <pc:sldMk cId="928109047" sldId="314"/>
            <ac:spMk id="53" creationId="{B88AF7EF-F519-40C9-B151-8AF3A98907AB}"/>
          </ac:spMkLst>
        </pc:spChg>
        <pc:spChg chg="add del mod">
          <ac:chgData name="Ana" userId="ecfab39d3d920a60" providerId="LiveId" clId="{B066BAE0-A971-4706-BD9C-586A7A2C9D9C}" dt="2021-02-25T01:13:34.337" v="2028" actId="478"/>
          <ac:spMkLst>
            <pc:docMk/>
            <pc:sldMk cId="928109047" sldId="314"/>
            <ac:spMk id="54" creationId="{4B3DFE66-6455-4134-9266-AB3B084FC138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12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13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73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74" creationId="{00000000-0000-0000-0000-000000000000}"/>
          </ac:spMkLst>
        </pc:spChg>
        <pc:grpChg chg="add del mod">
          <ac:chgData name="Ana" userId="ecfab39d3d920a60" providerId="LiveId" clId="{B066BAE0-A971-4706-BD9C-586A7A2C9D9C}" dt="2021-02-24T02:55:46.372" v="387" actId="165"/>
          <ac:grpSpMkLst>
            <pc:docMk/>
            <pc:sldMk cId="928109047" sldId="314"/>
            <ac:grpSpMk id="33" creationId="{6E149D43-43B8-4ED5-ADCA-EEA6D63E7299}"/>
          </ac:grpSpMkLst>
        </pc:grpChg>
        <pc:grpChg chg="mod topLvl">
          <ac:chgData name="Ana" userId="ecfab39d3d920a60" providerId="LiveId" clId="{B066BAE0-A971-4706-BD9C-586A7A2C9D9C}" dt="2021-02-24T02:55:46.372" v="387" actId="165"/>
          <ac:grpSpMkLst>
            <pc:docMk/>
            <pc:sldMk cId="928109047" sldId="314"/>
            <ac:grpSpMk id="34" creationId="{23F5BB2A-4B48-4F6E-AB7A-457A325E752E}"/>
          </ac:grpSpMkLst>
        </pc:grpChg>
        <pc:grpChg chg="del">
          <ac:chgData name="Ana" userId="ecfab39d3d920a60" providerId="LiveId" clId="{B066BAE0-A971-4706-BD9C-586A7A2C9D9C}" dt="2021-02-24T02:55:26.313" v="385" actId="478"/>
          <ac:grpSpMkLst>
            <pc:docMk/>
            <pc:sldMk cId="928109047" sldId="314"/>
            <ac:grpSpMk id="40" creationId="{00000000-0000-0000-0000-000000000000}"/>
          </ac:grpSpMkLst>
        </pc:grpChg>
        <pc:grpChg chg="add mod">
          <ac:chgData name="Ana" userId="ecfab39d3d920a60" providerId="LiveId" clId="{B066BAE0-A971-4706-BD9C-586A7A2C9D9C}" dt="2021-02-24T02:56:33.945" v="481" actId="1036"/>
          <ac:grpSpMkLst>
            <pc:docMk/>
            <pc:sldMk cId="928109047" sldId="314"/>
            <ac:grpSpMk id="43" creationId="{CC310244-1DFC-4115-A0A9-2E7E9A8828B3}"/>
          </ac:grpSpMkLst>
        </pc:grpChg>
        <pc:grpChg chg="add mod">
          <ac:chgData name="Ana" userId="ecfab39d3d920a60" providerId="LiveId" clId="{B066BAE0-A971-4706-BD9C-586A7A2C9D9C}" dt="2021-02-24T02:56:41.700" v="536" actId="1036"/>
          <ac:grpSpMkLst>
            <pc:docMk/>
            <pc:sldMk cId="928109047" sldId="314"/>
            <ac:grpSpMk id="47" creationId="{98BAB9EC-48C1-484C-B18E-B20EC3489131}"/>
          </ac:grpSpMkLst>
        </pc:grpChg>
        <pc:grpChg chg="add mod">
          <ac:chgData name="Ana" userId="ecfab39d3d920a60" providerId="LiveId" clId="{B066BAE0-A971-4706-BD9C-586A7A2C9D9C}" dt="2021-02-24T02:57:00.798" v="638" actId="1035"/>
          <ac:grpSpMkLst>
            <pc:docMk/>
            <pc:sldMk cId="928109047" sldId="314"/>
            <ac:grpSpMk id="51" creationId="{DB6FB874-E009-491F-9BFD-E2F6E33D0347}"/>
          </ac:grpSpMkLst>
        </pc:grpChg>
        <pc:cxnChg chg="del">
          <ac:chgData name="Ana" userId="ecfab39d3d920a60" providerId="LiveId" clId="{B066BAE0-A971-4706-BD9C-586A7A2C9D9C}" dt="2021-02-24T02:55:26.313" v="385" actId="478"/>
          <ac:cxnSpMkLst>
            <pc:docMk/>
            <pc:sldMk cId="928109047" sldId="314"/>
            <ac:cxnSpMk id="37" creationId="{00000000-0000-0000-0000-000000000000}"/>
          </ac:cxnSpMkLst>
        </pc:cxnChg>
      </pc:sldChg>
      <pc:sldChg chg="add del setBg">
        <pc:chgData name="Ana" userId="ecfab39d3d920a60" providerId="LiveId" clId="{B066BAE0-A971-4706-BD9C-586A7A2C9D9C}" dt="2021-02-24T02:54:21.098" v="378" actId="47"/>
        <pc:sldMkLst>
          <pc:docMk/>
          <pc:sldMk cId="3730704813" sldId="314"/>
        </pc:sldMkLst>
      </pc:sldChg>
      <pc:sldChg chg="delSp del mod">
        <pc:chgData name="Ana" userId="ecfab39d3d920a60" providerId="LiveId" clId="{B066BAE0-A971-4706-BD9C-586A7A2C9D9C}" dt="2021-02-24T02:54:39.212" v="380" actId="47"/>
        <pc:sldMkLst>
          <pc:docMk/>
          <pc:sldMk cId="3974709791" sldId="315"/>
        </pc:sldMkLst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2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3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7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8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9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8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10" creationId="{00000000-0000-0000-0000-000000000000}"/>
          </ac:spMkLst>
        </pc:s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56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63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80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90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99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108" creationId="{00000000-0000-0000-0000-000000000000}"/>
          </ac:grpSpMkLst>
        </pc:grpChg>
      </pc:sldChg>
      <pc:sldMasterChg chg="del delSldLayout">
        <pc:chgData name="Ana" userId="ecfab39d3d920a60" providerId="LiveId" clId="{B066BAE0-A971-4706-BD9C-586A7A2C9D9C}" dt="2021-02-24T03:03:35.287" v="663" actId="47"/>
        <pc:sldMasterMkLst>
          <pc:docMk/>
          <pc:sldMasterMk cId="0" sldId="2147483678"/>
        </pc:sldMasterMkLst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1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2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3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4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5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6"/>
          </pc:sldLayoutMkLst>
        </pc:sldLayoutChg>
      </pc:sldMasterChg>
      <pc:sldMasterChg chg="del delSldLayout">
        <pc:chgData name="Ana" userId="ecfab39d3d920a60" providerId="LiveId" clId="{B066BAE0-A971-4706-BD9C-586A7A2C9D9C}" dt="2021-02-24T02:57:29.394" v="651" actId="47"/>
        <pc:sldMasterMkLst>
          <pc:docMk/>
          <pc:sldMasterMk cId="0" sldId="2147483688"/>
        </pc:sldMasterMkLst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6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7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8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9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60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61"/>
          </pc:sldLayoutMkLst>
        </pc:sldLayoutChg>
      </pc:sldMasterChg>
      <pc:sldMasterChg chg="del delSldLayout">
        <pc:chgData name="Ana" userId="ecfab39d3d920a60" providerId="LiveId" clId="{B066BAE0-A971-4706-BD9C-586A7A2C9D9C}" dt="2021-02-24T02:57:11.126" v="640" actId="47"/>
        <pc:sldMasterMkLst>
          <pc:docMk/>
          <pc:sldMasterMk cId="0" sldId="2147483697"/>
        </pc:sldMasterMkLst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6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7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8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9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0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1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2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3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4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5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6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7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8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9"/>
          </pc:sldLayoutMkLst>
        </pc:sldLayoutChg>
      </pc:sldMasterChg>
      <pc:sldMasterChg chg="del delSldLayout">
        <pc:chgData name="Ana" userId="ecfab39d3d920a60" providerId="LiveId" clId="{B066BAE0-A971-4706-BD9C-586A7A2C9D9C}" dt="2021-02-24T02:57:30.905" v="653" actId="47"/>
        <pc:sldMasterMkLst>
          <pc:docMk/>
          <pc:sldMasterMk cId="0" sldId="2147483702"/>
        </pc:sldMasterMkLst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7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8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9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0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1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2"/>
          </pc:sldLayoutMkLst>
        </pc:sldLayoutChg>
      </pc:sldMasterChg>
      <pc:sldMasterChg chg="del delSldLayout">
        <pc:chgData name="Ana" userId="ecfab39d3d920a60" providerId="LiveId" clId="{B066BAE0-A971-4706-BD9C-586A7A2C9D9C}" dt="2021-02-24T02:57:10.096" v="639" actId="47"/>
        <pc:sldMasterMkLst>
          <pc:docMk/>
          <pc:sldMasterMk cId="0" sldId="2147483709"/>
        </pc:sldMasterMkLst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18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19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0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1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2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3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4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5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6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7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8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9"/>
          </pc:sldLayoutMkLst>
        </pc:sldLayoutChg>
      </pc:sldMasterChg>
      <pc:sldMasterChg chg="del delSldLayout">
        <pc:chgData name="Ana" userId="ecfab39d3d920a60" providerId="LiveId" clId="{B066BAE0-A971-4706-BD9C-586A7A2C9D9C}" dt="2021-02-24T02:52:44.192" v="367" actId="47"/>
        <pc:sldMasterMkLst>
          <pc:docMk/>
          <pc:sldMasterMk cId="0" sldId="2147483736"/>
        </pc:sldMasterMkLst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1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2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3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4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5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6"/>
          </pc:sldLayoutMkLst>
        </pc:sldLayoutChg>
      </pc:sldMasterChg>
      <pc:sldMasterChg chg="del delSldLayout">
        <pc:chgData name="Ana" userId="ecfab39d3d920a60" providerId="LiveId" clId="{B066BAE0-A971-4706-BD9C-586A7A2C9D9C}" dt="2021-02-24T02:57:32.455" v="656" actId="47"/>
        <pc:sldMasterMkLst>
          <pc:docMk/>
          <pc:sldMasterMk cId="0" sldId="2147483930"/>
        </pc:sldMasterMkLst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2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3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4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5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6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7"/>
          </pc:sldLayoutMkLst>
        </pc:sldLayoutChg>
      </pc:sldMasterChg>
      <pc:sldMasterChg chg="del delSldLayout">
        <pc:chgData name="Ana" userId="ecfab39d3d920a60" providerId="LiveId" clId="{B066BAE0-A971-4706-BD9C-586A7A2C9D9C}" dt="2021-02-24T02:52:45.320" v="369" actId="47"/>
        <pc:sldMasterMkLst>
          <pc:docMk/>
          <pc:sldMasterMk cId="0" sldId="2147483998"/>
        </pc:sldMasterMkLst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3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4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5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6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7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C6EAB51-041F-4E4C-B80C-5D68E528764C}" type="datetimeFigureOut">
              <a:rPr lang="en-US" smtClean="0">
                <a:uFillTx/>
              </a:rPr>
              <a:t>2/23/2021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4D2A275-34B6-44C9-8D44-6FDCBB6014A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0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2/23/2021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335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2/23/2021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2/23/2021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2/23/2021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2/23/2021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38" y="274716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8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2/23/2021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39" y="635642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9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11&amp;DB_Name=Air%20Carrier%20Statistics%20%28Form%2041%20Traffic%29-%20All%20Carriers&amp;DB_Short_Name=Air%20Carri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/>
          </p:cNvSpPr>
          <p:nvPr/>
        </p:nvSpPr>
        <p:spPr>
          <a:xfrm>
            <a:off x="3547223" y="4276374"/>
            <a:ext cx="4571976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8987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Industry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OVID-19 impact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0" y="82226"/>
            <a:ext cx="358074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- UTSA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6F840-10E1-46FF-8856-971C5EA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87" y="295694"/>
            <a:ext cx="6020610" cy="45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>
            <a:spLocks/>
          </p:cNvSpPr>
          <p:nvPr/>
        </p:nvSpPr>
        <p:spPr>
          <a:xfrm rot="5400000">
            <a:off x="7764663" y="4133473"/>
            <a:ext cx="7075460" cy="65764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  <a:lumMod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>
                <a:uFillTx/>
              </a:defRPr>
            </a:pPr>
            <a:endParaRPr lang="en-US" kern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209591" y="104618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latin typeface="Calibri"/>
              </a:rPr>
              <a:t>Situation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91" y="131785"/>
            <a:ext cx="10972801" cy="711081"/>
          </a:xfrm>
        </p:spPr>
        <p:txBody>
          <a:bodyPr/>
          <a:lstStyle/>
          <a:p>
            <a:r>
              <a:rPr lang="en-US" dirty="0">
                <a:uFillTx/>
              </a:rPr>
              <a:t>Executive Summary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3A1C0-B788-4CF4-B3CC-B4F910EA5120}"/>
              </a:ext>
            </a:extLst>
          </p:cNvPr>
          <p:cNvSpPr>
            <a:spLocks/>
          </p:cNvSpPr>
          <p:nvPr/>
        </p:nvSpPr>
        <p:spPr>
          <a:xfrm>
            <a:off x="209591" y="2971800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Assumptions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2C0CF5-473F-4F7F-A62B-1FC842BF0C11}"/>
              </a:ext>
            </a:extLst>
          </p:cNvPr>
          <p:cNvSpPr>
            <a:spLocks/>
          </p:cNvSpPr>
          <p:nvPr/>
        </p:nvSpPr>
        <p:spPr>
          <a:xfrm>
            <a:off x="209591" y="489741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5AE17-0B54-4DAE-AC93-D4DABCE7CD59}"/>
              </a:ext>
            </a:extLst>
          </p:cNvPr>
          <p:cNvSpPr txBox="1"/>
          <p:nvPr/>
        </p:nvSpPr>
        <p:spPr>
          <a:xfrm>
            <a:off x="3111062" y="945931"/>
            <a:ext cx="8607973" cy="2230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COVID-19 several industries around the world have been impacted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Airline industry is one of the most damage 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this presentation we will show you key insights about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F9EF-7F5F-4F1F-BFD6-C599B41634FE}"/>
              </a:ext>
            </a:extLst>
          </p:cNvPr>
          <p:cNvSpPr txBox="1"/>
          <p:nvPr/>
        </p:nvSpPr>
        <p:spPr>
          <a:xfrm>
            <a:off x="3111061" y="2971800"/>
            <a:ext cx="9743091" cy="1676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https://www.transtats.bts.gov/Tables.asp?DB_ID=111&amp;DB_Name=Air%20Carrier%20Statistics%20%28Form%2041%20Traffic%29-%20All%20Carriers&amp;DB_Short_Name=Air%20Carriers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Scope: US flights including domestic and international markets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Period of time: January to July 2020 vs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148D5-071B-4E0A-A26E-FABF11200848}"/>
              </a:ext>
            </a:extLst>
          </p:cNvPr>
          <p:cNvSpPr txBox="1"/>
          <p:nvPr/>
        </p:nvSpPr>
        <p:spPr>
          <a:xfrm>
            <a:off x="3111062" y="4897415"/>
            <a:ext cx="8744608" cy="1676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airlines?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domestic and international markets?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travel destination?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Analysis…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5450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vs international…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airports impacted…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9430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dirty="0"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F5BB2A-4B48-4F6E-AB7A-457A325E752E}"/>
              </a:ext>
            </a:extLst>
          </p:cNvPr>
          <p:cNvGrpSpPr/>
          <p:nvPr/>
        </p:nvGrpSpPr>
        <p:grpSpPr>
          <a:xfrm>
            <a:off x="726467" y="1423488"/>
            <a:ext cx="649647" cy="640080"/>
            <a:chOff x="721894" y="2256770"/>
            <a:chExt cx="640080" cy="6400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4D91B81-83A1-40E4-A623-ACE065749C27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2" name="Chevron 55">
              <a:extLst>
                <a:ext uri="{FF2B5EF4-FFF2-40B4-BE49-F238E27FC236}">
                  <a16:creationId xmlns:a16="http://schemas.microsoft.com/office/drawing/2014/main" id="{6BD33A89-ACB3-4BF8-8BBB-DD4A928B38C9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1F0FC1C-89C2-494E-97E6-46D2EBB7C20F}"/>
              </a:ext>
            </a:extLst>
          </p:cNvPr>
          <p:cNvSpPr>
            <a:spLocks/>
          </p:cNvSpPr>
          <p:nvPr/>
        </p:nvSpPr>
        <p:spPr>
          <a:xfrm>
            <a:off x="1588349" y="2474512"/>
            <a:ext cx="763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the correlation between the reduction of travel and  tourism in the most impacted cities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10244-1DFC-4115-A0A9-2E7E9A8828B3}"/>
              </a:ext>
            </a:extLst>
          </p:cNvPr>
          <p:cNvGrpSpPr/>
          <p:nvPr/>
        </p:nvGrpSpPr>
        <p:grpSpPr>
          <a:xfrm>
            <a:off x="726467" y="2480763"/>
            <a:ext cx="649647" cy="640080"/>
            <a:chOff x="721894" y="2256770"/>
            <a:chExt cx="640080" cy="6400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A5883B-EF1B-4D66-B481-E6DA3303BF46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5" name="Chevron 55">
              <a:extLst>
                <a:ext uri="{FF2B5EF4-FFF2-40B4-BE49-F238E27FC236}">
                  <a16:creationId xmlns:a16="http://schemas.microsoft.com/office/drawing/2014/main" id="{4887D8B3-D136-4F62-86B3-5A45459AA263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9F76A73-38E7-48A8-8E74-5EB18C5BB283}"/>
              </a:ext>
            </a:extLst>
          </p:cNvPr>
          <p:cNvSpPr>
            <a:spLocks/>
          </p:cNvSpPr>
          <p:nvPr/>
        </p:nvSpPr>
        <p:spPr>
          <a:xfrm>
            <a:off x="1597874" y="5017405"/>
            <a:ext cx="763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if there is an impact on hotel industry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BAB9EC-48C1-484C-B18E-B20EC3489131}"/>
              </a:ext>
            </a:extLst>
          </p:cNvPr>
          <p:cNvGrpSpPr/>
          <p:nvPr/>
        </p:nvGrpSpPr>
        <p:grpSpPr>
          <a:xfrm>
            <a:off x="735992" y="3566613"/>
            <a:ext cx="649647" cy="640080"/>
            <a:chOff x="721894" y="2256770"/>
            <a:chExt cx="640080" cy="64008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E8A062-889B-469A-B930-2D6CD1022CF4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9" name="Chevron 55">
              <a:extLst>
                <a:ext uri="{FF2B5EF4-FFF2-40B4-BE49-F238E27FC236}">
                  <a16:creationId xmlns:a16="http://schemas.microsoft.com/office/drawing/2014/main" id="{2784FCA8-0D76-41DE-A12D-89954BEA4CE5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6D049C-4F3B-4F86-ABB2-57EDB452A63F}"/>
              </a:ext>
            </a:extLst>
          </p:cNvPr>
          <p:cNvSpPr>
            <a:spLocks/>
          </p:cNvSpPr>
          <p:nvPr/>
        </p:nvSpPr>
        <p:spPr>
          <a:xfrm>
            <a:off x="1588349" y="3701987"/>
            <a:ext cx="763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if there is an impact on economy in general on the most impacted cities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6FB874-E009-491F-9BFD-E2F6E33D0347}"/>
              </a:ext>
            </a:extLst>
          </p:cNvPr>
          <p:cNvGrpSpPr/>
          <p:nvPr/>
        </p:nvGrpSpPr>
        <p:grpSpPr>
          <a:xfrm>
            <a:off x="745517" y="4833438"/>
            <a:ext cx="649647" cy="640080"/>
            <a:chOff x="721894" y="2256770"/>
            <a:chExt cx="640080" cy="6400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C9B95F-FCCF-4B3E-8020-F418A7B75D4D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53" name="Chevron 55">
              <a:extLst>
                <a:ext uri="{FF2B5EF4-FFF2-40B4-BE49-F238E27FC236}">
                  <a16:creationId xmlns:a16="http://schemas.microsoft.com/office/drawing/2014/main" id="{B88AF7EF-F519-40C9-B151-8AF3A98907AB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A6CC05-124F-440C-AFB9-D676C5D196BC}"/>
              </a:ext>
            </a:extLst>
          </p:cNvPr>
          <p:cNvSpPr>
            <a:spLocks/>
          </p:cNvSpPr>
          <p:nvPr/>
        </p:nvSpPr>
        <p:spPr>
          <a:xfrm>
            <a:off x="1578824" y="1406989"/>
            <a:ext cx="763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Analyze and forecast the trend of the airline industr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y for the future years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10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281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PowerPoint Presentation</vt:lpstr>
      <vt:lpstr>Executive Summary</vt:lpstr>
      <vt:lpstr>Carrier Analysis… describe like a story</vt:lpstr>
      <vt:lpstr>Domestic vs international… describe like a story</vt:lpstr>
      <vt:lpstr>Main airports impacted… describe like a story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Ana</cp:lastModifiedBy>
  <cp:revision>47</cp:revision>
  <dcterms:created xsi:type="dcterms:W3CDTF">2015-03-20T15:56:50Z</dcterms:created>
  <dcterms:modified xsi:type="dcterms:W3CDTF">2021-02-25T01:28:46Z</dcterms:modified>
</cp:coreProperties>
</file>