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167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A929-B3F8-413B-9CEA-C94EF7AADAEB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3260-7789-449E-8072-03F19F6D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2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A3260-7789-449E-8072-03F19F6D9F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5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8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91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17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20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59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115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9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3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0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23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67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77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51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0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4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6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2982-9394-44A5-B01A-A4C24C25AF38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6B0239-717E-4595-91B1-75A014D69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6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4A74112-99A3-F9E1-41D8-88B5A901F897}"/>
              </a:ext>
            </a:extLst>
          </p:cNvPr>
          <p:cNvSpPr txBox="1"/>
          <p:nvPr/>
        </p:nvSpPr>
        <p:spPr>
          <a:xfrm>
            <a:off x="596350" y="541406"/>
            <a:ext cx="10402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Teoria da Comunicação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222484-C56D-D6B0-6DB4-8AA19E1C4CB8}"/>
              </a:ext>
            </a:extLst>
          </p:cNvPr>
          <p:cNvSpPr txBox="1"/>
          <p:nvPr/>
        </p:nvSpPr>
        <p:spPr>
          <a:xfrm>
            <a:off x="715616" y="1802295"/>
            <a:ext cx="565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Comunicação: Troca de ideias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931C14-0617-D76E-F10E-3420B8A2A106}"/>
              </a:ext>
            </a:extLst>
          </p:cNvPr>
          <p:cNvSpPr txBox="1"/>
          <p:nvPr/>
        </p:nvSpPr>
        <p:spPr>
          <a:xfrm>
            <a:off x="715616" y="2325515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Elementos da comunicação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8532B5C-D79D-4B41-8B9E-B735F3274B36}"/>
              </a:ext>
            </a:extLst>
          </p:cNvPr>
          <p:cNvCxnSpPr/>
          <p:nvPr/>
        </p:nvCxnSpPr>
        <p:spPr>
          <a:xfrm>
            <a:off x="5797828" y="2194710"/>
            <a:ext cx="2319130" cy="63094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46448D0B-768A-7D8B-122A-876C26951635}"/>
              </a:ext>
            </a:extLst>
          </p:cNvPr>
          <p:cNvCxnSpPr/>
          <p:nvPr/>
        </p:nvCxnSpPr>
        <p:spPr>
          <a:xfrm flipV="1">
            <a:off x="5797828" y="1709530"/>
            <a:ext cx="2272746" cy="48518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5F48B3-ECFA-2200-87C0-356A7FAC426C}"/>
              </a:ext>
            </a:extLst>
          </p:cNvPr>
          <p:cNvSpPr txBox="1"/>
          <p:nvPr/>
        </p:nvSpPr>
        <p:spPr>
          <a:xfrm>
            <a:off x="8322366" y="1490455"/>
            <a:ext cx="35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Massa </a:t>
            </a:r>
            <a:r>
              <a:rPr lang="pt-BR" dirty="0"/>
              <a:t>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AB7802-D02F-E7DF-F63B-A3A2B7B2F9E5}"/>
              </a:ext>
            </a:extLst>
          </p:cNvPr>
          <p:cNvSpPr txBox="1"/>
          <p:nvPr/>
        </p:nvSpPr>
        <p:spPr>
          <a:xfrm>
            <a:off x="8322366" y="2642449"/>
            <a:ext cx="234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Interpessoa</a:t>
            </a:r>
            <a:r>
              <a:rPr lang="pt-BR" sz="2400" dirty="0"/>
              <a:t>l</a:t>
            </a:r>
            <a:r>
              <a:rPr lang="pt-BR" dirty="0"/>
              <a:t>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F2908AB-25F1-F5F1-45F5-F4C4CAF2F925}"/>
              </a:ext>
            </a:extLst>
          </p:cNvPr>
          <p:cNvSpPr txBox="1"/>
          <p:nvPr/>
        </p:nvSpPr>
        <p:spPr>
          <a:xfrm>
            <a:off x="715616" y="458667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Emissor</a:t>
            </a:r>
            <a:r>
              <a:rPr lang="pt-BR" dirty="0"/>
              <a:t>   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F1288-9925-57AE-1DD4-9956D2E82A96}"/>
              </a:ext>
            </a:extLst>
          </p:cNvPr>
          <p:cNvSpPr txBox="1"/>
          <p:nvPr/>
        </p:nvSpPr>
        <p:spPr>
          <a:xfrm>
            <a:off x="4906618" y="453777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Referente</a:t>
            </a:r>
            <a:r>
              <a:rPr lang="pt-BR" dirty="0"/>
              <a:t> 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7147ABE-505C-E556-9294-A8FE23F2EE97}"/>
              </a:ext>
            </a:extLst>
          </p:cNvPr>
          <p:cNvSpPr txBox="1"/>
          <p:nvPr/>
        </p:nvSpPr>
        <p:spPr>
          <a:xfrm>
            <a:off x="9097620" y="4563312"/>
            <a:ext cx="35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</a:p>
        </p:txBody>
      </p:sp>
      <p:sp>
        <p:nvSpPr>
          <p:cNvPr id="36" name="Seta: Curva para Cima 35">
            <a:extLst>
              <a:ext uri="{FF2B5EF4-FFF2-40B4-BE49-F238E27FC236}">
                <a16:creationId xmlns:a16="http://schemas.microsoft.com/office/drawing/2014/main" id="{A598B3C6-43DB-25F2-D26C-9FB4B0569B29}"/>
              </a:ext>
            </a:extLst>
          </p:cNvPr>
          <p:cNvSpPr/>
          <p:nvPr/>
        </p:nvSpPr>
        <p:spPr>
          <a:xfrm>
            <a:off x="6261651" y="5265413"/>
            <a:ext cx="3578087" cy="1042066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Seta: em Forma de U 49">
            <a:extLst>
              <a:ext uri="{FF2B5EF4-FFF2-40B4-BE49-F238E27FC236}">
                <a16:creationId xmlns:a16="http://schemas.microsoft.com/office/drawing/2014/main" id="{C141F59D-C5E5-D482-ECB9-891457576857}"/>
              </a:ext>
            </a:extLst>
          </p:cNvPr>
          <p:cNvSpPr/>
          <p:nvPr/>
        </p:nvSpPr>
        <p:spPr>
          <a:xfrm>
            <a:off x="1311965" y="3653908"/>
            <a:ext cx="8726560" cy="719309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Seta: Curva para Cima 51">
            <a:extLst>
              <a:ext uri="{FF2B5EF4-FFF2-40B4-BE49-F238E27FC236}">
                <a16:creationId xmlns:a16="http://schemas.microsoft.com/office/drawing/2014/main" id="{8AD8788E-2631-5A7D-CEB0-893BD5949B78}"/>
              </a:ext>
            </a:extLst>
          </p:cNvPr>
          <p:cNvSpPr/>
          <p:nvPr/>
        </p:nvSpPr>
        <p:spPr>
          <a:xfrm>
            <a:off x="1630016" y="5298069"/>
            <a:ext cx="3578087" cy="1042066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7CAE598-8662-E547-011C-2F7FD8694082}"/>
              </a:ext>
            </a:extLst>
          </p:cNvPr>
          <p:cNvSpPr txBox="1"/>
          <p:nvPr/>
        </p:nvSpPr>
        <p:spPr>
          <a:xfrm>
            <a:off x="4706553" y="3348872"/>
            <a:ext cx="23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Feed </a:t>
            </a:r>
            <a:r>
              <a:rPr lang="pt-BR" dirty="0" err="1"/>
              <a:t>back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656353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696A-A1D2-5156-3B82-5CF641C5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79" y="325012"/>
            <a:ext cx="8996517" cy="618885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Canais de Comunicação 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3920315-DA9D-8BEF-E48F-276A7E497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968" y="2860912"/>
            <a:ext cx="2386506" cy="944445"/>
          </a:xfrm>
        </p:spPr>
        <p:txBody>
          <a:bodyPr/>
          <a:lstStyle/>
          <a:p>
            <a:pPr algn="l"/>
            <a:r>
              <a:rPr lang="pt-BR" sz="5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5" name="Chave Dupla 4">
            <a:extLst>
              <a:ext uri="{FF2B5EF4-FFF2-40B4-BE49-F238E27FC236}">
                <a16:creationId xmlns:a16="http://schemas.microsoft.com/office/drawing/2014/main" id="{C08FB48A-B846-6A7E-6A95-F01C39364646}"/>
              </a:ext>
            </a:extLst>
          </p:cNvPr>
          <p:cNvSpPr/>
          <p:nvPr/>
        </p:nvSpPr>
        <p:spPr>
          <a:xfrm>
            <a:off x="2740466" y="943897"/>
            <a:ext cx="11736983" cy="5190885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AB49-168F-2CEF-8321-F1F778E3592A}"/>
              </a:ext>
            </a:extLst>
          </p:cNvPr>
          <p:cNvSpPr txBox="1"/>
          <p:nvPr/>
        </p:nvSpPr>
        <p:spPr>
          <a:xfrm>
            <a:off x="3611880" y="1431367"/>
            <a:ext cx="2484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Verbal Escrita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Verbal Oral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Gestos, sinais ou símbolos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Desenho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Objetos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Teatro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Foto</a:t>
            </a:r>
          </a:p>
        </p:txBody>
      </p:sp>
      <p:pic>
        <p:nvPicPr>
          <p:cNvPr id="15" name="Imagem 1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A19E5C1-D1E8-FE08-4A4A-8BC7CDB1B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92" y="183565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Uma imagem contendo pessoa, homem, usando, cortando&#10;&#10;Descrição gerada automaticamente">
            <a:extLst>
              <a:ext uri="{FF2B5EF4-FFF2-40B4-BE49-F238E27FC236}">
                <a16:creationId xmlns:a16="http://schemas.microsoft.com/office/drawing/2014/main" id="{AB3C0F8A-233E-32E7-A964-CEC93FD651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7" b="16817"/>
          <a:stretch>
            <a:fillRect/>
          </a:stretch>
        </p:blipFill>
        <p:spPr>
          <a:xfrm>
            <a:off x="262665" y="322521"/>
            <a:ext cx="4698120" cy="2101703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7D28DE9-0BCF-8CA6-A7AA-F47E145F022B}"/>
              </a:ext>
            </a:extLst>
          </p:cNvPr>
          <p:cNvSpPr txBox="1"/>
          <p:nvPr/>
        </p:nvSpPr>
        <p:spPr>
          <a:xfrm>
            <a:off x="1397880" y="2473474"/>
            <a:ext cx="469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Linguagem Escrita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FB6029-8A99-7152-154B-71F38CABF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4" y="3099390"/>
            <a:ext cx="3535291" cy="290970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36A0008-ED3C-7666-800E-888C438212CB}"/>
              </a:ext>
            </a:extLst>
          </p:cNvPr>
          <p:cNvSpPr txBox="1"/>
          <p:nvPr/>
        </p:nvSpPr>
        <p:spPr>
          <a:xfrm>
            <a:off x="1347693" y="6081012"/>
            <a:ext cx="21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Linguagem oral</a:t>
            </a:r>
          </a:p>
        </p:txBody>
      </p:sp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60494255-E56A-DFDC-1DF4-DF1ABA70F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03" y="3214577"/>
            <a:ext cx="2438400" cy="2438400"/>
          </a:xfrm>
          <a:prstGeom prst="rect">
            <a:avLst/>
          </a:prstGeom>
        </p:spPr>
      </p:pic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1C9138F-8D12-1542-D5E6-B7DDACDE6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41" y="322521"/>
            <a:ext cx="3459125" cy="210170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03CE8F-1B4A-CA61-C01D-E1CD8C38DD90}"/>
              </a:ext>
            </a:extLst>
          </p:cNvPr>
          <p:cNvSpPr txBox="1"/>
          <p:nvPr/>
        </p:nvSpPr>
        <p:spPr>
          <a:xfrm>
            <a:off x="6751674" y="2634734"/>
            <a:ext cx="1467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Desenhos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BF1B30-23A2-21E7-17C9-81118E7210C4}"/>
              </a:ext>
            </a:extLst>
          </p:cNvPr>
          <p:cNvSpPr txBox="1"/>
          <p:nvPr/>
        </p:nvSpPr>
        <p:spPr>
          <a:xfrm>
            <a:off x="6666614" y="5540322"/>
            <a:ext cx="179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Gestos, sinais ou símbolos</a:t>
            </a:r>
          </a:p>
        </p:txBody>
      </p:sp>
    </p:spTree>
    <p:extLst>
      <p:ext uri="{BB962C8B-B14F-4D97-AF65-F5344CB8AC3E}">
        <p14:creationId xmlns:p14="http://schemas.microsoft.com/office/powerpoint/2010/main" val="26814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Uma imagem contendo instrumento, material de papelaria, lápis&#10;&#10;Descrição gerada automaticamente">
            <a:extLst>
              <a:ext uri="{FF2B5EF4-FFF2-40B4-BE49-F238E27FC236}">
                <a16:creationId xmlns:a16="http://schemas.microsoft.com/office/drawing/2014/main" id="{1ACAC873-F85D-2FA0-0437-0D3969C9A8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5" b="10065"/>
          <a:stretch>
            <a:fillRect/>
          </a:stretch>
        </p:blipFill>
        <p:spPr>
          <a:xfrm>
            <a:off x="473181" y="322520"/>
            <a:ext cx="4005715" cy="2079035"/>
          </a:xfrm>
        </p:spPr>
      </p:pic>
      <p:pic>
        <p:nvPicPr>
          <p:cNvPr id="11" name="Imagem 10" descr="Forma&#10;&#10;Descrição gerada automaticamente com confiança média">
            <a:extLst>
              <a:ext uri="{FF2B5EF4-FFF2-40B4-BE49-F238E27FC236}">
                <a16:creationId xmlns:a16="http://schemas.microsoft.com/office/drawing/2014/main" id="{8F968321-B0F1-4F07-589C-221FF74D3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54" y="322520"/>
            <a:ext cx="3532941" cy="2169447"/>
          </a:xfrm>
          <a:prstGeom prst="rect">
            <a:avLst/>
          </a:prstGeom>
        </p:spPr>
      </p:pic>
      <p:pic>
        <p:nvPicPr>
          <p:cNvPr id="1026" name="Picture 2" descr="Meios de Comunicação: importância, história, tipos e classificação - Toda  Matéria">
            <a:extLst>
              <a:ext uri="{FF2B5EF4-FFF2-40B4-BE49-F238E27FC236}">
                <a16:creationId xmlns:a16="http://schemas.microsoft.com/office/drawing/2014/main" id="{6F1C5681-7FA0-4A4C-FC3C-990F7D0C6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47" y="3173696"/>
            <a:ext cx="2595784" cy="28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 TEATRO ME REPRESENTA!">
            <a:extLst>
              <a:ext uri="{FF2B5EF4-FFF2-40B4-BE49-F238E27FC236}">
                <a16:creationId xmlns:a16="http://schemas.microsoft.com/office/drawing/2014/main" id="{7558D0ED-1207-0096-B9FC-7429F70DD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3" y="3145801"/>
            <a:ext cx="2632992" cy="26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D56FF7-E261-CBE7-40B3-7D4CD967DBCC}"/>
              </a:ext>
            </a:extLst>
          </p:cNvPr>
          <p:cNvSpPr txBox="1"/>
          <p:nvPr/>
        </p:nvSpPr>
        <p:spPr>
          <a:xfrm>
            <a:off x="2103899" y="2527365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9D9E44-9E04-2DD1-036F-BD0435312D78}"/>
              </a:ext>
            </a:extLst>
          </p:cNvPr>
          <p:cNvSpPr txBox="1"/>
          <p:nvPr/>
        </p:nvSpPr>
        <p:spPr>
          <a:xfrm>
            <a:off x="7054259" y="23788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Sons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3CF8AB-9DFE-54B1-6B78-15B552F1DDBE}"/>
              </a:ext>
            </a:extLst>
          </p:cNvPr>
          <p:cNvSpPr txBox="1"/>
          <p:nvPr/>
        </p:nvSpPr>
        <p:spPr>
          <a:xfrm>
            <a:off x="1690526" y="6026206"/>
            <a:ext cx="191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Objetos de comunicação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B159F7-4E50-36C0-AF70-4D6247AC1BB1}"/>
              </a:ext>
            </a:extLst>
          </p:cNvPr>
          <p:cNvSpPr txBox="1"/>
          <p:nvPr/>
        </p:nvSpPr>
        <p:spPr>
          <a:xfrm>
            <a:off x="7054259" y="5980040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Teatro</a:t>
            </a:r>
          </a:p>
        </p:txBody>
      </p:sp>
    </p:spTree>
    <p:extLst>
      <p:ext uri="{BB962C8B-B14F-4D97-AF65-F5344CB8AC3E}">
        <p14:creationId xmlns:p14="http://schemas.microsoft.com/office/powerpoint/2010/main" val="36264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heça 5 belas artes famosas na história da arte | Céu Galeria">
            <a:extLst>
              <a:ext uri="{FF2B5EF4-FFF2-40B4-BE49-F238E27FC236}">
                <a16:creationId xmlns:a16="http://schemas.microsoft.com/office/drawing/2014/main" id="{F43EDB6C-5245-BAE1-4BB2-5F2E6F72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8" y="502057"/>
            <a:ext cx="3588930" cy="22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renda tudo sobre Fotografia - Blog eMania">
            <a:extLst>
              <a:ext uri="{FF2B5EF4-FFF2-40B4-BE49-F238E27FC236}">
                <a16:creationId xmlns:a16="http://schemas.microsoft.com/office/drawing/2014/main" id="{67C03D06-3445-12F3-FF66-9BE16BB5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59" y="470160"/>
            <a:ext cx="3588930" cy="226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AE1C00-EB5E-6C3E-0A42-5D43F3E47FF0}"/>
              </a:ext>
            </a:extLst>
          </p:cNvPr>
          <p:cNvSpPr txBox="1"/>
          <p:nvPr/>
        </p:nvSpPr>
        <p:spPr>
          <a:xfrm>
            <a:off x="2626242" y="2889547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4F0560-F707-27B7-CEB3-21937BC256B2}"/>
              </a:ext>
            </a:extLst>
          </p:cNvPr>
          <p:cNvSpPr txBox="1"/>
          <p:nvPr/>
        </p:nvSpPr>
        <p:spPr>
          <a:xfrm>
            <a:off x="6794205" y="2889547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Fotografia</a:t>
            </a:r>
          </a:p>
        </p:txBody>
      </p:sp>
    </p:spTree>
    <p:extLst>
      <p:ext uri="{BB962C8B-B14F-4D97-AF65-F5344CB8AC3E}">
        <p14:creationId xmlns:p14="http://schemas.microsoft.com/office/powerpoint/2010/main" val="244379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35099-DD77-62CE-508B-65901508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Linguagens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FC20E-7DBA-ED9E-4860-AAA6B568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É um conjunto complexo de processos, resultado de uma certa atividade psíquica profundamente determinada pela vida social. É todo sistema de sinais que serve para se comunicar.</a:t>
            </a:r>
          </a:p>
        </p:txBody>
      </p:sp>
    </p:spTree>
    <p:extLst>
      <p:ext uri="{BB962C8B-B14F-4D97-AF65-F5344CB8AC3E}">
        <p14:creationId xmlns:p14="http://schemas.microsoft.com/office/powerpoint/2010/main" val="27251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Beth 2</Template>
  <TotalTime>6</TotalTime>
  <Words>88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Facetado</vt:lpstr>
      <vt:lpstr>Apresentação do PowerPoint</vt:lpstr>
      <vt:lpstr>Canais de Comunicação  </vt:lpstr>
      <vt:lpstr>Apresentação do PowerPoint</vt:lpstr>
      <vt:lpstr>Apresentação do PowerPoint</vt:lpstr>
      <vt:lpstr>Apresentação do PowerPoint</vt:lpstr>
      <vt:lpstr>Linguagens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nihsouza2102@gmail.com</dc:creator>
  <cp:lastModifiedBy>nihsouza2102@gmail.com</cp:lastModifiedBy>
  <cp:revision>1</cp:revision>
  <dcterms:created xsi:type="dcterms:W3CDTF">2023-02-28T15:02:22Z</dcterms:created>
  <dcterms:modified xsi:type="dcterms:W3CDTF">2023-02-28T15:08:49Z</dcterms:modified>
</cp:coreProperties>
</file>