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775" y="1032225"/>
            <a:ext cx="2886075" cy="280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7450" y="1094138"/>
            <a:ext cx="1981200" cy="26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90250" y="1079850"/>
            <a:ext cx="1495425" cy="27146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3827700" y="139025"/>
            <a:ext cx="218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Essa tabela diz que Arctic Technic tem um pai com código 1</a:t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3827700" y="4003550"/>
            <a:ext cx="218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Logo nome é o filho e parent_id é o PAI</a:t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6528275" y="139025"/>
            <a:ext cx="218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Essa tabela mostra o id que é o pai e o nome do Pai.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755575" y="570125"/>
            <a:ext cx="218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Tabela Completa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