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7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32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3072" userDrawn="1">
          <p15:clr>
            <a:srgbClr val="A4A3A4"/>
          </p15:clr>
        </p15:guide>
        <p15:guide id="9" orient="horz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353"/>
    <a:srgbClr val="8B8B8B"/>
    <a:srgbClr val="000000"/>
    <a:srgbClr val="F4769B"/>
    <a:srgbClr val="34B0C0"/>
    <a:srgbClr val="F89739"/>
    <a:srgbClr val="FFFFFF"/>
    <a:srgbClr val="7F7F7F"/>
    <a:srgbClr val="18466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CEA4A-323B-8178-E54E-8E66F3CBC65C}" v="7" dt="2021-11-09T07:59:10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3792" autoAdjust="0"/>
  </p:normalViewPr>
  <p:slideViewPr>
    <p:cSldViewPr>
      <p:cViewPr varScale="1">
        <p:scale>
          <a:sx n="66" d="100"/>
          <a:sy n="66" d="100"/>
        </p:scale>
        <p:origin x="1020" y="48"/>
      </p:cViewPr>
      <p:guideLst>
        <p:guide orient="horz" pos="1632"/>
        <p:guide orient="horz" pos="1488"/>
        <p:guide pos="144"/>
        <p:guide pos="432"/>
        <p:guide orient="horz" pos="2256"/>
        <p:guide orient="horz" pos="3072"/>
        <p:guide orient="horz" pos="3504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-3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5E4C-45F6-43DD-BC44-6E7DB3F62F1B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19EFC-A73A-4CFE-8D20-FA6033C7C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7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4A70B7-1D72-4EF1-A708-C1B95D2C6C48}"/>
              </a:ext>
            </a:extLst>
          </p:cNvPr>
          <p:cNvSpPr/>
          <p:nvPr userDrawn="1"/>
        </p:nvSpPr>
        <p:spPr>
          <a:xfrm>
            <a:off x="0" y="-136634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DE1519-A1F9-495D-9FEE-8CA462C1E0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26922" y="-2646355"/>
            <a:ext cx="13629515" cy="136295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5BE5-B7FA-4353-B50E-72DF6C55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F6A8-004E-4225-BE95-7E95C0D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6054-FD40-46F4-8432-8138AAE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3674258-C09F-4028-A6DE-D2E9AA426F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6667" y="-4364954"/>
            <a:ext cx="5859159" cy="585915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482C00E-259E-4348-A466-797E66D182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0620" y="-1771010"/>
            <a:ext cx="7271947" cy="727194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6255CD0-12F4-4E6D-B407-1BF89E99DFF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4439" y="4542652"/>
            <a:ext cx="5859159" cy="585915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1DBE1E6-19B0-8941-B76B-D54A94F415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972191" y="-3306726"/>
            <a:ext cx="5859159" cy="5859159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25451134-0A6B-4722-9690-EED6A8733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64" y="4458736"/>
            <a:ext cx="9144000" cy="71523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064EB06-9F2B-47D3-B914-6B6FA7F216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0164" y="1902941"/>
            <a:ext cx="9144000" cy="250176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F89739"/>
                </a:solidFill>
              </a:defRPr>
            </a:lvl1pPr>
          </a:lstStyle>
          <a:p>
            <a:r>
              <a:rPr lang="en-US" dirty="0"/>
              <a:t>Profile &amp; Offerings</a:t>
            </a:r>
          </a:p>
        </p:txBody>
      </p:sp>
    </p:spTree>
    <p:extLst>
      <p:ext uri="{BB962C8B-B14F-4D97-AF65-F5344CB8AC3E}">
        <p14:creationId xmlns:p14="http://schemas.microsoft.com/office/powerpoint/2010/main" val="40693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5CEF-86A9-4D5F-ABE9-1D4696A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F3A9E-C426-4DE1-9A2F-DAD101DE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BD01-FB55-4E15-8EBA-213E92C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5D41-6EFE-40FD-B6BC-5966095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6000-D9B8-45C3-A8F8-BAD88301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16708-8E52-49E6-9BA1-1EAB95C65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4C4FB-625F-41A1-92B0-9EE4D70C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E620-AA92-45A9-871C-5F586B6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9A27-C5AE-4CF2-BA61-62E50352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F7B5-3267-412C-8BCE-8857A725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3910021" y="2105712"/>
            <a:ext cx="1895589" cy="189388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6428589" y="2105712"/>
            <a:ext cx="1895589" cy="189388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8928222" y="2105712"/>
            <a:ext cx="1895589" cy="189388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392359" y="2105712"/>
            <a:ext cx="1895589" cy="189388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5623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9CCD-DD63-4F29-A7D6-AD58366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054C-6C63-4147-8FA7-06E13BF9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4824-DF65-4F22-99A7-04409143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381E-ED31-4D5F-8AD7-844F3156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4CEB10B-52D6-4FD8-AE56-D65A1323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0" y="131649"/>
            <a:ext cx="10515600" cy="5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6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CDF6EC-0F9E-D742-89BD-FA0B5C3F47A2}"/>
              </a:ext>
            </a:extLst>
          </p:cNvPr>
          <p:cNvSpPr/>
          <p:nvPr userDrawn="1"/>
        </p:nvSpPr>
        <p:spPr>
          <a:xfrm>
            <a:off x="0" y="685800"/>
            <a:ext cx="12192000" cy="5791200"/>
          </a:xfrm>
          <a:prstGeom prst="rect">
            <a:avLst/>
          </a:prstGeom>
          <a:solidFill>
            <a:srgbClr val="0613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71C6F-F114-45B4-AA1B-3C75009284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98596"/>
            <a:ext cx="5264150" cy="8608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377B-37F6-4CD8-8A56-9722B4A4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86392"/>
            <a:ext cx="526415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C044-5352-4B21-A492-6A3870B1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485D-B2AD-4623-B341-CDBEF7F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0D9F-9F33-4857-B219-BDBDA02F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B9DA7D-2B8C-5644-9BAE-487BC6BF61EF}"/>
              </a:ext>
            </a:extLst>
          </p:cNvPr>
          <p:cNvGrpSpPr/>
          <p:nvPr userDrawn="1"/>
        </p:nvGrpSpPr>
        <p:grpSpPr>
          <a:xfrm>
            <a:off x="6781800" y="838200"/>
            <a:ext cx="4876800" cy="5410200"/>
            <a:chOff x="6858000" y="990600"/>
            <a:chExt cx="4876800" cy="5410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B5FCFC-3998-C940-95C1-0762B3B6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990600"/>
              <a:ext cx="0" cy="2711067"/>
            </a:xfrm>
            <a:prstGeom prst="line">
              <a:avLst/>
            </a:prstGeom>
            <a:ln w="22225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474BBF-4EA4-8549-9A92-40CE1C43BF30}"/>
                </a:ext>
              </a:extLst>
            </p:cNvPr>
            <p:cNvCxnSpPr/>
            <p:nvPr/>
          </p:nvCxnSpPr>
          <p:spPr>
            <a:xfrm>
              <a:off x="9372600" y="990600"/>
              <a:ext cx="0" cy="1981200"/>
            </a:xfrm>
            <a:prstGeom prst="line">
              <a:avLst/>
            </a:prstGeom>
            <a:ln w="22225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BC5005-D61E-8542-ADE6-60E116ED7C3F}"/>
                </a:ext>
              </a:extLst>
            </p:cNvPr>
            <p:cNvCxnSpPr/>
            <p:nvPr/>
          </p:nvCxnSpPr>
          <p:spPr>
            <a:xfrm>
              <a:off x="6858000" y="990600"/>
              <a:ext cx="2514600" cy="0"/>
            </a:xfrm>
            <a:prstGeom prst="line">
              <a:avLst/>
            </a:prstGeom>
            <a:ln w="25400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E5B9F6-B180-BE43-ADA3-7D7221B749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701667"/>
              <a:ext cx="1828800" cy="0"/>
            </a:xfrm>
            <a:prstGeom prst="line">
              <a:avLst/>
            </a:prstGeom>
            <a:ln w="25400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0C04E3-110A-1A43-A36B-41432AE7C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2971800"/>
              <a:ext cx="2362200" cy="0"/>
            </a:xfrm>
            <a:prstGeom prst="line">
              <a:avLst/>
            </a:prstGeom>
            <a:ln w="25400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B149F6-F8E7-094F-A5DE-42C5171B6314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800" y="2971800"/>
              <a:ext cx="0" cy="3429000"/>
            </a:xfrm>
            <a:prstGeom prst="line">
              <a:avLst/>
            </a:prstGeom>
            <a:ln w="22225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A9A7CA-E821-E04A-A577-8D6C8F9E1502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3701667"/>
              <a:ext cx="0" cy="2699133"/>
            </a:xfrm>
            <a:prstGeom prst="line">
              <a:avLst/>
            </a:prstGeom>
            <a:ln w="22225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5782B6-B736-D141-ACC8-3EFE1753AD1F}"/>
                </a:ext>
              </a:extLst>
            </p:cNvPr>
            <p:cNvCxnSpPr/>
            <p:nvPr/>
          </p:nvCxnSpPr>
          <p:spPr>
            <a:xfrm>
              <a:off x="8686800" y="6400800"/>
              <a:ext cx="3048000" cy="0"/>
            </a:xfrm>
            <a:prstGeom prst="line">
              <a:avLst/>
            </a:prstGeom>
            <a:ln w="25400">
              <a:solidFill>
                <a:srgbClr val="4E33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61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1B77-14CD-4E5C-8394-9CA469CC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2FC2-7E91-451C-8D41-B4D267BFE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7AA6D-3897-4DB7-9074-79208478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E356-A4A8-4A2B-AB9E-49622011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6325A-4CAE-4C5E-9DC4-8F937A78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C037-8E77-4E58-BA00-9C8BE8F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729F-089D-49F2-A392-0A1773EC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8DDF-784D-420A-81BF-21002B81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76AE2-2DD9-4C0F-959D-540FAC1F4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19D35-A7DF-476B-AD5B-21E12C0B1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79C0A-5AE5-402F-BF43-90439F14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E7C26-BED9-4215-9D5F-486464C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D54C1-8957-48E1-AE4E-75B5D0DF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023C12-1C80-4735-A8FD-7D025264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0" y="131649"/>
            <a:ext cx="10515600" cy="534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8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AC36-AFA4-4C4B-ADEE-71392A16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4C838-84E2-40AC-91B8-E2C9813E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175A9-AE34-400C-9264-11433504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5AB8A-7C6D-4704-B6BD-319D07B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EEDEC-05BD-49C8-AAE3-1C02DF1C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0CAB1-A734-443A-B4A4-F0F9A1D9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1EFFC-EFD4-4CEC-A870-B8FE4C29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1FF9-27B1-4F8A-B72F-A92F6C3D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2FC3-12F1-4071-8508-1652C6AD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AE3C-A5D8-4E25-9D30-FC133A9F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67C5-593A-410D-A5B9-4D7601DE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A794-A5AE-4E9F-8E21-CB23887D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1D95-EF63-4E6F-ABCE-980C1F79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40FF-5B46-419D-8BEA-004D4C15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8EC9A-88D0-4E90-98F7-206EF1790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CC97B-6B8F-4145-896E-8551BD9A6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E2FF-D955-40AE-A1C7-FED31245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852D-C48A-4BC7-BF58-0273773E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DB45C-7611-4A9C-8B11-FD921365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644BA-79C2-4D22-8D6C-E5BE479D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0" y="131649"/>
            <a:ext cx="10515600" cy="5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7042-37D4-4B5B-8689-BB4CD9DB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DB90-5FBB-4FED-ABDC-3AFCEA065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6503-595A-438E-8311-CDAEB3E5E44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2B45-CF8F-4131-B8BE-EC44B2ED3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1C53-1F78-486C-8514-410EA1BBFDE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986ECC-847A-4307-BE27-598DD98673C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00402"/>
            <a:ext cx="1219200" cy="2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3F213B0-26CE-4DE9-8A02-ED3D73820530}"/>
              </a:ext>
            </a:extLst>
          </p:cNvPr>
          <p:cNvSpPr/>
          <p:nvPr/>
        </p:nvSpPr>
        <p:spPr>
          <a:xfrm>
            <a:off x="1214228" y="1960880"/>
            <a:ext cx="2936240" cy="293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5C1296-CCE0-40D1-9AF5-44A675728613}"/>
              </a:ext>
            </a:extLst>
          </p:cNvPr>
          <p:cNvSpPr/>
          <p:nvPr/>
        </p:nvSpPr>
        <p:spPr>
          <a:xfrm>
            <a:off x="-2377440" y="1059180"/>
            <a:ext cx="4739640" cy="47396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oogle Shape;82;p2">
            <a:extLst>
              <a:ext uri="{FF2B5EF4-FFF2-40B4-BE49-F238E27FC236}">
                <a16:creationId xmlns:a16="http://schemas.microsoft.com/office/drawing/2014/main" id="{1FD6DDED-3D5C-40F1-881A-B596CFDF5FAA}"/>
              </a:ext>
            </a:extLst>
          </p:cNvPr>
          <p:cNvSpPr txBox="1"/>
          <p:nvPr/>
        </p:nvSpPr>
        <p:spPr>
          <a:xfrm>
            <a:off x="1869440" y="5029200"/>
            <a:ext cx="3047628" cy="34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38" tIns="54413" rIns="108838" bIns="54413" anchor="t" anchorCtr="0">
            <a:spAutoFit/>
          </a:bodyPr>
          <a:lstStyle/>
          <a:p>
            <a:pPr>
              <a:lnSpc>
                <a:spcPct val="65000"/>
              </a:lnSpc>
            </a:pPr>
            <a:r>
              <a:rPr lang="en-US" sz="2400" dirty="0">
                <a:latin typeface="+mj-lt"/>
              </a:rPr>
              <a:t>Himanshu</a:t>
            </a:r>
            <a:endParaRPr sz="24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5F793-3CF1-4D10-B5F8-D1C715755EE1}"/>
              </a:ext>
            </a:extLst>
          </p:cNvPr>
          <p:cNvSpPr txBox="1"/>
          <p:nvPr/>
        </p:nvSpPr>
        <p:spPr>
          <a:xfrm>
            <a:off x="1889760" y="5715000"/>
            <a:ext cx="47218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Reach out at</a:t>
            </a:r>
          </a:p>
          <a:p>
            <a:r>
              <a:rPr lang="en-US" sz="1600" dirty="0"/>
              <a:t>himanshu@mresult.com</a:t>
            </a:r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D34122-0507-46D1-881C-813BD9BA812A}"/>
              </a:ext>
            </a:extLst>
          </p:cNvPr>
          <p:cNvSpPr txBox="1"/>
          <p:nvPr/>
        </p:nvSpPr>
        <p:spPr>
          <a:xfrm>
            <a:off x="1828800" y="5320566"/>
            <a:ext cx="321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Senior Data Analyst</a:t>
            </a:r>
          </a:p>
        </p:txBody>
      </p:sp>
      <p:sp>
        <p:nvSpPr>
          <p:cNvPr id="31" name="Google Shape;80;p2">
            <a:extLst>
              <a:ext uri="{FF2B5EF4-FFF2-40B4-BE49-F238E27FC236}">
                <a16:creationId xmlns:a16="http://schemas.microsoft.com/office/drawing/2014/main" id="{742B378A-ACAA-4741-B52C-BF397C237475}"/>
              </a:ext>
            </a:extLst>
          </p:cNvPr>
          <p:cNvSpPr txBox="1">
            <a:spLocks/>
          </p:cNvSpPr>
          <p:nvPr/>
        </p:nvSpPr>
        <p:spPr>
          <a:xfrm>
            <a:off x="1905000" y="762000"/>
            <a:ext cx="2397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838" tIns="54413" rIns="108838" bIns="5441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23353"/>
                </a:solidFill>
                <a:latin typeface="+mn-lt"/>
                <a:ea typeface="Calibri"/>
                <a:cs typeface="Calibri"/>
                <a:sym typeface="Calibri"/>
              </a:rPr>
              <a:t>WELCOME</a:t>
            </a:r>
            <a:r>
              <a:rPr lang="en-US" sz="2400" dirty="0">
                <a:solidFill>
                  <a:srgbClr val="023353"/>
                </a:solidFill>
                <a:ea typeface="Calibri"/>
                <a:cs typeface="Calibri"/>
                <a:sym typeface="Calibri"/>
              </a:rPr>
              <a:t> </a:t>
            </a:r>
            <a:br>
              <a:rPr lang="en-US" sz="2400" dirty="0">
                <a:solidFill>
                  <a:srgbClr val="023353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23353"/>
                </a:solidFill>
                <a:ea typeface="Calibri"/>
                <a:cs typeface="Calibri"/>
                <a:sym typeface="Calibri"/>
              </a:rPr>
              <a:t>ABOARD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CEEC00-A909-4C09-AF4D-B6525B6E8859}"/>
              </a:ext>
            </a:extLst>
          </p:cNvPr>
          <p:cNvSpPr/>
          <p:nvPr/>
        </p:nvSpPr>
        <p:spPr>
          <a:xfrm>
            <a:off x="-1776919" y="-1050587"/>
            <a:ext cx="8959174" cy="89591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7D0EE9-AB68-4E20-B273-803C94692DAE}"/>
              </a:ext>
            </a:extLst>
          </p:cNvPr>
          <p:cNvSpPr/>
          <p:nvPr/>
        </p:nvSpPr>
        <p:spPr>
          <a:xfrm>
            <a:off x="6096000" y="68580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125723-AAEB-462F-99EF-B7215BE2C2A5}"/>
              </a:ext>
            </a:extLst>
          </p:cNvPr>
          <p:cNvSpPr/>
          <p:nvPr/>
        </p:nvSpPr>
        <p:spPr>
          <a:xfrm>
            <a:off x="6598920" y="164592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C3E57-0980-4C5D-AEBF-B84CEC9039FE}"/>
              </a:ext>
            </a:extLst>
          </p:cNvPr>
          <p:cNvSpPr/>
          <p:nvPr/>
        </p:nvSpPr>
        <p:spPr>
          <a:xfrm>
            <a:off x="6842760" y="260604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201604-48C0-4782-8E83-34D46E749507}"/>
              </a:ext>
            </a:extLst>
          </p:cNvPr>
          <p:cNvSpPr/>
          <p:nvPr/>
        </p:nvSpPr>
        <p:spPr>
          <a:xfrm>
            <a:off x="6842760" y="356616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E43DBE-4238-4FA0-8F03-A3E23AB7FAED}"/>
              </a:ext>
            </a:extLst>
          </p:cNvPr>
          <p:cNvSpPr/>
          <p:nvPr/>
        </p:nvSpPr>
        <p:spPr>
          <a:xfrm>
            <a:off x="6598920" y="452628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636CD3-7911-48B5-95A8-1F93DC207A2B}"/>
              </a:ext>
            </a:extLst>
          </p:cNvPr>
          <p:cNvSpPr/>
          <p:nvPr/>
        </p:nvSpPr>
        <p:spPr>
          <a:xfrm>
            <a:off x="6096000" y="5486400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Star outline">
            <a:extLst>
              <a:ext uri="{FF2B5EF4-FFF2-40B4-BE49-F238E27FC236}">
                <a16:creationId xmlns:a16="http://schemas.microsoft.com/office/drawing/2014/main" id="{CCBA0E59-550C-4B6F-B005-AF80B206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1412240"/>
            <a:ext cx="568960" cy="568960"/>
          </a:xfrm>
          <a:prstGeom prst="rect">
            <a:avLst/>
          </a:prstGeom>
        </p:spPr>
      </p:pic>
      <p:pic>
        <p:nvPicPr>
          <p:cNvPr id="34" name="Graphic 33" descr="Star outline">
            <a:extLst>
              <a:ext uri="{FF2B5EF4-FFF2-40B4-BE49-F238E27FC236}">
                <a16:creationId xmlns:a16="http://schemas.microsoft.com/office/drawing/2014/main" id="{D94CC51E-311E-4E8A-AB91-5FB5C0EB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2524760"/>
            <a:ext cx="787400" cy="787400"/>
          </a:xfrm>
          <a:prstGeom prst="rect">
            <a:avLst/>
          </a:prstGeom>
        </p:spPr>
      </p:pic>
      <p:pic>
        <p:nvPicPr>
          <p:cNvPr id="36" name="Graphic 35" descr="Star outline">
            <a:extLst>
              <a:ext uri="{FF2B5EF4-FFF2-40B4-BE49-F238E27FC236}">
                <a16:creationId xmlns:a16="http://schemas.microsoft.com/office/drawing/2014/main" id="{EAB1F689-7816-43B3-8919-B3D1EAF5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3962400"/>
            <a:ext cx="447040" cy="447040"/>
          </a:xfrm>
          <a:prstGeom prst="rect">
            <a:avLst/>
          </a:prstGeom>
        </p:spPr>
      </p:pic>
      <p:pic>
        <p:nvPicPr>
          <p:cNvPr id="38" name="Graphic 37" descr="Star outline">
            <a:extLst>
              <a:ext uri="{FF2B5EF4-FFF2-40B4-BE49-F238E27FC236}">
                <a16:creationId xmlns:a16="http://schemas.microsoft.com/office/drawing/2014/main" id="{E593B992-2D9D-450F-B931-6DF4ADEDE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838200"/>
            <a:ext cx="447040" cy="447040"/>
          </a:xfrm>
          <a:prstGeom prst="rect">
            <a:avLst/>
          </a:prstGeom>
        </p:spPr>
      </p:pic>
      <p:pic>
        <p:nvPicPr>
          <p:cNvPr id="40" name="Graphic 39" descr="Star outline">
            <a:extLst>
              <a:ext uri="{FF2B5EF4-FFF2-40B4-BE49-F238E27FC236}">
                <a16:creationId xmlns:a16="http://schemas.microsoft.com/office/drawing/2014/main" id="{CE92B79E-8E33-4744-8F92-BEF2613B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3962400"/>
            <a:ext cx="370840" cy="370840"/>
          </a:xfrm>
          <a:prstGeom prst="rect">
            <a:avLst/>
          </a:prstGeom>
        </p:spPr>
      </p:pic>
      <p:pic>
        <p:nvPicPr>
          <p:cNvPr id="42" name="Graphic 41" descr="Star outline">
            <a:extLst>
              <a:ext uri="{FF2B5EF4-FFF2-40B4-BE49-F238E27FC236}">
                <a16:creationId xmlns:a16="http://schemas.microsoft.com/office/drawing/2014/main" id="{53430357-FD24-4436-8CED-1AE344AC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2326640"/>
            <a:ext cx="370840" cy="370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4EFBA2A-099D-4F4C-9F85-95949F2D7941}"/>
              </a:ext>
            </a:extLst>
          </p:cNvPr>
          <p:cNvSpPr txBox="1"/>
          <p:nvPr/>
        </p:nvSpPr>
        <p:spPr>
          <a:xfrm>
            <a:off x="6942942" y="685800"/>
            <a:ext cx="3090058" cy="327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600" cap="all" spc="53" dirty="0">
                <a:latin typeface="+mj-lt"/>
                <a:cs typeface="Lato Regular"/>
              </a:rPr>
              <a:t>Dream Place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1CFA2-1EE1-48E6-9F1E-896ADDFA164C}"/>
              </a:ext>
            </a:extLst>
          </p:cNvPr>
          <p:cNvSpPr txBox="1"/>
          <p:nvPr/>
        </p:nvSpPr>
        <p:spPr>
          <a:xfrm>
            <a:off x="7429204" y="1676400"/>
            <a:ext cx="2623097" cy="327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600" cap="all" spc="53" dirty="0">
                <a:latin typeface="+mj-lt"/>
                <a:cs typeface="Lato Regular"/>
              </a:rPr>
              <a:t>Favorite Place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DBECA-489D-4A78-9B31-F031BCD0E1E2}"/>
              </a:ext>
            </a:extLst>
          </p:cNvPr>
          <p:cNvSpPr txBox="1"/>
          <p:nvPr/>
        </p:nvSpPr>
        <p:spPr>
          <a:xfrm>
            <a:off x="7662884" y="2611120"/>
            <a:ext cx="2525536" cy="327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600" cap="all" spc="53" dirty="0">
                <a:latin typeface="+mj-lt"/>
                <a:cs typeface="Lato Regular"/>
              </a:rPr>
              <a:t>Favorite Food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92B50B-B9C6-40C5-A4C4-678A0364152C}"/>
              </a:ext>
            </a:extLst>
          </p:cNvPr>
          <p:cNvSpPr txBox="1"/>
          <p:nvPr/>
        </p:nvSpPr>
        <p:spPr>
          <a:xfrm>
            <a:off x="7662884" y="3581400"/>
            <a:ext cx="2640349" cy="327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600" cap="all" spc="53" dirty="0">
                <a:latin typeface="+mj-lt"/>
                <a:cs typeface="Lato Regular"/>
              </a:rPr>
              <a:t>Favorite Sport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AB7A1-86AC-4247-900D-5299AC2C8B41}"/>
              </a:ext>
            </a:extLst>
          </p:cNvPr>
          <p:cNvSpPr txBox="1"/>
          <p:nvPr/>
        </p:nvSpPr>
        <p:spPr>
          <a:xfrm>
            <a:off x="7429204" y="4572000"/>
            <a:ext cx="2672697" cy="327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600" cap="all" spc="53" dirty="0">
                <a:latin typeface="+mj-lt"/>
                <a:cs typeface="Lato Regular"/>
              </a:rPr>
              <a:t>Favorite Actor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66896-A7D4-4A02-AC69-0FD4701EDCF9}"/>
              </a:ext>
            </a:extLst>
          </p:cNvPr>
          <p:cNvSpPr txBox="1"/>
          <p:nvPr/>
        </p:nvSpPr>
        <p:spPr>
          <a:xfrm>
            <a:off x="6942942" y="5547360"/>
            <a:ext cx="1388105" cy="327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600" cap="all" spc="53" dirty="0">
                <a:latin typeface="+mj-lt"/>
                <a:cs typeface="Lato Regular"/>
              </a:rPr>
              <a:t>Hobbies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DF63C4-548D-40A8-A568-3150F074BBF8}"/>
              </a:ext>
            </a:extLst>
          </p:cNvPr>
          <p:cNvSpPr txBox="1"/>
          <p:nvPr/>
        </p:nvSpPr>
        <p:spPr>
          <a:xfrm>
            <a:off x="6949440" y="947414"/>
            <a:ext cx="3090058" cy="286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400" spc="53" dirty="0">
                <a:solidFill>
                  <a:schemeClr val="bg1">
                    <a:lumMod val="50000"/>
                  </a:schemeClr>
                </a:solidFill>
                <a:cs typeface="Lato Regular"/>
              </a:rPr>
              <a:t>Berlin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0D57A-1476-443D-B7D1-CD1B6375DDD4}"/>
              </a:ext>
            </a:extLst>
          </p:cNvPr>
          <p:cNvSpPr txBox="1"/>
          <p:nvPr/>
        </p:nvSpPr>
        <p:spPr>
          <a:xfrm>
            <a:off x="7440782" y="1943375"/>
            <a:ext cx="3090058" cy="286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400" spc="53" dirty="0" err="1">
                <a:solidFill>
                  <a:schemeClr val="bg1">
                    <a:lumMod val="50000"/>
                  </a:schemeClr>
                </a:solidFill>
                <a:cs typeface="Lato Regular"/>
              </a:rPr>
              <a:t>Chamba</a:t>
            </a:r>
            <a:r>
              <a:rPr lang="en-US" sz="1400" spc="53" dirty="0">
                <a:solidFill>
                  <a:schemeClr val="bg1">
                    <a:lumMod val="50000"/>
                  </a:schemeClr>
                </a:solidFill>
                <a:cs typeface="Lato Regular"/>
              </a:rPr>
              <a:t>, Himachal Pradesh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1A69C-158D-4EEF-A2D9-EC75B0E61696}"/>
              </a:ext>
            </a:extLst>
          </p:cNvPr>
          <p:cNvSpPr txBox="1"/>
          <p:nvPr/>
        </p:nvSpPr>
        <p:spPr>
          <a:xfrm>
            <a:off x="7669382" y="2885440"/>
            <a:ext cx="3090058" cy="286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400" spc="53" dirty="0" err="1">
                <a:solidFill>
                  <a:schemeClr val="bg1">
                    <a:lumMod val="50000"/>
                  </a:schemeClr>
                </a:solidFill>
                <a:cs typeface="Lato Regular"/>
              </a:rPr>
              <a:t>Sev</a:t>
            </a:r>
            <a:r>
              <a:rPr lang="en-US" sz="1400" spc="53" dirty="0">
                <a:solidFill>
                  <a:schemeClr val="bg1">
                    <a:lumMod val="50000"/>
                  </a:schemeClr>
                </a:solidFill>
                <a:cs typeface="Lato Regular"/>
              </a:rPr>
              <a:t> </a:t>
            </a:r>
            <a:r>
              <a:rPr lang="en-US" sz="1400" spc="53" dirty="0" err="1">
                <a:solidFill>
                  <a:schemeClr val="bg1">
                    <a:lumMod val="50000"/>
                  </a:schemeClr>
                </a:solidFill>
                <a:cs typeface="Lato Regular"/>
              </a:rPr>
              <a:t>Tamatar</a:t>
            </a:r>
            <a:endParaRPr lang="en-US" sz="1400" spc="53" dirty="0">
              <a:solidFill>
                <a:schemeClr val="bg1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9F6684-67D9-4886-9D3B-E2928BCEC64B}"/>
              </a:ext>
            </a:extLst>
          </p:cNvPr>
          <p:cNvSpPr txBox="1"/>
          <p:nvPr/>
        </p:nvSpPr>
        <p:spPr>
          <a:xfrm>
            <a:off x="7664302" y="3850640"/>
            <a:ext cx="3090058" cy="286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400" spc="53" dirty="0">
                <a:solidFill>
                  <a:schemeClr val="bg1">
                    <a:lumMod val="50000"/>
                  </a:schemeClr>
                </a:solidFill>
                <a:cs typeface="Lato Regular"/>
              </a:rPr>
              <a:t>Chess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823656-6EA6-4476-9672-08893A5A592B}"/>
              </a:ext>
            </a:extLst>
          </p:cNvPr>
          <p:cNvSpPr txBox="1"/>
          <p:nvPr/>
        </p:nvSpPr>
        <p:spPr>
          <a:xfrm>
            <a:off x="7425542" y="4815840"/>
            <a:ext cx="3090058" cy="286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400" spc="53" dirty="0">
                <a:solidFill>
                  <a:schemeClr val="bg1">
                    <a:lumMod val="50000"/>
                  </a:schemeClr>
                </a:solidFill>
                <a:cs typeface="Lato Regular"/>
              </a:rPr>
              <a:t>Irrfan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E28BBD-E83D-4627-B304-CD5B5402243B}"/>
              </a:ext>
            </a:extLst>
          </p:cNvPr>
          <p:cNvSpPr txBox="1"/>
          <p:nvPr/>
        </p:nvSpPr>
        <p:spPr>
          <a:xfrm>
            <a:off x="6934200" y="5773414"/>
            <a:ext cx="3090058" cy="286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82843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</a:pPr>
            <a:r>
              <a:rPr lang="en-US" sz="1400" spc="53" dirty="0">
                <a:solidFill>
                  <a:schemeClr val="bg1">
                    <a:lumMod val="50000"/>
                  </a:schemeClr>
                </a:solidFill>
                <a:cs typeface="Lato Regular"/>
              </a:rPr>
              <a:t>Reading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FB2CD8-3A3D-1B1D-B6DB-001C798DC47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221575" y="1935480"/>
            <a:ext cx="2964300" cy="2961640"/>
          </a:xfrm>
        </p:spPr>
      </p:pic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MResult Final BrandColors">
      <a:dk1>
        <a:srgbClr val="09131B"/>
      </a:dk1>
      <a:lt1>
        <a:srgbClr val="FFFFFF"/>
      </a:lt1>
      <a:dk2>
        <a:srgbClr val="8B8B8B"/>
      </a:dk2>
      <a:lt2>
        <a:srgbClr val="F4F4F4"/>
      </a:lt2>
      <a:accent1>
        <a:srgbClr val="F89739"/>
      </a:accent1>
      <a:accent2>
        <a:srgbClr val="E8451C"/>
      </a:accent2>
      <a:accent3>
        <a:srgbClr val="F8F8F8"/>
      </a:accent3>
      <a:accent4>
        <a:srgbClr val="3F3F3F"/>
      </a:accent4>
      <a:accent5>
        <a:srgbClr val="D6DCE4"/>
      </a:accent5>
      <a:accent6>
        <a:srgbClr val="595959"/>
      </a:accent6>
      <a:hlink>
        <a:srgbClr val="0563C1"/>
      </a:hlink>
      <a:folHlink>
        <a:srgbClr val="9E6C9A"/>
      </a:folHlink>
    </a:clrScheme>
    <a:fontScheme name="Custom 2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ADEEA1CAABB48938B9E5F18292308" ma:contentTypeVersion="13" ma:contentTypeDescription="Create a new document." ma:contentTypeScope="" ma:versionID="6b8a36e2b1a5f6be1ba6ba7db0653445">
  <xsd:schema xmlns:xsd="http://www.w3.org/2001/XMLSchema" xmlns:xs="http://www.w3.org/2001/XMLSchema" xmlns:p="http://schemas.microsoft.com/office/2006/metadata/properties" xmlns:ns2="5473c28d-56f8-4e35-bd2e-ae7279a7d25d" xmlns:ns3="4a4b474d-7c1b-4405-9e91-54e23e3fad9e" targetNamespace="http://schemas.microsoft.com/office/2006/metadata/properties" ma:root="true" ma:fieldsID="e9c34cb1ad2036af68391360491e13aa" ns2:_="" ns3:_="">
    <xsd:import namespace="5473c28d-56f8-4e35-bd2e-ae7279a7d25d"/>
    <xsd:import namespace="4a4b474d-7c1b-4405-9e91-54e23e3fad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73c28d-56f8-4e35-bd2e-ae7279a7d2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b474d-7c1b-4405-9e91-54e23e3fa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473c28d-56f8-4e35-bd2e-ae7279a7d25d">
      <UserInfo>
        <DisplayName>Devendra Purbiya</DisplayName>
        <AccountId>70</AccountId>
        <AccountType/>
      </UserInfo>
      <UserInfo>
        <DisplayName>Madan Mothukuri</DisplayName>
        <AccountId>58</AccountId>
        <AccountType/>
      </UserInfo>
      <UserInfo>
        <DisplayName>Raghavendra N</DisplayName>
        <AccountId>53</AccountId>
        <AccountType/>
      </UserInfo>
      <UserInfo>
        <DisplayName>Nitil Dubey</DisplayName>
        <AccountId>59</AccountId>
        <AccountType/>
      </UserInfo>
      <UserInfo>
        <DisplayName>Pavithra Krishnamurthy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3DEE92C-3FD0-49E9-9507-CA4FFA7B8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73c28d-56f8-4e35-bd2e-ae7279a7d25d"/>
    <ds:schemaRef ds:uri="4a4b474d-7c1b-4405-9e91-54e23e3fa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6A0018-101B-4272-B414-25F180CF00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BD35B1-F283-471F-BC3F-7BF0BC0E64F1}">
  <ds:schemaRefs>
    <ds:schemaRef ds:uri="4a4b474d-7c1b-4405-9e91-54e23e3fad9e"/>
    <ds:schemaRef ds:uri="http://schemas.microsoft.com/office/2006/documentManagement/types"/>
    <ds:schemaRef ds:uri="5473c28d-56f8-4e35-bd2e-ae7279a7d25d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29437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Montserrat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</dc:creator>
  <cp:lastModifiedBy>Rashi Lohia</cp:lastModifiedBy>
  <cp:revision>1223</cp:revision>
  <dcterms:created xsi:type="dcterms:W3CDTF">2021-07-21T05:56:29Z</dcterms:created>
  <dcterms:modified xsi:type="dcterms:W3CDTF">2022-07-18T14:40:45Z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0x0101001CEADEEA1CAABB48938B9E5F18292308</vt:lpwstr>
  </property>
</Properties>
</file>