
<file path=[Content_Types].xml><?xml version="1.0" encoding="utf-8"?>
<Types xmlns="http://schemas.openxmlformats.org/package/2006/content-types">
  <Default Extension="fntdata" ContentType="application/x-fontdata"/>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7.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3" r:id="rId4"/>
    <p:sldMasterId id="2147483693" r:id="rId5"/>
    <p:sldMasterId id="2147483720" r:id="rId6"/>
    <p:sldMasterId id="2147483746" r:id="rId7"/>
    <p:sldMasterId id="2147483758" r:id="rId8"/>
    <p:sldMasterId id="2147483820" r:id="rId9"/>
    <p:sldMasterId id="2147483859" r:id="rId10"/>
    <p:sldMasterId id="2147483884" r:id="rId11"/>
  </p:sldMasterIdLst>
  <p:notesMasterIdLst>
    <p:notesMasterId r:id="rId25"/>
  </p:notesMasterIdLst>
  <p:handoutMasterIdLst>
    <p:handoutMasterId r:id="rId26"/>
  </p:handoutMasterIdLst>
  <p:sldIdLst>
    <p:sldId id="711" r:id="rId12"/>
    <p:sldId id="762" r:id="rId13"/>
    <p:sldId id="761" r:id="rId14"/>
    <p:sldId id="763" r:id="rId15"/>
    <p:sldId id="764" r:id="rId16"/>
    <p:sldId id="754" r:id="rId17"/>
    <p:sldId id="766" r:id="rId18"/>
    <p:sldId id="756" r:id="rId19"/>
    <p:sldId id="767" r:id="rId20"/>
    <p:sldId id="758" r:id="rId21"/>
    <p:sldId id="765" r:id="rId22"/>
    <p:sldId id="768" r:id="rId23"/>
    <p:sldId id="769" r:id="rId24"/>
  </p:sldIdLst>
  <p:sldSz cx="12192000" cy="6858000"/>
  <p:notesSz cx="7099300" cy="10234613"/>
  <p:embeddedFontLst>
    <p:embeddedFont>
      <p:font typeface="Gill Sans MT" panose="020B0502020104020203" pitchFamily="3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Light" panose="020B0306030504020204" pitchFamily="34" charset="0"/>
      <p:regular r:id="rId35"/>
      <p:italic r:id="rId36"/>
    </p:embeddedFont>
    <p:embeddedFont>
      <p:font typeface="Roboto Light" panose="02000000000000000000" pitchFamily="2" charset="0"/>
      <p:regular r:id="rId37"/>
      <p:italic r:id="rId38"/>
    </p:embeddedFont>
    <p:embeddedFont>
      <p:font typeface="Roboto Medium" panose="02000000000000000000" pitchFamily="2" charset="0"/>
      <p:regular r:id="rId39"/>
      <p:italic r:id="rId40"/>
    </p:embeddedFont>
    <p:embeddedFont>
      <p:font typeface="Verdana" panose="020B0604030504040204" pitchFamily="34" charset="0"/>
      <p:regular r:id="rId41"/>
      <p:bold r:id="rId42"/>
      <p:italic r:id="rId43"/>
      <p:boldItalic r:id="rId44"/>
    </p:embeddedFont>
    <p:embeddedFont>
      <p:font typeface="Wingdings 2" panose="05020102010507070707" pitchFamily="18" charset="2"/>
      <p:regular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1" userDrawn="1">
          <p15:clr>
            <a:srgbClr val="A4A3A4"/>
          </p15:clr>
        </p15:guide>
        <p15:guide id="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ISTIB" initials="C" lastIdx="23" clrIdx="0"/>
  <p:cmAuthor id="1" name="Gerard  Condal" initials="G" lastIdx="17" clrIdx="1"/>
  <p:cmAuthor id="2" name="Mariano Frangi" initials="MF" lastIdx="2" clrIdx="2"/>
  <p:cmAuthor id="3" name="Milton Hoz" initials="MH" lastIdx="8" clrIdx="3"/>
  <p:cmAuthor id="4" name="Juan Arenas" initials="JA" lastIdx="24" clrIdx="4"/>
  <p:cmAuthor id="5" name="Administrator" initials="A" lastIdx="2" clrIdx="5">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A559"/>
    <a:srgbClr val="000000"/>
    <a:srgbClr val="2293A1"/>
    <a:srgbClr val="6B5299"/>
    <a:srgbClr val="292929"/>
    <a:srgbClr val="EA2639"/>
    <a:srgbClr val="78B74A"/>
    <a:srgbClr val="7C7C7C"/>
    <a:srgbClr val="3C9A45"/>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349A94-E2C6-4A69-9F86-44F5B4C83252}" v="34" dt="2024-03-01T09:00:33.8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5" autoAdjust="0"/>
    <p:restoredTop sz="95226" autoAdjust="0"/>
  </p:normalViewPr>
  <p:slideViewPr>
    <p:cSldViewPr snapToObjects="1">
      <p:cViewPr varScale="1">
        <p:scale>
          <a:sx n="86" d="100"/>
          <a:sy n="86" d="100"/>
        </p:scale>
        <p:origin x="619" y="53"/>
      </p:cViewPr>
      <p:guideLst>
        <p:guide orient="horz" pos="4311"/>
        <p:guide/>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font" Target="fonts/font5.fntdata"/><Relationship Id="rId44" Type="http://schemas.openxmlformats.org/officeDocument/2006/relationships/font" Target="fonts/font18.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Master" Target="slideMasters/slideMaster5.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i Lassila" userId="bbc9c855-0be4-4f07-8feb-47045feb2b7a" providerId="ADAL" clId="{3F61280C-CB15-45C5-A36E-A30167039F03}"/>
    <pc:docChg chg="modSld">
      <pc:chgData name="Toni Lassila" userId="bbc9c855-0be4-4f07-8feb-47045feb2b7a" providerId="ADAL" clId="{3F61280C-CB15-45C5-A36E-A30167039F03}" dt="2023-02-24T12:11:35.108" v="1" actId="20577"/>
      <pc:docMkLst>
        <pc:docMk/>
      </pc:docMkLst>
      <pc:sldChg chg="modSp mod">
        <pc:chgData name="Toni Lassila" userId="bbc9c855-0be4-4f07-8feb-47045feb2b7a" providerId="ADAL" clId="{3F61280C-CB15-45C5-A36E-A30167039F03}" dt="2023-02-24T12:11:35.108" v="1" actId="20577"/>
        <pc:sldMkLst>
          <pc:docMk/>
          <pc:sldMk cId="267816791" sldId="711"/>
        </pc:sldMkLst>
        <pc:spChg chg="mod">
          <ac:chgData name="Toni Lassila" userId="bbc9c855-0be4-4f07-8feb-47045feb2b7a" providerId="ADAL" clId="{3F61280C-CB15-45C5-A36E-A30167039F03}" dt="2023-02-24T12:11:35.108" v="1" actId="20577"/>
          <ac:spMkLst>
            <pc:docMk/>
            <pc:sldMk cId="267816791" sldId="711"/>
            <ac:spMk id="4" creationId="{00000000-0000-0000-0000-000000000000}"/>
          </ac:spMkLst>
        </pc:spChg>
      </pc:sldChg>
    </pc:docChg>
  </pc:docChgLst>
  <pc:docChgLst>
    <pc:chgData name="Toni Lassila" userId="bbc9c855-0be4-4f07-8feb-47045feb2b7a" providerId="ADAL" clId="{D6349A94-E2C6-4A69-9F86-44F5B4C83252}"/>
    <pc:docChg chg="undo custSel addSld delSld modSld sldOrd">
      <pc:chgData name="Toni Lassila" userId="bbc9c855-0be4-4f07-8feb-47045feb2b7a" providerId="ADAL" clId="{D6349A94-E2C6-4A69-9F86-44F5B4C83252}" dt="2024-03-01T09:00:33.880" v="724"/>
      <pc:docMkLst>
        <pc:docMk/>
      </pc:docMkLst>
      <pc:sldChg chg="modSp mod">
        <pc:chgData name="Toni Lassila" userId="bbc9c855-0be4-4f07-8feb-47045feb2b7a" providerId="ADAL" clId="{D6349A94-E2C6-4A69-9F86-44F5B4C83252}" dt="2024-02-20T15:15:02.907" v="651" actId="20577"/>
        <pc:sldMkLst>
          <pc:docMk/>
          <pc:sldMk cId="267816791" sldId="711"/>
        </pc:sldMkLst>
        <pc:spChg chg="mod">
          <ac:chgData name="Toni Lassila" userId="bbc9c855-0be4-4f07-8feb-47045feb2b7a" providerId="ADAL" clId="{D6349A94-E2C6-4A69-9F86-44F5B4C83252}" dt="2024-02-20T15:15:02.907" v="651" actId="20577"/>
          <ac:spMkLst>
            <pc:docMk/>
            <pc:sldMk cId="267816791" sldId="711"/>
            <ac:spMk id="4" creationId="{00000000-0000-0000-0000-000000000000}"/>
          </ac:spMkLst>
        </pc:spChg>
      </pc:sldChg>
      <pc:sldChg chg="modSp mod">
        <pc:chgData name="Toni Lassila" userId="bbc9c855-0be4-4f07-8feb-47045feb2b7a" providerId="ADAL" clId="{D6349A94-E2C6-4A69-9F86-44F5B4C83252}" dt="2023-02-24T13:43:34.511" v="630" actId="20577"/>
        <pc:sldMkLst>
          <pc:docMk/>
          <pc:sldMk cId="2111739856" sldId="754"/>
        </pc:sldMkLst>
        <pc:spChg chg="mod">
          <ac:chgData name="Toni Lassila" userId="bbc9c855-0be4-4f07-8feb-47045feb2b7a" providerId="ADAL" clId="{D6349A94-E2C6-4A69-9F86-44F5B4C83252}" dt="2023-02-24T12:25:54.746" v="125" actId="403"/>
          <ac:spMkLst>
            <pc:docMk/>
            <pc:sldMk cId="2111739856" sldId="754"/>
            <ac:spMk id="2" creationId="{00000000-0000-0000-0000-000000000000}"/>
          </ac:spMkLst>
        </pc:spChg>
        <pc:spChg chg="mod">
          <ac:chgData name="Toni Lassila" userId="bbc9c855-0be4-4f07-8feb-47045feb2b7a" providerId="ADAL" clId="{D6349A94-E2C6-4A69-9F86-44F5B4C83252}" dt="2023-02-24T13:43:34.511" v="630" actId="20577"/>
          <ac:spMkLst>
            <pc:docMk/>
            <pc:sldMk cId="2111739856" sldId="754"/>
            <ac:spMk id="7" creationId="{999D2ADC-27A8-4347-92AC-B2C9F30F0629}"/>
          </ac:spMkLst>
        </pc:spChg>
      </pc:sldChg>
      <pc:sldChg chg="modSp del mod">
        <pc:chgData name="Toni Lassila" userId="bbc9c855-0be4-4f07-8feb-47045feb2b7a" providerId="ADAL" clId="{D6349A94-E2C6-4A69-9F86-44F5B4C83252}" dt="2023-02-24T13:21:10.020" v="602" actId="2696"/>
        <pc:sldMkLst>
          <pc:docMk/>
          <pc:sldMk cId="3167532574" sldId="755"/>
        </pc:sldMkLst>
        <pc:spChg chg="mod">
          <ac:chgData name="Toni Lassila" userId="bbc9c855-0be4-4f07-8feb-47045feb2b7a" providerId="ADAL" clId="{D6349A94-E2C6-4A69-9F86-44F5B4C83252}" dt="2023-02-24T12:26:08.050" v="133" actId="404"/>
          <ac:spMkLst>
            <pc:docMk/>
            <pc:sldMk cId="3167532574" sldId="755"/>
            <ac:spMk id="2" creationId="{00000000-0000-0000-0000-000000000000}"/>
          </ac:spMkLst>
        </pc:spChg>
      </pc:sldChg>
      <pc:sldChg chg="modSp mod">
        <pc:chgData name="Toni Lassila" userId="bbc9c855-0be4-4f07-8feb-47045feb2b7a" providerId="ADAL" clId="{D6349A94-E2C6-4A69-9F86-44F5B4C83252}" dt="2023-02-24T13:43:38.658" v="631" actId="20577"/>
        <pc:sldMkLst>
          <pc:docMk/>
          <pc:sldMk cId="1616781028" sldId="756"/>
        </pc:sldMkLst>
        <pc:spChg chg="mod">
          <ac:chgData name="Toni Lassila" userId="bbc9c855-0be4-4f07-8feb-47045feb2b7a" providerId="ADAL" clId="{D6349A94-E2C6-4A69-9F86-44F5B4C83252}" dt="2023-02-24T12:25:59.354" v="126" actId="403"/>
          <ac:spMkLst>
            <pc:docMk/>
            <pc:sldMk cId="1616781028" sldId="756"/>
            <ac:spMk id="2" creationId="{00000000-0000-0000-0000-000000000000}"/>
          </ac:spMkLst>
        </pc:spChg>
        <pc:spChg chg="mod">
          <ac:chgData name="Toni Lassila" userId="bbc9c855-0be4-4f07-8feb-47045feb2b7a" providerId="ADAL" clId="{D6349A94-E2C6-4A69-9F86-44F5B4C83252}" dt="2023-02-24T13:43:38.658" v="631" actId="20577"/>
          <ac:spMkLst>
            <pc:docMk/>
            <pc:sldMk cId="1616781028" sldId="756"/>
            <ac:spMk id="6" creationId="{A0AF1136-B3E5-44C4-A99B-7D5563AFB9B6}"/>
          </ac:spMkLst>
        </pc:spChg>
      </pc:sldChg>
      <pc:sldChg chg="modSp mod modShow">
        <pc:chgData name="Toni Lassila" userId="bbc9c855-0be4-4f07-8feb-47045feb2b7a" providerId="ADAL" clId="{D6349A94-E2C6-4A69-9F86-44F5B4C83252}" dt="2023-02-24T13:43:42.975" v="632" actId="20577"/>
        <pc:sldMkLst>
          <pc:docMk/>
          <pc:sldMk cId="2813484632" sldId="758"/>
        </pc:sldMkLst>
        <pc:spChg chg="mod">
          <ac:chgData name="Toni Lassila" userId="bbc9c855-0be4-4f07-8feb-47045feb2b7a" providerId="ADAL" clId="{D6349A94-E2C6-4A69-9F86-44F5B4C83252}" dt="2023-02-24T12:26:03.730" v="129" actId="403"/>
          <ac:spMkLst>
            <pc:docMk/>
            <pc:sldMk cId="2813484632" sldId="758"/>
            <ac:spMk id="2" creationId="{00000000-0000-0000-0000-000000000000}"/>
          </ac:spMkLst>
        </pc:spChg>
        <pc:spChg chg="mod">
          <ac:chgData name="Toni Lassila" userId="bbc9c855-0be4-4f07-8feb-47045feb2b7a" providerId="ADAL" clId="{D6349A94-E2C6-4A69-9F86-44F5B4C83252}" dt="2023-02-24T13:43:42.975" v="632" actId="20577"/>
          <ac:spMkLst>
            <pc:docMk/>
            <pc:sldMk cId="2813484632" sldId="758"/>
            <ac:spMk id="6" creationId="{A93CFF8A-C456-4F05-9B70-CD3786E5197A}"/>
          </ac:spMkLst>
        </pc:spChg>
      </pc:sldChg>
      <pc:sldChg chg="modSp mod">
        <pc:chgData name="Toni Lassila" userId="bbc9c855-0be4-4f07-8feb-47045feb2b7a" providerId="ADAL" clId="{D6349A94-E2C6-4A69-9F86-44F5B4C83252}" dt="2023-02-24T12:25:14.076" v="108" actId="20577"/>
        <pc:sldMkLst>
          <pc:docMk/>
          <pc:sldMk cId="989080282" sldId="761"/>
        </pc:sldMkLst>
        <pc:spChg chg="mod">
          <ac:chgData name="Toni Lassila" userId="bbc9c855-0be4-4f07-8feb-47045feb2b7a" providerId="ADAL" clId="{D6349A94-E2C6-4A69-9F86-44F5B4C83252}" dt="2023-02-24T12:25:14.076" v="108" actId="20577"/>
          <ac:spMkLst>
            <pc:docMk/>
            <pc:sldMk cId="989080282" sldId="761"/>
            <ac:spMk id="4" creationId="{93F9C93F-C543-4688-8A95-44CC02520835}"/>
          </ac:spMkLst>
        </pc:spChg>
      </pc:sldChg>
      <pc:sldChg chg="modSp mod">
        <pc:chgData name="Toni Lassila" userId="bbc9c855-0be4-4f07-8feb-47045feb2b7a" providerId="ADAL" clId="{D6349A94-E2C6-4A69-9F86-44F5B4C83252}" dt="2024-02-28T12:15:25.748" v="683" actId="14100"/>
        <pc:sldMkLst>
          <pc:docMk/>
          <pc:sldMk cId="269787556" sldId="762"/>
        </pc:sldMkLst>
        <pc:picChg chg="mod">
          <ac:chgData name="Toni Lassila" userId="bbc9c855-0be4-4f07-8feb-47045feb2b7a" providerId="ADAL" clId="{D6349A94-E2C6-4A69-9F86-44F5B4C83252}" dt="2024-02-28T12:15:25.748" v="683" actId="14100"/>
          <ac:picMkLst>
            <pc:docMk/>
            <pc:sldMk cId="269787556" sldId="762"/>
            <ac:picMk id="6" creationId="{67D8F3E2-B867-4043-9B79-5B717B9024CE}"/>
          </ac:picMkLst>
        </pc:picChg>
      </pc:sldChg>
      <pc:sldChg chg="addSp delSp modSp mod">
        <pc:chgData name="Toni Lassila" userId="bbc9c855-0be4-4f07-8feb-47045feb2b7a" providerId="ADAL" clId="{D6349A94-E2C6-4A69-9F86-44F5B4C83252}" dt="2024-03-01T09:00:33.880" v="724"/>
        <pc:sldMkLst>
          <pc:docMk/>
          <pc:sldMk cId="1460696026" sldId="763"/>
        </pc:sldMkLst>
        <pc:graphicFrameChg chg="add del mod modGraphic">
          <ac:chgData name="Toni Lassila" userId="bbc9c855-0be4-4f07-8feb-47045feb2b7a" providerId="ADAL" clId="{D6349A94-E2C6-4A69-9F86-44F5B4C83252}" dt="2024-03-01T09:00:33.880" v="724"/>
          <ac:graphicFrameMkLst>
            <pc:docMk/>
            <pc:sldMk cId="1460696026" sldId="763"/>
            <ac:graphicFrameMk id="11" creationId="{9063E1E3-F183-4F54-8B26-E185B260273C}"/>
          </ac:graphicFrameMkLst>
        </pc:graphicFrameChg>
      </pc:sldChg>
      <pc:sldChg chg="modSp mod">
        <pc:chgData name="Toni Lassila" userId="bbc9c855-0be4-4f07-8feb-47045feb2b7a" providerId="ADAL" clId="{D6349A94-E2C6-4A69-9F86-44F5B4C83252}" dt="2023-02-24T13:43:46.861" v="633" actId="20577"/>
        <pc:sldMkLst>
          <pc:docMk/>
          <pc:sldMk cId="2078378904" sldId="765"/>
        </pc:sldMkLst>
        <pc:spChg chg="mod">
          <ac:chgData name="Toni Lassila" userId="bbc9c855-0be4-4f07-8feb-47045feb2b7a" providerId="ADAL" clId="{D6349A94-E2C6-4A69-9F86-44F5B4C83252}" dt="2023-02-24T13:18:11.468" v="595" actId="20577"/>
          <ac:spMkLst>
            <pc:docMk/>
            <pc:sldMk cId="2078378904" sldId="765"/>
            <ac:spMk id="2" creationId="{00000000-0000-0000-0000-000000000000}"/>
          </ac:spMkLst>
        </pc:spChg>
        <pc:spChg chg="mod">
          <ac:chgData name="Toni Lassila" userId="bbc9c855-0be4-4f07-8feb-47045feb2b7a" providerId="ADAL" clId="{D6349A94-E2C6-4A69-9F86-44F5B4C83252}" dt="2023-02-24T13:43:46.861" v="633" actId="20577"/>
          <ac:spMkLst>
            <pc:docMk/>
            <pc:sldMk cId="2078378904" sldId="765"/>
            <ac:spMk id="3" creationId="{77172C67-8B27-464A-83B9-511C1490B76C}"/>
          </ac:spMkLst>
        </pc:spChg>
      </pc:sldChg>
      <pc:sldChg chg="modSp mod">
        <pc:chgData name="Toni Lassila" userId="bbc9c855-0be4-4f07-8feb-47045feb2b7a" providerId="ADAL" clId="{D6349A94-E2C6-4A69-9F86-44F5B4C83252}" dt="2023-02-24T13:17:34.199" v="587" actId="1076"/>
        <pc:sldMkLst>
          <pc:docMk/>
          <pc:sldMk cId="3903518410" sldId="766"/>
        </pc:sldMkLst>
        <pc:spChg chg="mod">
          <ac:chgData name="Toni Lassila" userId="bbc9c855-0be4-4f07-8feb-47045feb2b7a" providerId="ADAL" clId="{D6349A94-E2C6-4A69-9F86-44F5B4C83252}" dt="2023-02-24T13:17:34.199" v="587" actId="1076"/>
          <ac:spMkLst>
            <pc:docMk/>
            <pc:sldMk cId="3903518410" sldId="766"/>
            <ac:spMk id="6" creationId="{04C1DAF4-1185-4D02-849C-F8147B465195}"/>
          </ac:spMkLst>
        </pc:spChg>
        <pc:spChg chg="mod">
          <ac:chgData name="Toni Lassila" userId="bbc9c855-0be4-4f07-8feb-47045feb2b7a" providerId="ADAL" clId="{D6349A94-E2C6-4A69-9F86-44F5B4C83252}" dt="2023-02-24T13:17:04.717" v="528" actId="403"/>
          <ac:spMkLst>
            <pc:docMk/>
            <pc:sldMk cId="3903518410" sldId="766"/>
            <ac:spMk id="8" creationId="{01E43B3D-0E45-4CBF-83D9-CFAD4D14238B}"/>
          </ac:spMkLst>
        </pc:spChg>
      </pc:sldChg>
      <pc:sldChg chg="modSp mod">
        <pc:chgData name="Toni Lassila" userId="bbc9c855-0be4-4f07-8feb-47045feb2b7a" providerId="ADAL" clId="{D6349A94-E2C6-4A69-9F86-44F5B4C83252}" dt="2023-02-24T13:27:32.313" v="626" actId="1076"/>
        <pc:sldMkLst>
          <pc:docMk/>
          <pc:sldMk cId="2646883005" sldId="768"/>
        </pc:sldMkLst>
        <pc:spChg chg="mod">
          <ac:chgData name="Toni Lassila" userId="bbc9c855-0be4-4f07-8feb-47045feb2b7a" providerId="ADAL" clId="{D6349A94-E2C6-4A69-9F86-44F5B4C83252}" dt="2023-02-24T13:21:17.713" v="604" actId="1076"/>
          <ac:spMkLst>
            <pc:docMk/>
            <pc:sldMk cId="2646883005" sldId="768"/>
            <ac:spMk id="4" creationId="{F47657BC-D545-4CFA-BAD1-07A68416B7F5}"/>
          </ac:spMkLst>
        </pc:spChg>
        <pc:spChg chg="mod">
          <ac:chgData name="Toni Lassila" userId="bbc9c855-0be4-4f07-8feb-47045feb2b7a" providerId="ADAL" clId="{D6349A94-E2C6-4A69-9F86-44F5B4C83252}" dt="2023-02-24T13:27:32.313" v="626" actId="1076"/>
          <ac:spMkLst>
            <pc:docMk/>
            <pc:sldMk cId="2646883005" sldId="768"/>
            <ac:spMk id="8" creationId="{01E43B3D-0E45-4CBF-83D9-CFAD4D14238B}"/>
          </ac:spMkLst>
        </pc:spChg>
      </pc:sldChg>
      <pc:sldChg chg="modSp add mod ord">
        <pc:chgData name="Toni Lassila" userId="bbc9c855-0be4-4f07-8feb-47045feb2b7a" providerId="ADAL" clId="{D6349A94-E2C6-4A69-9F86-44F5B4C83252}" dt="2024-02-28T12:35:49.594" v="723" actId="113"/>
        <pc:sldMkLst>
          <pc:docMk/>
          <pc:sldMk cId="2720043096" sldId="769"/>
        </pc:sldMkLst>
        <pc:spChg chg="mod">
          <ac:chgData name="Toni Lassila" userId="bbc9c855-0be4-4f07-8feb-47045feb2b7a" providerId="ADAL" clId="{D6349A94-E2C6-4A69-9F86-44F5B4C83252}" dt="2024-02-20T15:21:45.280" v="677"/>
          <ac:spMkLst>
            <pc:docMk/>
            <pc:sldMk cId="2720043096" sldId="769"/>
            <ac:spMk id="2" creationId="{D03C6183-835C-8C89-6A4C-8C844644092C}"/>
          </ac:spMkLst>
        </pc:spChg>
        <pc:spChg chg="mod">
          <ac:chgData name="Toni Lassila" userId="bbc9c855-0be4-4f07-8feb-47045feb2b7a" providerId="ADAL" clId="{D6349A94-E2C6-4A69-9F86-44F5B4C83252}" dt="2024-02-28T12:35:49.594" v="723" actId="113"/>
          <ac:spMkLst>
            <pc:docMk/>
            <pc:sldMk cId="2720043096" sldId="769"/>
            <ac:spMk id="3" creationId="{46D69BDE-3BD8-1F86-8270-655F00B70ABD}"/>
          </ac:spMkLst>
        </pc:spChg>
      </pc:sldChg>
    </pc:docChg>
  </pc:docChgLst>
  <pc:docChgLst>
    <pc:chgData name="Toni Lassila" userId="bbc9c855-0be4-4f07-8feb-47045feb2b7a" providerId="ADAL" clId="{B45CDE66-122D-4E96-916F-C6D0B4B84908}"/>
    <pc:docChg chg="undo custSel addSld delSld modSld sldOrd">
      <pc:chgData name="Toni Lassila" userId="bbc9c855-0be4-4f07-8feb-47045feb2b7a" providerId="ADAL" clId="{B45CDE66-122D-4E96-916F-C6D0B4B84908}" dt="2022-03-25T10:57:23.264" v="2012" actId="20577"/>
      <pc:docMkLst>
        <pc:docMk/>
      </pc:docMkLst>
      <pc:sldChg chg="modSp mod">
        <pc:chgData name="Toni Lassila" userId="bbc9c855-0be4-4f07-8feb-47045feb2b7a" providerId="ADAL" clId="{B45CDE66-122D-4E96-916F-C6D0B4B84908}" dt="2022-03-07T12:05:59.155" v="5" actId="20577"/>
        <pc:sldMkLst>
          <pc:docMk/>
          <pc:sldMk cId="267816791" sldId="711"/>
        </pc:sldMkLst>
        <pc:spChg chg="mod">
          <ac:chgData name="Toni Lassila" userId="bbc9c855-0be4-4f07-8feb-47045feb2b7a" providerId="ADAL" clId="{B45CDE66-122D-4E96-916F-C6D0B4B84908}" dt="2022-03-07T12:05:59.155" v="5" actId="20577"/>
          <ac:spMkLst>
            <pc:docMk/>
            <pc:sldMk cId="267816791" sldId="711"/>
            <ac:spMk id="4" creationId="{00000000-0000-0000-0000-000000000000}"/>
          </ac:spMkLst>
        </pc:spChg>
      </pc:sldChg>
      <pc:sldChg chg="modSp add del mod">
        <pc:chgData name="Toni Lassila" userId="bbc9c855-0be4-4f07-8feb-47045feb2b7a" providerId="ADAL" clId="{B45CDE66-122D-4E96-916F-C6D0B4B84908}" dt="2022-03-11T14:43:10.882" v="247" actId="20577"/>
        <pc:sldMkLst>
          <pc:docMk/>
          <pc:sldMk cId="2111739856" sldId="754"/>
        </pc:sldMkLst>
        <pc:spChg chg="mod">
          <ac:chgData name="Toni Lassila" userId="bbc9c855-0be4-4f07-8feb-47045feb2b7a" providerId="ADAL" clId="{B45CDE66-122D-4E96-916F-C6D0B4B84908}" dt="2022-03-11T14:43:10.882" v="247" actId="20577"/>
          <ac:spMkLst>
            <pc:docMk/>
            <pc:sldMk cId="2111739856" sldId="754"/>
            <ac:spMk id="7" creationId="{999D2ADC-27A8-4347-92AC-B2C9F30F0629}"/>
          </ac:spMkLst>
        </pc:spChg>
      </pc:sldChg>
      <pc:sldChg chg="add del mod modShow">
        <pc:chgData name="Toni Lassila" userId="bbc9c855-0be4-4f07-8feb-47045feb2b7a" providerId="ADAL" clId="{B45CDE66-122D-4E96-916F-C6D0B4B84908}" dt="2022-03-07T12:27:03.498" v="124" actId="729"/>
        <pc:sldMkLst>
          <pc:docMk/>
          <pc:sldMk cId="3167532574" sldId="755"/>
        </pc:sldMkLst>
      </pc:sldChg>
      <pc:sldChg chg="modSp add del mod">
        <pc:chgData name="Toni Lassila" userId="bbc9c855-0be4-4f07-8feb-47045feb2b7a" providerId="ADAL" clId="{B45CDE66-122D-4E96-916F-C6D0B4B84908}" dt="2022-03-11T14:44:32.063" v="278" actId="20577"/>
        <pc:sldMkLst>
          <pc:docMk/>
          <pc:sldMk cId="1616781028" sldId="756"/>
        </pc:sldMkLst>
        <pc:spChg chg="mod">
          <ac:chgData name="Toni Lassila" userId="bbc9c855-0be4-4f07-8feb-47045feb2b7a" providerId="ADAL" clId="{B45CDE66-122D-4E96-916F-C6D0B4B84908}" dt="2022-03-11T14:44:32.063" v="278" actId="20577"/>
          <ac:spMkLst>
            <pc:docMk/>
            <pc:sldMk cId="1616781028" sldId="756"/>
            <ac:spMk id="6" creationId="{A0AF1136-B3E5-44C4-A99B-7D5563AFB9B6}"/>
          </ac:spMkLst>
        </pc:spChg>
      </pc:sldChg>
      <pc:sldChg chg="add mod modShow">
        <pc:chgData name="Toni Lassila" userId="bbc9c855-0be4-4f07-8feb-47045feb2b7a" providerId="ADAL" clId="{B45CDE66-122D-4E96-916F-C6D0B4B84908}" dt="2022-03-07T12:27:00.621" v="123" actId="729"/>
        <pc:sldMkLst>
          <pc:docMk/>
          <pc:sldMk cId="2813484632" sldId="758"/>
        </pc:sldMkLst>
      </pc:sldChg>
      <pc:sldChg chg="modSp mod">
        <pc:chgData name="Toni Lassila" userId="bbc9c855-0be4-4f07-8feb-47045feb2b7a" providerId="ADAL" clId="{B45CDE66-122D-4E96-916F-C6D0B4B84908}" dt="2022-03-25T08:50:33.233" v="306" actId="20577"/>
        <pc:sldMkLst>
          <pc:docMk/>
          <pc:sldMk cId="989080282" sldId="761"/>
        </pc:sldMkLst>
        <pc:spChg chg="mod">
          <ac:chgData name="Toni Lassila" userId="bbc9c855-0be4-4f07-8feb-47045feb2b7a" providerId="ADAL" clId="{B45CDE66-122D-4E96-916F-C6D0B4B84908}" dt="2022-03-25T08:50:33.233" v="306" actId="20577"/>
          <ac:spMkLst>
            <pc:docMk/>
            <pc:sldMk cId="989080282" sldId="761"/>
            <ac:spMk id="4" creationId="{93F9C93F-C543-4688-8A95-44CC02520835}"/>
          </ac:spMkLst>
        </pc:spChg>
      </pc:sldChg>
      <pc:sldChg chg="modSp">
        <pc:chgData name="Toni Lassila" userId="bbc9c855-0be4-4f07-8feb-47045feb2b7a" providerId="ADAL" clId="{B45CDE66-122D-4E96-916F-C6D0B4B84908}" dt="2022-03-07T12:08:53.967" v="10" actId="14826"/>
        <pc:sldMkLst>
          <pc:docMk/>
          <pc:sldMk cId="269787556" sldId="762"/>
        </pc:sldMkLst>
        <pc:picChg chg="mod">
          <ac:chgData name="Toni Lassila" userId="bbc9c855-0be4-4f07-8feb-47045feb2b7a" providerId="ADAL" clId="{B45CDE66-122D-4E96-916F-C6D0B4B84908}" dt="2022-03-07T12:08:53.967" v="10" actId="14826"/>
          <ac:picMkLst>
            <pc:docMk/>
            <pc:sldMk cId="269787556" sldId="762"/>
            <ac:picMk id="6" creationId="{67D8F3E2-B867-4043-9B79-5B717B9024CE}"/>
          </ac:picMkLst>
        </pc:picChg>
      </pc:sldChg>
      <pc:sldChg chg="modSp mod">
        <pc:chgData name="Toni Lassila" userId="bbc9c855-0be4-4f07-8feb-47045feb2b7a" providerId="ADAL" clId="{B45CDE66-122D-4E96-916F-C6D0B4B84908}" dt="2022-03-11T15:07:20.598" v="293"/>
        <pc:sldMkLst>
          <pc:docMk/>
          <pc:sldMk cId="1460696026" sldId="763"/>
        </pc:sldMkLst>
        <pc:graphicFrameChg chg="mod modGraphic">
          <ac:chgData name="Toni Lassila" userId="bbc9c855-0be4-4f07-8feb-47045feb2b7a" providerId="ADAL" clId="{B45CDE66-122D-4E96-916F-C6D0B4B84908}" dt="2022-03-11T15:07:20.598" v="293"/>
          <ac:graphicFrameMkLst>
            <pc:docMk/>
            <pc:sldMk cId="1460696026" sldId="763"/>
            <ac:graphicFrameMk id="11" creationId="{9063E1E3-F183-4F54-8B26-E185B260273C}"/>
          </ac:graphicFrameMkLst>
        </pc:graphicFrameChg>
      </pc:sldChg>
      <pc:sldChg chg="del">
        <pc:chgData name="Toni Lassila" userId="bbc9c855-0be4-4f07-8feb-47045feb2b7a" providerId="ADAL" clId="{B45CDE66-122D-4E96-916F-C6D0B4B84908}" dt="2022-03-07T12:06:31.976" v="9" actId="47"/>
        <pc:sldMkLst>
          <pc:docMk/>
          <pc:sldMk cId="1498508773" sldId="765"/>
        </pc:sldMkLst>
      </pc:sldChg>
      <pc:sldChg chg="modSp add mod">
        <pc:chgData name="Toni Lassila" userId="bbc9c855-0be4-4f07-8feb-47045feb2b7a" providerId="ADAL" clId="{B45CDE66-122D-4E96-916F-C6D0B4B84908}" dt="2022-03-11T14:44:21.022" v="276" actId="20577"/>
        <pc:sldMkLst>
          <pc:docMk/>
          <pc:sldMk cId="2078378904" sldId="765"/>
        </pc:sldMkLst>
        <pc:spChg chg="mod">
          <ac:chgData name="Toni Lassila" userId="bbc9c855-0be4-4f07-8feb-47045feb2b7a" providerId="ADAL" clId="{B45CDE66-122D-4E96-916F-C6D0B4B84908}" dt="2022-03-11T14:44:21.022" v="276" actId="20577"/>
          <ac:spMkLst>
            <pc:docMk/>
            <pc:sldMk cId="2078378904" sldId="765"/>
            <ac:spMk id="3" creationId="{77172C67-8B27-464A-83B9-511C1490B76C}"/>
          </ac:spMkLst>
        </pc:spChg>
      </pc:sldChg>
      <pc:sldChg chg="addSp delSp modSp new mod">
        <pc:chgData name="Toni Lassila" userId="bbc9c855-0be4-4f07-8feb-47045feb2b7a" providerId="ADAL" clId="{B45CDE66-122D-4E96-916F-C6D0B4B84908}" dt="2022-03-25T10:48:34.417" v="1180" actId="1076"/>
        <pc:sldMkLst>
          <pc:docMk/>
          <pc:sldMk cId="3903518410" sldId="766"/>
        </pc:sldMkLst>
        <pc:spChg chg="del">
          <ac:chgData name="Toni Lassila" userId="bbc9c855-0be4-4f07-8feb-47045feb2b7a" providerId="ADAL" clId="{B45CDE66-122D-4E96-916F-C6D0B4B84908}" dt="2022-03-25T08:51:05.859" v="310" actId="478"/>
          <ac:spMkLst>
            <pc:docMk/>
            <pc:sldMk cId="3903518410" sldId="766"/>
            <ac:spMk id="2" creationId="{4C894743-0CC5-4048-8061-1D1FC86A203A}"/>
          </ac:spMkLst>
        </pc:spChg>
        <pc:spChg chg="del">
          <ac:chgData name="Toni Lassila" userId="bbc9c855-0be4-4f07-8feb-47045feb2b7a" providerId="ADAL" clId="{B45CDE66-122D-4E96-916F-C6D0B4B84908}" dt="2022-03-25T08:51:02.884" v="309" actId="478"/>
          <ac:spMkLst>
            <pc:docMk/>
            <pc:sldMk cId="3903518410" sldId="766"/>
            <ac:spMk id="3" creationId="{11738A9E-3D0C-43B5-8054-54B6D948EF98}"/>
          </ac:spMkLst>
        </pc:spChg>
        <pc:spChg chg="add mod">
          <ac:chgData name="Toni Lassila" userId="bbc9c855-0be4-4f07-8feb-47045feb2b7a" providerId="ADAL" clId="{B45CDE66-122D-4E96-916F-C6D0B4B84908}" dt="2022-03-25T08:51:20.516" v="335" actId="20577"/>
          <ac:spMkLst>
            <pc:docMk/>
            <pc:sldMk cId="3903518410" sldId="766"/>
            <ac:spMk id="4" creationId="{F47657BC-D545-4CFA-BAD1-07A68416B7F5}"/>
          </ac:spMkLst>
        </pc:spChg>
        <pc:spChg chg="add mod">
          <ac:chgData name="Toni Lassila" userId="bbc9c855-0be4-4f07-8feb-47045feb2b7a" providerId="ADAL" clId="{B45CDE66-122D-4E96-916F-C6D0B4B84908}" dt="2022-03-25T10:48:34.417" v="1180" actId="1076"/>
          <ac:spMkLst>
            <pc:docMk/>
            <pc:sldMk cId="3903518410" sldId="766"/>
            <ac:spMk id="6" creationId="{04C1DAF4-1185-4D02-849C-F8147B465195}"/>
          </ac:spMkLst>
        </pc:spChg>
        <pc:spChg chg="add mod">
          <ac:chgData name="Toni Lassila" userId="bbc9c855-0be4-4f07-8feb-47045feb2b7a" providerId="ADAL" clId="{B45CDE66-122D-4E96-916F-C6D0B4B84908}" dt="2022-03-25T10:48:31.011" v="1179" actId="1076"/>
          <ac:spMkLst>
            <pc:docMk/>
            <pc:sldMk cId="3903518410" sldId="766"/>
            <ac:spMk id="8" creationId="{01E43B3D-0E45-4CBF-83D9-CFAD4D14238B}"/>
          </ac:spMkLst>
        </pc:spChg>
      </pc:sldChg>
      <pc:sldChg chg="modSp add mod ord">
        <pc:chgData name="Toni Lassila" userId="bbc9c855-0be4-4f07-8feb-47045feb2b7a" providerId="ADAL" clId="{B45CDE66-122D-4E96-916F-C6D0B4B84908}" dt="2022-03-25T10:57:23.264" v="2012" actId="20577"/>
        <pc:sldMkLst>
          <pc:docMk/>
          <pc:sldMk cId="2264900431" sldId="767"/>
        </pc:sldMkLst>
        <pc:spChg chg="mod">
          <ac:chgData name="Toni Lassila" userId="bbc9c855-0be4-4f07-8feb-47045feb2b7a" providerId="ADAL" clId="{B45CDE66-122D-4E96-916F-C6D0B4B84908}" dt="2022-03-25T10:49:58.401" v="1184" actId="20577"/>
          <ac:spMkLst>
            <pc:docMk/>
            <pc:sldMk cId="2264900431" sldId="767"/>
            <ac:spMk id="4" creationId="{F47657BC-D545-4CFA-BAD1-07A68416B7F5}"/>
          </ac:spMkLst>
        </pc:spChg>
        <pc:spChg chg="mod">
          <ac:chgData name="Toni Lassila" userId="bbc9c855-0be4-4f07-8feb-47045feb2b7a" providerId="ADAL" clId="{B45CDE66-122D-4E96-916F-C6D0B4B84908}" dt="2022-03-25T10:52:24.323" v="1636" actId="1076"/>
          <ac:spMkLst>
            <pc:docMk/>
            <pc:sldMk cId="2264900431" sldId="767"/>
            <ac:spMk id="6" creationId="{04C1DAF4-1185-4D02-849C-F8147B465195}"/>
          </ac:spMkLst>
        </pc:spChg>
        <pc:spChg chg="mod">
          <ac:chgData name="Toni Lassila" userId="bbc9c855-0be4-4f07-8feb-47045feb2b7a" providerId="ADAL" clId="{B45CDE66-122D-4E96-916F-C6D0B4B84908}" dt="2022-03-25T10:57:23.264" v="2012" actId="20577"/>
          <ac:spMkLst>
            <pc:docMk/>
            <pc:sldMk cId="2264900431" sldId="767"/>
            <ac:spMk id="8" creationId="{01E43B3D-0E45-4CBF-83D9-CFAD4D14238B}"/>
          </ac:spMkLst>
        </pc:spChg>
      </pc:sldChg>
      <pc:sldChg chg="modSp add mod ord">
        <pc:chgData name="Toni Lassila" userId="bbc9c855-0be4-4f07-8feb-47045feb2b7a" providerId="ADAL" clId="{B45CDE66-122D-4E96-916F-C6D0B4B84908}" dt="2022-03-25T10:54:20.127" v="2009" actId="20577"/>
        <pc:sldMkLst>
          <pc:docMk/>
          <pc:sldMk cId="2646883005" sldId="768"/>
        </pc:sldMkLst>
        <pc:spChg chg="mod">
          <ac:chgData name="Toni Lassila" userId="bbc9c855-0be4-4f07-8feb-47045feb2b7a" providerId="ADAL" clId="{B45CDE66-122D-4E96-916F-C6D0B4B84908}" dt="2022-03-25T10:54:20.127" v="2009" actId="20577"/>
          <ac:spMkLst>
            <pc:docMk/>
            <pc:sldMk cId="2646883005" sldId="768"/>
            <ac:spMk id="4" creationId="{F47657BC-D545-4CFA-BAD1-07A68416B7F5}"/>
          </ac:spMkLst>
        </pc:spChg>
        <pc:spChg chg="mod">
          <ac:chgData name="Toni Lassila" userId="bbc9c855-0be4-4f07-8feb-47045feb2b7a" providerId="ADAL" clId="{B45CDE66-122D-4E96-916F-C6D0B4B84908}" dt="2022-03-25T10:54:11.896" v="2006" actId="20577"/>
          <ac:spMkLst>
            <pc:docMk/>
            <pc:sldMk cId="2646883005" sldId="768"/>
            <ac:spMk id="6" creationId="{04C1DAF4-1185-4D02-849C-F8147B465195}"/>
          </ac:spMkLst>
        </pc:spChg>
        <pc:spChg chg="mod">
          <ac:chgData name="Toni Lassila" userId="bbc9c855-0be4-4f07-8feb-47045feb2b7a" providerId="ADAL" clId="{B45CDE66-122D-4E96-916F-C6D0B4B84908}" dt="2022-03-25T10:53:20.104" v="1769" actId="20577"/>
          <ac:spMkLst>
            <pc:docMk/>
            <pc:sldMk cId="2646883005" sldId="768"/>
            <ac:spMk id="8" creationId="{01E43B3D-0E45-4CBF-83D9-CFAD4D14238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en-US"/>
          </a:p>
        </p:txBody>
      </p:sp>
      <p:sp>
        <p:nvSpPr>
          <p:cNvPr id="3" name="Date Placeholder 2"/>
          <p:cNvSpPr>
            <a:spLocks noGrp="1"/>
          </p:cNvSpPr>
          <p:nvPr>
            <p:ph type="dt" sz="quarter" idx="1"/>
          </p:nvPr>
        </p:nvSpPr>
        <p:spPr>
          <a:xfrm>
            <a:off x="4021295" y="1"/>
            <a:ext cx="3076363" cy="511731"/>
          </a:xfrm>
          <a:prstGeom prst="rect">
            <a:avLst/>
          </a:prstGeom>
        </p:spPr>
        <p:txBody>
          <a:bodyPr vert="horz" lIns="99040" tIns="49520" rIns="99040" bIns="49520" rtlCol="0"/>
          <a:lstStyle>
            <a:lvl1pPr algn="r">
              <a:defRPr sz="1300"/>
            </a:lvl1pPr>
          </a:lstStyle>
          <a:p>
            <a:fld id="{3A5DB315-D8C6-B740-B61A-86811A298397}" type="datetimeFigureOut">
              <a:rPr lang="en-US" smtClean="0"/>
              <a:pPr/>
              <a:t>3/1/2024</a:t>
            </a:fld>
            <a:endParaRPr lang="en-US"/>
          </a:p>
        </p:txBody>
      </p:sp>
      <p:sp>
        <p:nvSpPr>
          <p:cNvPr id="4" name="Footer Placeholder 3"/>
          <p:cNvSpPr>
            <a:spLocks noGrp="1"/>
          </p:cNvSpPr>
          <p:nvPr>
            <p:ph type="ftr" sz="quarter" idx="2"/>
          </p:nvPr>
        </p:nvSpPr>
        <p:spPr>
          <a:xfrm>
            <a:off x="1" y="9721107"/>
            <a:ext cx="3076363" cy="511731"/>
          </a:xfrm>
          <a:prstGeom prst="rect">
            <a:avLst/>
          </a:prstGeom>
        </p:spPr>
        <p:txBody>
          <a:bodyPr vert="horz" lIns="99040" tIns="49520" rIns="99040" bIns="49520"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9040" tIns="49520" rIns="99040" bIns="49520" rtlCol="0" anchor="b"/>
          <a:lstStyle>
            <a:lvl1pPr algn="r">
              <a:defRPr sz="1300"/>
            </a:lvl1pPr>
          </a:lstStyle>
          <a:p>
            <a:fld id="{9EFCAA81-2E96-F048-919B-AA18A1CC9835}" type="slidenum">
              <a:rPr lang="en-US" smtClean="0"/>
              <a:pPr/>
              <a:t>‹#›</a:t>
            </a:fld>
            <a:endParaRPr lang="en-US"/>
          </a:p>
        </p:txBody>
      </p:sp>
    </p:spTree>
    <p:extLst>
      <p:ext uri="{BB962C8B-B14F-4D97-AF65-F5344CB8AC3E}">
        <p14:creationId xmlns:p14="http://schemas.microsoft.com/office/powerpoint/2010/main" val="34552331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vl1pPr>
          </a:lstStyle>
          <a:p>
            <a:endParaRPr lang="en-US"/>
          </a:p>
        </p:txBody>
      </p:sp>
      <p:sp>
        <p:nvSpPr>
          <p:cNvPr id="3" name="Date Placehold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vl1pPr>
          </a:lstStyle>
          <a:p>
            <a:fld id="{8028C094-E025-5E40-80D9-E29AD370D480}" type="datetimeFigureOut">
              <a:rPr lang="en-US" smtClean="0"/>
              <a:pPr/>
              <a:t>3/1/2024</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0" tIns="49520" rIns="99040" bIns="49520" rtlCol="0" anchor="ctr"/>
          <a:lstStyle/>
          <a:p>
            <a:endParaRPr lang="en-US"/>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40" tIns="49520" rIns="99040" bIns="495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vl1pPr>
          </a:lstStyle>
          <a:p>
            <a:fld id="{937A8961-05E0-764F-92D7-E31E0F1771CE}" type="slidenum">
              <a:rPr lang="en-US" smtClean="0"/>
              <a:pPr/>
              <a:t>‹#›</a:t>
            </a:fld>
            <a:endParaRPr lang="en-US"/>
          </a:p>
        </p:txBody>
      </p:sp>
    </p:spTree>
    <p:extLst>
      <p:ext uri="{BB962C8B-B14F-4D97-AF65-F5344CB8AC3E}">
        <p14:creationId xmlns:p14="http://schemas.microsoft.com/office/powerpoint/2010/main" val="6999509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37A8961-05E0-764F-92D7-E31E0F1771CE}" type="slidenum">
              <a:rPr lang="en-US" smtClean="0"/>
              <a:pPr/>
              <a:t>2</a:t>
            </a:fld>
            <a:endParaRPr lang="en-US"/>
          </a:p>
        </p:txBody>
      </p:sp>
    </p:spTree>
    <p:extLst>
      <p:ext uri="{BB962C8B-B14F-4D97-AF65-F5344CB8AC3E}">
        <p14:creationId xmlns:p14="http://schemas.microsoft.com/office/powerpoint/2010/main" val="233200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7A8961-05E0-764F-92D7-E31E0F1771CE}"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211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7A8961-05E0-764F-92D7-E31E0F1771CE}"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1229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7A8961-05E0-764F-92D7-E31E0F1771CE}"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4873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7A8961-05E0-764F-92D7-E31E0F1771CE}"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985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7A8961-05E0-764F-92D7-E31E0F1771CE}"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064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C6E27-FAE3-37FE-0BDA-67EB0F92BB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D4A0BD-68F0-892B-E3B8-C018E394DC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F0D0D4-12AE-7D51-4AD8-2BC111E5E7FC}"/>
              </a:ext>
            </a:extLst>
          </p:cNvPr>
          <p:cNvSpPr>
            <a:spLocks noGrp="1"/>
          </p:cNvSpPr>
          <p:nvPr>
            <p:ph type="body" idx="1"/>
          </p:nvPr>
        </p:nvSpPr>
        <p:spPr/>
        <p:txBody>
          <a:bodyPr>
            <a:normAutofit/>
          </a:bodyPr>
          <a:lstStyle/>
          <a:p>
            <a:endParaRPr lang="en-GB" dirty="0"/>
          </a:p>
        </p:txBody>
      </p:sp>
      <p:sp>
        <p:nvSpPr>
          <p:cNvPr id="4" name="Slide Number Placeholder 3">
            <a:extLst>
              <a:ext uri="{FF2B5EF4-FFF2-40B4-BE49-F238E27FC236}">
                <a16:creationId xmlns:a16="http://schemas.microsoft.com/office/drawing/2014/main" id="{EE2342E9-0941-1827-EF08-DE9BEB250E6C}"/>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7A8961-05E0-764F-92D7-E31E0F1771CE}"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947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20.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27.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7.xml"/><Relationship Id="rId4" Type="http://schemas.openxmlformats.org/officeDocument/2006/relationships/image" Target="../media/image27.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Master" Target="../slideMasters/slideMaster7.xml"/><Relationship Id="rId5" Type="http://schemas.openxmlformats.org/officeDocument/2006/relationships/image" Target="../media/image27.png"/><Relationship Id="rId4" Type="http://schemas.openxmlformats.org/officeDocument/2006/relationships/image" Target="../media/image6.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Master" Target="../slideMasters/slideMaster7.xml"/><Relationship Id="rId5" Type="http://schemas.openxmlformats.org/officeDocument/2006/relationships/image" Target="../media/image27.png"/><Relationship Id="rId4" Type="http://schemas.openxmlformats.org/officeDocument/2006/relationships/image" Target="../media/image6.png"/></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df"/><Relationship Id="rId1" Type="http://schemas.openxmlformats.org/officeDocument/2006/relationships/slideMaster" Target="../slideMasters/slideMaster7.xml"/><Relationship Id="rId6" Type="http://schemas.openxmlformats.org/officeDocument/2006/relationships/image" Target="../media/image31.png"/><Relationship Id="rId5" Type="http://schemas.openxmlformats.org/officeDocument/2006/relationships/image" Target="../media/image20.png"/><Relationship Id="rId4" Type="http://schemas.openxmlformats.org/officeDocument/2006/relationships/image" Target="../media/image29.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Master" Target="../slideMasters/slideMaster8.xml"/><Relationship Id="rId4" Type="http://schemas.openxmlformats.org/officeDocument/2006/relationships/image" Target="../media/image32.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8.xml"/><Relationship Id="rId4" Type="http://schemas.openxmlformats.org/officeDocument/2006/relationships/image" Target="../media/image20.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8.png"/><Relationship Id="rId1" Type="http://schemas.openxmlformats.org/officeDocument/2006/relationships/slideMaster" Target="../slideMasters/slideMaster3.xml"/><Relationship Id="rId6" Type="http://schemas.openxmlformats.org/officeDocument/2006/relationships/image" Target="../media/image24.png"/><Relationship Id="rId5" Type="http://schemas.openxmlformats.org/officeDocument/2006/relationships/image" Target="../media/image6.png"/><Relationship Id="rId4" Type="http://schemas.openxmlformats.org/officeDocument/2006/relationships/image" Target="../media/image2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 Id="rId4"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6.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6.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8.png"/><Relationship Id="rId1" Type="http://schemas.openxmlformats.org/officeDocument/2006/relationships/slideMaster" Target="../slideMasters/slideMaster6.xml"/><Relationship Id="rId4" Type="http://schemas.openxmlformats.org/officeDocument/2006/relationships/image" Target="../media/image19.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6.xml"/><Relationship Id="rId5" Type="http://schemas.openxmlformats.org/officeDocument/2006/relationships/image" Target="../media/image6.png"/><Relationship Id="rId4" Type="http://schemas.openxmlformats.org/officeDocument/2006/relationships/image" Target="../media/image21.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8.png"/><Relationship Id="rId1" Type="http://schemas.openxmlformats.org/officeDocument/2006/relationships/slideMaster" Target="../slideMasters/slideMaster6.xml"/><Relationship Id="rId6" Type="http://schemas.openxmlformats.org/officeDocument/2006/relationships/image" Target="../media/image24.png"/><Relationship Id="rId5" Type="http://schemas.openxmlformats.org/officeDocument/2006/relationships/image" Target="../media/image6.png"/><Relationship Id="rId4" Type="http://schemas.openxmlformats.org/officeDocument/2006/relationships/image" Target="../media/image2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4"/>
            <a:ext cx="11425767" cy="720080"/>
          </a:xfrm>
        </p:spPr>
        <p:txBody>
          <a:bodyPr/>
          <a:lstStyle/>
          <a:p>
            <a:r>
              <a:rPr lang="en-US" dirty="0"/>
              <a:t>Click to edit Master title style</a:t>
            </a:r>
            <a:endParaRPr lang="es-ES" dirty="0"/>
          </a:p>
        </p:txBody>
      </p:sp>
      <p:sp>
        <p:nvSpPr>
          <p:cNvPr id="3" name="Content Placeholder 2"/>
          <p:cNvSpPr>
            <a:spLocks noGrp="1"/>
          </p:cNvSpPr>
          <p:nvPr>
            <p:ph idx="1"/>
          </p:nvPr>
        </p:nvSpPr>
        <p:spPr>
          <a:xfrm>
            <a:off x="431800" y="1268760"/>
            <a:ext cx="11421533" cy="49510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graphicFrame>
        <p:nvGraphicFramePr>
          <p:cNvPr id="4" name="Table 3"/>
          <p:cNvGraphicFramePr>
            <a:graphicFrameLocks noGrp="1"/>
          </p:cNvGraphicFramePr>
          <p:nvPr userDrawn="1">
            <p:extLst>
              <p:ext uri="{D42A27DB-BD31-4B8C-83A1-F6EECF244321}">
                <p14:modId xmlns:p14="http://schemas.microsoft.com/office/powerpoint/2010/main" val="3915504539"/>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732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layou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2185" y="711200"/>
            <a:ext cx="2855383" cy="570388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431800" y="711200"/>
            <a:ext cx="8367184" cy="570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4062849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UOS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9" cy="6858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945" y="5948116"/>
            <a:ext cx="5002144" cy="587046"/>
          </a:xfrm>
          <a:prstGeom prst="rect">
            <a:avLst/>
          </a:prstGeom>
        </p:spPr>
      </p:pic>
      <p:sp>
        <p:nvSpPr>
          <p:cNvPr id="13"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0"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72331" y="5917965"/>
            <a:ext cx="2976331" cy="647351"/>
          </a:xfrm>
          <a:prstGeom prst="rect">
            <a:avLst/>
          </a:prstGeom>
        </p:spPr>
      </p:pic>
    </p:spTree>
    <p:extLst>
      <p:ext uri="{BB962C8B-B14F-4D97-AF65-F5344CB8AC3E}">
        <p14:creationId xmlns:p14="http://schemas.microsoft.com/office/powerpoint/2010/main" val="10327366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UOS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9" cy="68580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5869690"/>
            <a:ext cx="2256433" cy="7996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45" y="5949281"/>
            <a:ext cx="5002144" cy="587046"/>
          </a:xfrm>
          <a:prstGeom prst="rect">
            <a:avLst/>
          </a:prstGeom>
        </p:spPr>
      </p:pic>
      <p:sp>
        <p:nvSpPr>
          <p:cNvPr id="13"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0"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322651685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UPF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68342" y="5890408"/>
            <a:ext cx="2804644" cy="706944"/>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44" y="5985680"/>
            <a:ext cx="5211981" cy="611672"/>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68341" y="5890408"/>
            <a:ext cx="2804644" cy="706944"/>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9351" y="5971836"/>
            <a:ext cx="5002144" cy="587046"/>
          </a:xfrm>
          <a:prstGeom prst="rect">
            <a:avLst/>
          </a:prstGeom>
        </p:spPr>
      </p:pic>
      <p:sp>
        <p:nvSpPr>
          <p:cNvPr id="11"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5"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11214031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UOS and UPF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5301209"/>
            <a:ext cx="2184639" cy="774227"/>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79583" y="6165305"/>
            <a:ext cx="2181047" cy="549759"/>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1944" y="5985680"/>
            <a:ext cx="5211981" cy="611672"/>
          </a:xfrm>
          <a:prstGeom prst="rect">
            <a:avLst/>
          </a:prstGeom>
        </p:spPr>
      </p:pic>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52383" y="5301208"/>
            <a:ext cx="2184639" cy="774227"/>
          </a:xfrm>
          <a:prstGeom prst="rect">
            <a:avLst/>
          </a:prstGeom>
        </p:spPr>
      </p:pic>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8395" y="6165304"/>
            <a:ext cx="2181047" cy="549759"/>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3966" y="5733256"/>
            <a:ext cx="5211981" cy="611672"/>
          </a:xfrm>
          <a:prstGeom prst="rect">
            <a:avLst/>
          </a:prstGeom>
        </p:spPr>
      </p:pic>
      <p:sp>
        <p:nvSpPr>
          <p:cNvPr id="12"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9"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345447965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UPF and UOS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9583" y="6056587"/>
            <a:ext cx="2085036" cy="738928"/>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79583" y="5399522"/>
            <a:ext cx="2181047" cy="549759"/>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1944" y="5985680"/>
            <a:ext cx="5211981" cy="611672"/>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52385" y="6030282"/>
            <a:ext cx="2085036" cy="738928"/>
          </a:xfrm>
          <a:prstGeom prst="rect">
            <a:avLst/>
          </a:prstGeom>
        </p:spPr>
      </p:pic>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79583" y="5373217"/>
            <a:ext cx="2181047" cy="549759"/>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31371" y="5814379"/>
            <a:ext cx="5211981" cy="611672"/>
          </a:xfrm>
          <a:prstGeom prst="rect">
            <a:avLst/>
          </a:prstGeom>
        </p:spPr>
      </p:pic>
      <p:sp>
        <p:nvSpPr>
          <p:cNvPr id="17"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8"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114024809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01</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spTree>
    <p:extLst>
      <p:ext uri="{BB962C8B-B14F-4D97-AF65-F5344CB8AC3E}">
        <p14:creationId xmlns:p14="http://schemas.microsoft.com/office/powerpoint/2010/main" val="295508134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02</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25426658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03</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7119684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04</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177227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05</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26283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3" name="Rectangle 2"/>
          <p:cNvSpPr/>
          <p:nvPr userDrawn="1"/>
        </p:nvSpPr>
        <p:spPr>
          <a:xfrm>
            <a:off x="0" y="0"/>
            <a:ext cx="12192000" cy="252000"/>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Tree>
    <p:extLst>
      <p:ext uri="{BB962C8B-B14F-4D97-AF65-F5344CB8AC3E}">
        <p14:creationId xmlns:p14="http://schemas.microsoft.com/office/powerpoint/2010/main" val="10335246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06</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14607364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7">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07</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418348488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8">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08</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10234205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620688"/>
            <a:ext cx="11425767" cy="1066800"/>
          </a:xfrm>
        </p:spPr>
        <p:txBody>
          <a:bodyPr/>
          <a:lstStyle/>
          <a:p>
            <a:r>
              <a:rPr lang="en-US"/>
              <a:t>Click to edit Master title style</a:t>
            </a:r>
            <a:endParaRPr lang="es-ES" dirty="0"/>
          </a:p>
        </p:txBody>
      </p:sp>
      <p:sp>
        <p:nvSpPr>
          <p:cNvPr id="3" name="Content Placeholder 2"/>
          <p:cNvSpPr>
            <a:spLocks noGrp="1"/>
          </p:cNvSpPr>
          <p:nvPr>
            <p:ph idx="1"/>
          </p:nvPr>
        </p:nvSpPr>
        <p:spPr>
          <a:xfrm>
            <a:off x="431800" y="1733526"/>
            <a:ext cx="11421533" cy="4591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51661671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304801" y="620688"/>
            <a:ext cx="11552767" cy="1066800"/>
          </a:xfrm>
        </p:spPr>
        <p:txBody>
          <a:bodyPr/>
          <a:lstStyle/>
          <a:p>
            <a:r>
              <a:rPr lang="en-US"/>
              <a:t>Click to edit Master title style</a:t>
            </a:r>
            <a:endParaRPr lang="es-ES" dirty="0"/>
          </a:p>
        </p:txBody>
      </p:sp>
      <p:sp>
        <p:nvSpPr>
          <p:cNvPr id="9" name="Content Placeholder 3"/>
          <p:cNvSpPr>
            <a:spLocks noGrp="1"/>
          </p:cNvSpPr>
          <p:nvPr>
            <p:ph sz="half" idx="2"/>
          </p:nvPr>
        </p:nvSpPr>
        <p:spPr>
          <a:xfrm>
            <a:off x="6096002" y="1790278"/>
            <a:ext cx="5757333"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10" name="Content Placeholder 3"/>
          <p:cNvSpPr>
            <a:spLocks noGrp="1"/>
          </p:cNvSpPr>
          <p:nvPr>
            <p:ph sz="half" idx="10"/>
          </p:nvPr>
        </p:nvSpPr>
        <p:spPr>
          <a:xfrm>
            <a:off x="304800" y="1790278"/>
            <a:ext cx="5609167" cy="221478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1"/>
          </p:nvPr>
        </p:nvSpPr>
        <p:spPr>
          <a:xfrm>
            <a:off x="309546" y="4077072"/>
            <a:ext cx="5609167" cy="2304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0478938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s-E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3209760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620688"/>
            <a:ext cx="11425767" cy="1066800"/>
          </a:xfrm>
        </p:spPr>
        <p:txBody>
          <a:bodyPr/>
          <a:lstStyle/>
          <a:p>
            <a:r>
              <a:rPr lang="en-US"/>
              <a:t>Click to edit Master title style</a:t>
            </a:r>
            <a:endParaRPr lang="es-ES"/>
          </a:p>
        </p:txBody>
      </p:sp>
      <p:sp>
        <p:nvSpPr>
          <p:cNvPr id="3" name="Content Placeholder 2"/>
          <p:cNvSpPr>
            <a:spLocks noGrp="1"/>
          </p:cNvSpPr>
          <p:nvPr>
            <p:ph sz="half" idx="1"/>
          </p:nvPr>
        </p:nvSpPr>
        <p:spPr>
          <a:xfrm>
            <a:off x="431801" y="1733526"/>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Content Placeholder 3"/>
          <p:cNvSpPr>
            <a:spLocks noGrp="1"/>
          </p:cNvSpPr>
          <p:nvPr>
            <p:ph sz="half" idx="2"/>
          </p:nvPr>
        </p:nvSpPr>
        <p:spPr>
          <a:xfrm>
            <a:off x="6244167" y="1733526"/>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39576208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29803"/>
            <a:ext cx="10972800" cy="1143000"/>
          </a:xfrm>
        </p:spPr>
        <p:txBody>
          <a:bodyPr/>
          <a:lstStyle>
            <a:lvl1pPr>
              <a:defRPr/>
            </a:lvl1pPr>
          </a:lstStyle>
          <a:p>
            <a:r>
              <a:rPr lang="en-US"/>
              <a:t>Click to edit Master title style</a:t>
            </a:r>
            <a:endParaRPr lang="es-ES" dirty="0"/>
          </a:p>
        </p:txBody>
      </p:sp>
      <p:sp>
        <p:nvSpPr>
          <p:cNvPr id="3" name="Text Placeholder 2"/>
          <p:cNvSpPr>
            <a:spLocks noGrp="1"/>
          </p:cNvSpPr>
          <p:nvPr>
            <p:ph type="body" idx="1"/>
          </p:nvPr>
        </p:nvSpPr>
        <p:spPr>
          <a:xfrm>
            <a:off x="609600" y="179027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004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93368" y="179027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004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18534163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dirty="0"/>
          </a:p>
        </p:txBody>
      </p:sp>
    </p:spTree>
    <p:extLst>
      <p:ext uri="{BB962C8B-B14F-4D97-AF65-F5344CB8AC3E}">
        <p14:creationId xmlns:p14="http://schemas.microsoft.com/office/powerpoint/2010/main" val="207013236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528215"/>
            <a:ext cx="4011084" cy="1162050"/>
          </a:xfrm>
        </p:spPr>
        <p:txBody>
          <a:bodyPr anchor="b"/>
          <a:lstStyle>
            <a:lvl1pPr algn="l">
              <a:defRPr sz="2000" b="1"/>
            </a:lvl1pPr>
          </a:lstStyle>
          <a:p>
            <a:r>
              <a:rPr lang="en-US"/>
              <a:t>Click to edit Master title style</a:t>
            </a:r>
            <a:endParaRPr lang="es-ES" dirty="0"/>
          </a:p>
        </p:txBody>
      </p:sp>
      <p:sp>
        <p:nvSpPr>
          <p:cNvPr id="3" name="Content Placeholder 2"/>
          <p:cNvSpPr>
            <a:spLocks noGrp="1"/>
          </p:cNvSpPr>
          <p:nvPr>
            <p:ph idx="1"/>
          </p:nvPr>
        </p:nvSpPr>
        <p:spPr>
          <a:xfrm>
            <a:off x="4766733" y="528216"/>
            <a:ext cx="6815667" cy="5853113"/>
          </a:xfrm>
        </p:spPr>
        <p:txBody>
          <a:bodyPr/>
          <a:lstStyle>
            <a:lvl1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1pPr>
            <a:lvl2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2pPr>
            <a:lvl3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3pPr>
            <a:lvl4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4pPr>
            <a:lvl5pPr algn="l" rtl="0" eaLnBrk="1" fontAlgn="base" hangingPunct="1">
              <a:lnSpc>
                <a:spcPct val="95000"/>
              </a:lnSpc>
              <a:spcBef>
                <a:spcPct val="20000"/>
              </a:spcBef>
              <a:spcAft>
                <a:spcPct val="0"/>
              </a:spcAft>
              <a:defRPr lang="es-ES" sz="2400" dirty="0">
                <a:solidFill>
                  <a:schemeClr val="accent4"/>
                </a:solidFill>
                <a:latin typeface="+mn-lt"/>
                <a:ea typeface="+mn-ea"/>
                <a:cs typeface="+mn-cs"/>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Text Placeholder 3"/>
          <p:cNvSpPr>
            <a:spLocks noGrp="1"/>
          </p:cNvSpPr>
          <p:nvPr>
            <p:ph type="body" sz="half" idx="2"/>
          </p:nvPr>
        </p:nvSpPr>
        <p:spPr>
          <a:xfrm>
            <a:off x="609601" y="1844824"/>
            <a:ext cx="4011084" cy="45365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3317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85384"/>
          </a:xfrm>
          <a:prstGeom prst="rect">
            <a:avLst/>
          </a:prstGeom>
        </p:spPr>
      </p:pic>
      <p:sp>
        <p:nvSpPr>
          <p:cNvPr id="6" name="Rectangle 5"/>
          <p:cNvSpPr/>
          <p:nvPr userDrawn="1"/>
        </p:nvSpPr>
        <p:spPr bwMode="auto">
          <a:xfrm>
            <a:off x="-12678" y="0"/>
            <a:ext cx="12204679" cy="6885384"/>
          </a:xfrm>
          <a:prstGeom prst="rect">
            <a:avLst/>
          </a:prstGeom>
          <a:gradFill>
            <a:gsLst>
              <a:gs pos="0">
                <a:srgbClr val="003366">
                  <a:alpha val="56000"/>
                </a:srgbClr>
              </a:gs>
              <a:gs pos="20000">
                <a:schemeClr val="accent1">
                  <a:shade val="67500"/>
                  <a:satMod val="115000"/>
                  <a:alpha val="0"/>
                </a:schemeClr>
              </a:gs>
              <a:gs pos="100000">
                <a:schemeClr val="accent1">
                  <a:shade val="100000"/>
                  <a:satMod val="115000"/>
                  <a:alpha val="0"/>
                </a:schemeClr>
              </a:gs>
            </a:gsLst>
            <a:lin ang="5400000" scaled="0"/>
          </a:gra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mn-lt"/>
            </a:endParaRPr>
          </a:p>
        </p:txBody>
      </p:sp>
      <p:sp>
        <p:nvSpPr>
          <p:cNvPr id="4" name="Title 1"/>
          <p:cNvSpPr>
            <a:spLocks noGrp="1"/>
          </p:cNvSpPr>
          <p:nvPr>
            <p:ph type="ctrTitle" hasCustomPrompt="1"/>
          </p:nvPr>
        </p:nvSpPr>
        <p:spPr>
          <a:xfrm>
            <a:off x="1487488" y="1472954"/>
            <a:ext cx="9505056" cy="838199"/>
          </a:xfrm>
        </p:spPr>
        <p:txBody>
          <a:bodyPr>
            <a:normAutofit/>
          </a:bodyPr>
          <a:lstStyle>
            <a:lvl1pPr algn="l">
              <a:defRPr sz="7200" b="1">
                <a:solidFill>
                  <a:srgbClr val="005176"/>
                </a:solidFill>
                <a:latin typeface="+mn-lt"/>
                <a:ea typeface="Roboto Light" panose="02000000000000000000" pitchFamily="2" charset="0"/>
                <a:cs typeface="Roboto Light" panose="02000000000000000000" pitchFamily="2" charset="0"/>
              </a:defRPr>
            </a:lvl1pPr>
          </a:lstStyle>
          <a:p>
            <a:r>
              <a:rPr lang="en-US" noProof="0" dirty="0"/>
              <a:t>04</a:t>
            </a:r>
          </a:p>
        </p:txBody>
      </p:sp>
      <p:sp>
        <p:nvSpPr>
          <p:cNvPr id="5" name="Subtitle 2"/>
          <p:cNvSpPr>
            <a:spLocks noGrp="1"/>
          </p:cNvSpPr>
          <p:nvPr>
            <p:ph type="subTitle" idx="1" hasCustomPrompt="1"/>
          </p:nvPr>
        </p:nvSpPr>
        <p:spPr>
          <a:xfrm>
            <a:off x="1487488" y="2455168"/>
            <a:ext cx="9505056" cy="685800"/>
          </a:xfrm>
        </p:spPr>
        <p:txBody>
          <a:bodyPr>
            <a:noAutofit/>
          </a:bodyPr>
          <a:lstStyle>
            <a:lvl1pPr marL="0" indent="0" algn="l">
              <a:buNone/>
              <a:defRPr sz="4000" b="1" spc="0">
                <a:solidFill>
                  <a:schemeClr val="tx1">
                    <a:lumMod val="50000"/>
                    <a:lumOff val="50000"/>
                  </a:schemeClr>
                </a:solidFill>
                <a:latin typeface="+mn-lt"/>
                <a:ea typeface="Roboto Light" panose="02000000000000000000" pitchFamily="2" charset="0"/>
                <a:cs typeface="Roboto Light" panose="02000000000000000000"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graphicFrame>
        <p:nvGraphicFramePr>
          <p:cNvPr id="7" name="Table 6"/>
          <p:cNvGraphicFramePr>
            <a:graphicFrameLocks noGrp="1"/>
          </p:cNvGraphicFramePr>
          <p:nvPr userDrawn="1">
            <p:extLst>
              <p:ext uri="{D42A27DB-BD31-4B8C-83A1-F6EECF244321}">
                <p14:modId xmlns:p14="http://schemas.microsoft.com/office/powerpoint/2010/main" val="1921731533"/>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Open Sans"/>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Verdana" panose="020B0604030504040204" pitchFamily="34" charset="0"/>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Verdana" panose="020B0604030504040204" pitchFamily="34" charset="0"/>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Open Sans Ligh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4815840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s-E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16343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02925786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2185" y="711200"/>
            <a:ext cx="2855383" cy="570388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431800" y="711200"/>
            <a:ext cx="8367184" cy="570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63460865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UOS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2"/>
              <a:srcRect l="32500"/>
              <a:stretch>
                <a:fillRect/>
              </a:stretch>
            </p:blipFill>
          </mc:Choice>
          <mc:Fallback>
            <p:blipFill>
              <a:blip r:embed="rId3"/>
              <a:srcRect l="32500"/>
              <a:stretch>
                <a:fillRect/>
              </a:stretch>
            </p:blipFill>
          </mc:Fallback>
        </mc:AlternateContent>
        <p:spPr>
          <a:xfrm>
            <a:off x="0" y="0"/>
            <a:ext cx="12192000" cy="6858000"/>
          </a:xfrm>
          <a:prstGeom prst="rect">
            <a:avLst/>
          </a:prstGeom>
        </p:spPr>
      </p:pic>
      <p:sp>
        <p:nvSpPr>
          <p:cNvPr id="2" name="Rectangle 1"/>
          <p:cNvSpPr/>
          <p:nvPr userDrawn="1"/>
        </p:nvSpPr>
        <p:spPr bwMode="auto">
          <a:xfrm>
            <a:off x="0" y="1"/>
            <a:ext cx="12192000" cy="836711"/>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 sz="2400" b="0" i="0" u="none" strike="noStrike" kern="1200" cap="none" spc="0" normalizeH="0" baseline="0" noProof="0" dirty="0">
              <a:ln>
                <a:noFill/>
              </a:ln>
              <a:solidFill>
                <a:srgbClr val="0C2074"/>
              </a:solidFill>
              <a:effectLst/>
              <a:uLnTx/>
              <a:uFillTx/>
              <a:latin typeface="Gill Sans MT" pitchFamily="34" charset="0"/>
              <a:ea typeface="+mn-ea"/>
              <a:cs typeface="+mn-cs"/>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9349" y="220096"/>
            <a:ext cx="3429192" cy="402446"/>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84299" y="105416"/>
            <a:ext cx="2976331" cy="647351"/>
          </a:xfrm>
          <a:prstGeom prst="rect">
            <a:avLst/>
          </a:prstGeom>
        </p:spPr>
      </p:pic>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847862" y="-52006"/>
            <a:ext cx="2970289" cy="888717"/>
          </a:xfrm>
          <a:prstGeom prst="rect">
            <a:avLst/>
          </a:prstGeom>
        </p:spPr>
      </p:pic>
    </p:spTree>
    <p:extLst>
      <p:ext uri="{BB962C8B-B14F-4D97-AF65-F5344CB8AC3E}">
        <p14:creationId xmlns:p14="http://schemas.microsoft.com/office/powerpoint/2010/main" val="34648690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0272464" cy="6858000"/>
          </a:xfrm>
          <a:prstGeom prst="rect">
            <a:avLst/>
          </a:prstGeom>
        </p:spPr>
      </p:pic>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95600" y="0"/>
            <a:ext cx="9696400"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01</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23930305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3632" y="-3861"/>
            <a:ext cx="9408368"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02</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243261200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999656" y="0"/>
            <a:ext cx="9192344"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03</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22227243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23592" y="0"/>
            <a:ext cx="9758138"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04</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8651912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67608" y="0"/>
            <a:ext cx="9624391"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05</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375018787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639616" y="11410"/>
            <a:ext cx="9552383"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06</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1612930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ull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27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Section 7">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83633" y="0"/>
            <a:ext cx="9408368"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07</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2870587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Section 8">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31704" y="-11063"/>
            <a:ext cx="8760295"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08</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spTree>
    <p:extLst>
      <p:ext uri="{BB962C8B-B14F-4D97-AF65-F5344CB8AC3E}">
        <p14:creationId xmlns:p14="http://schemas.microsoft.com/office/powerpoint/2010/main" val="19262440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8">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31704" y="-11063"/>
            <a:ext cx="8760295"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08</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5998153"/>
            <a:ext cx="4018206" cy="629881"/>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1" y="428"/>
            <a:ext cx="12191239" cy="6857572"/>
          </a:xfrm>
          <a:prstGeom prst="rect">
            <a:avLst/>
          </a:prstGeom>
        </p:spPr>
      </p:pic>
    </p:spTree>
    <p:extLst>
      <p:ext uri="{BB962C8B-B14F-4D97-AF65-F5344CB8AC3E}">
        <p14:creationId xmlns:p14="http://schemas.microsoft.com/office/powerpoint/2010/main" val="80604191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576064"/>
          </a:xfrm>
        </p:spPr>
        <p:txBody>
          <a:bodyPr/>
          <a:lstStyle>
            <a:lvl1pPr>
              <a:defRPr>
                <a:solidFill>
                  <a:srgbClr val="6B5299"/>
                </a:solidFill>
              </a:defRPr>
            </a:lvl1pPr>
          </a:lstStyle>
          <a:p>
            <a:r>
              <a:rPr lang="en-US" dirty="0"/>
              <a:t>Click to edit Master title style</a:t>
            </a:r>
            <a:endParaRPr lang="es-ES" dirty="0"/>
          </a:p>
        </p:txBody>
      </p:sp>
      <p:sp>
        <p:nvSpPr>
          <p:cNvPr id="3" name="Content Placeholder 2"/>
          <p:cNvSpPr>
            <a:spLocks noGrp="1"/>
          </p:cNvSpPr>
          <p:nvPr>
            <p:ph idx="1"/>
          </p:nvPr>
        </p:nvSpPr>
        <p:spPr>
          <a:xfrm>
            <a:off x="431800" y="908720"/>
            <a:ext cx="11421533" cy="5127824"/>
          </a:xfrm>
        </p:spPr>
        <p:txBody>
          <a:bodyPr/>
          <a:lstStyle>
            <a:lvl1pPr>
              <a:defRPr>
                <a:solidFill>
                  <a:srgbClr val="6B5299"/>
                </a:solidFill>
              </a:defRPr>
            </a:lvl1pPr>
            <a:lvl2pPr>
              <a:defRPr>
                <a:solidFill>
                  <a:srgbClr val="6B5299"/>
                </a:solidFill>
              </a:defRPr>
            </a:lvl2pPr>
            <a:lvl3pPr>
              <a:defRPr>
                <a:solidFill>
                  <a:srgbClr val="6B5299"/>
                </a:solidFill>
              </a:defRPr>
            </a:lvl3pPr>
            <a:lvl4pPr>
              <a:defRPr>
                <a:solidFill>
                  <a:srgbClr val="6B5299"/>
                </a:solidFill>
              </a:defRPr>
            </a:lvl4pPr>
            <a:lvl5pPr>
              <a:defRPr>
                <a:solidFill>
                  <a:srgbClr val="6B529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183438925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304801" y="332656"/>
            <a:ext cx="11552767" cy="1066800"/>
          </a:xfrm>
        </p:spPr>
        <p:txBody>
          <a:bodyPr/>
          <a:lstStyle/>
          <a:p>
            <a:r>
              <a:rPr lang="en-US"/>
              <a:t>Click to edit Master title style</a:t>
            </a:r>
            <a:endParaRPr lang="es-ES" dirty="0"/>
          </a:p>
        </p:txBody>
      </p:sp>
      <p:sp>
        <p:nvSpPr>
          <p:cNvPr id="9" name="Content Placeholder 3"/>
          <p:cNvSpPr>
            <a:spLocks noGrp="1"/>
          </p:cNvSpPr>
          <p:nvPr>
            <p:ph sz="half" idx="2"/>
          </p:nvPr>
        </p:nvSpPr>
        <p:spPr>
          <a:xfrm>
            <a:off x="6096002" y="1502246"/>
            <a:ext cx="5757333"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10" name="Content Placeholder 3"/>
          <p:cNvSpPr>
            <a:spLocks noGrp="1"/>
          </p:cNvSpPr>
          <p:nvPr>
            <p:ph sz="half" idx="10"/>
          </p:nvPr>
        </p:nvSpPr>
        <p:spPr>
          <a:xfrm>
            <a:off x="304800" y="1502246"/>
            <a:ext cx="5609167" cy="221478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1"/>
          </p:nvPr>
        </p:nvSpPr>
        <p:spPr>
          <a:xfrm>
            <a:off x="309546" y="3789040"/>
            <a:ext cx="5609167" cy="2304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4089798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s-E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412100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1066800"/>
          </a:xfrm>
        </p:spPr>
        <p:txBody>
          <a:bodyPr/>
          <a:lstStyle/>
          <a:p>
            <a:r>
              <a:rPr lang="en-US" dirty="0"/>
              <a:t>Click to edit Master title style</a:t>
            </a:r>
            <a:endParaRPr lang="es-ES" dirty="0"/>
          </a:p>
        </p:txBody>
      </p:sp>
      <p:sp>
        <p:nvSpPr>
          <p:cNvPr id="3" name="Content Placeholder 2"/>
          <p:cNvSpPr>
            <a:spLocks noGrp="1"/>
          </p:cNvSpPr>
          <p:nvPr>
            <p:ph sz="half" idx="1"/>
          </p:nvPr>
        </p:nvSpPr>
        <p:spPr>
          <a:xfrm>
            <a:off x="431801" y="1445494"/>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Content Placeholder 3"/>
          <p:cNvSpPr>
            <a:spLocks noGrp="1"/>
          </p:cNvSpPr>
          <p:nvPr>
            <p:ph sz="half" idx="2"/>
          </p:nvPr>
        </p:nvSpPr>
        <p:spPr>
          <a:xfrm>
            <a:off x="6244167" y="1445494"/>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41577502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13779"/>
            <a:ext cx="10972800" cy="1143000"/>
          </a:xfrm>
        </p:spPr>
        <p:txBody>
          <a:bodyPr/>
          <a:lstStyle>
            <a:lvl1pPr>
              <a:defRPr/>
            </a:lvl1pPr>
          </a:lstStyle>
          <a:p>
            <a:r>
              <a:rPr lang="en-US" dirty="0"/>
              <a:t>Click to edit Master title style</a:t>
            </a:r>
            <a:endParaRPr lang="es-ES" dirty="0"/>
          </a:p>
        </p:txBody>
      </p:sp>
      <p:sp>
        <p:nvSpPr>
          <p:cNvPr id="3" name="Text Placeholder 2"/>
          <p:cNvSpPr>
            <a:spLocks noGrp="1"/>
          </p:cNvSpPr>
          <p:nvPr>
            <p:ph type="body" idx="1"/>
          </p:nvPr>
        </p:nvSpPr>
        <p:spPr>
          <a:xfrm>
            <a:off x="609600" y="157425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14016"/>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93368" y="157425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214016"/>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243245242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1066800"/>
          </a:xfrm>
        </p:spPr>
        <p:txBody>
          <a:bodyPr/>
          <a:lstStyle>
            <a:lvl1pPr>
              <a:defRPr>
                <a:solidFill>
                  <a:srgbClr val="6B5299"/>
                </a:solidFill>
              </a:defRPr>
            </a:lvl1pPr>
          </a:lstStyle>
          <a:p>
            <a:r>
              <a:rPr lang="en-US" dirty="0"/>
              <a:t>Click to edit Master title style</a:t>
            </a:r>
            <a:endParaRPr lang="es-ES" dirty="0"/>
          </a:p>
        </p:txBody>
      </p:sp>
    </p:spTree>
    <p:extLst>
      <p:ext uri="{BB962C8B-B14F-4D97-AF65-F5344CB8AC3E}">
        <p14:creationId xmlns:p14="http://schemas.microsoft.com/office/powerpoint/2010/main" val="385988083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528215"/>
            <a:ext cx="4011084" cy="1162050"/>
          </a:xfrm>
        </p:spPr>
        <p:txBody>
          <a:bodyPr anchor="b"/>
          <a:lstStyle>
            <a:lvl1pPr algn="l">
              <a:defRPr sz="2000" b="1"/>
            </a:lvl1pPr>
          </a:lstStyle>
          <a:p>
            <a:r>
              <a:rPr lang="en-US"/>
              <a:t>Click to edit Master title style</a:t>
            </a:r>
            <a:endParaRPr lang="es-ES" dirty="0"/>
          </a:p>
        </p:txBody>
      </p:sp>
      <p:sp>
        <p:nvSpPr>
          <p:cNvPr id="3" name="Content Placeholder 2"/>
          <p:cNvSpPr>
            <a:spLocks noGrp="1"/>
          </p:cNvSpPr>
          <p:nvPr>
            <p:ph idx="1"/>
          </p:nvPr>
        </p:nvSpPr>
        <p:spPr>
          <a:xfrm>
            <a:off x="4766733" y="528216"/>
            <a:ext cx="6815667" cy="5853113"/>
          </a:xfrm>
        </p:spPr>
        <p:txBody>
          <a:bodyPr/>
          <a:lstStyle>
            <a:lvl1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1pPr>
            <a:lvl2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2pPr>
            <a:lvl3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3pPr>
            <a:lvl4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4pPr>
            <a:lvl5pPr algn="l" rtl="0" eaLnBrk="1" fontAlgn="base" hangingPunct="1">
              <a:lnSpc>
                <a:spcPct val="95000"/>
              </a:lnSpc>
              <a:spcBef>
                <a:spcPct val="20000"/>
              </a:spcBef>
              <a:spcAft>
                <a:spcPct val="0"/>
              </a:spcAft>
              <a:defRPr lang="es-ES" sz="2400" dirty="0">
                <a:solidFill>
                  <a:schemeClr val="accent4"/>
                </a:solidFill>
                <a:latin typeface="+mn-lt"/>
                <a:ea typeface="+mn-ea"/>
                <a:cs typeface="+mn-cs"/>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Text Placeholder 3"/>
          <p:cNvSpPr>
            <a:spLocks noGrp="1"/>
          </p:cNvSpPr>
          <p:nvPr>
            <p:ph type="body" sz="half" idx="2"/>
          </p:nvPr>
        </p:nvSpPr>
        <p:spPr>
          <a:xfrm>
            <a:off x="609601" y="1844824"/>
            <a:ext cx="4011084" cy="45365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1017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3203E-868D-4185-8D93-8A3893282131}" type="datetimeFigureOut">
              <a:rPr lang="en-GB" smtClean="0"/>
              <a:t>01/03/2024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A3A881-A123-46FF-B656-C45F1C5C447D}" type="slidenum">
              <a:rPr lang="en-GB" smtClean="0"/>
              <a:t>‹#›</a:t>
            </a:fld>
            <a:endParaRPr lang="en-GB"/>
          </a:p>
        </p:txBody>
      </p:sp>
    </p:spTree>
    <p:extLst>
      <p:ext uri="{BB962C8B-B14F-4D97-AF65-F5344CB8AC3E}">
        <p14:creationId xmlns:p14="http://schemas.microsoft.com/office/powerpoint/2010/main" val="352239153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E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106029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1066800"/>
          </a:xfrm>
        </p:spPr>
        <p:txBody>
          <a:bodyPr/>
          <a:lstStyle/>
          <a:p>
            <a:r>
              <a:rPr lang="en-US" dirty="0"/>
              <a:t>Click to edit Master title style</a:t>
            </a:r>
            <a:endParaRPr lang="es-ES" dirty="0"/>
          </a:p>
        </p:txBody>
      </p:sp>
      <p:sp>
        <p:nvSpPr>
          <p:cNvPr id="3" name="Vertical Text Placeholder 2"/>
          <p:cNvSpPr>
            <a:spLocks noGrp="1"/>
          </p:cNvSpPr>
          <p:nvPr>
            <p:ph type="body" orient="vert" idx="1"/>
          </p:nvPr>
        </p:nvSpPr>
        <p:spPr>
          <a:xfrm>
            <a:off x="431800" y="1445494"/>
            <a:ext cx="11421533" cy="4591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1868319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2185" y="711200"/>
            <a:ext cx="2855383" cy="570388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431800" y="711200"/>
            <a:ext cx="8367184" cy="570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10144079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UOS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219200"/>
            <a:ext cx="12192000" cy="5638800"/>
          </a:xfrm>
          <a:prstGeom prst="rect">
            <a:avLst/>
          </a:prstGeom>
        </p:spPr>
      </p:pic>
      <p:sp>
        <p:nvSpPr>
          <p:cNvPr id="2" name="Rectangle 1"/>
          <p:cNvSpPr/>
          <p:nvPr userDrawn="1"/>
        </p:nvSpPr>
        <p:spPr bwMode="auto">
          <a:xfrm>
            <a:off x="0" y="0"/>
            <a:ext cx="12192000" cy="1219200"/>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 sz="2400" b="0" i="0" u="none" strike="noStrike" kern="1200" cap="none" spc="0" normalizeH="0" baseline="0" noProof="0">
              <a:ln>
                <a:noFill/>
              </a:ln>
              <a:solidFill>
                <a:srgbClr val="0C2074"/>
              </a:solidFill>
              <a:effectLst/>
              <a:uLnTx/>
              <a:uFillTx/>
              <a:latin typeface="Gill Sans MT" pitchFamily="34" charset="0"/>
              <a:ea typeface="+mn-ea"/>
              <a:cs typeface="+mn-cs"/>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36160" y="415677"/>
            <a:ext cx="4333146" cy="67217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9350" y="148689"/>
            <a:ext cx="3238500" cy="939165"/>
          </a:xfrm>
          <a:prstGeom prst="rect">
            <a:avLst/>
          </a:prstGeom>
        </p:spPr>
      </p:pic>
    </p:spTree>
    <p:extLst>
      <p:ext uri="{BB962C8B-B14F-4D97-AF65-F5344CB8AC3E}">
        <p14:creationId xmlns:p14="http://schemas.microsoft.com/office/powerpoint/2010/main" val="373587671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5164158-0CE9-4349-B3F5-2F2E57F0D0CB}" type="datetimeFigureOut">
              <a:rPr kumimoji="0" lang="en-US" sz="1800" b="0" i="0" u="none" strike="noStrike" kern="1200" cap="none" spc="0" normalizeH="0" baseline="0" noProof="0" smtClean="0">
                <a:ln>
                  <a:noFill/>
                </a:ln>
                <a:solidFill>
                  <a:srgbClr val="0C2074"/>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3/1/2024</a:t>
            </a:fld>
            <a:endParaRPr kumimoji="0" lang="en-US" sz="1800" b="0" i="0" u="none" strike="noStrike" kern="1200" cap="none" spc="0" normalizeH="0" baseline="0" noProof="0">
              <a:ln>
                <a:noFill/>
              </a:ln>
              <a:solidFill>
                <a:srgbClr val="0C2074"/>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C2074"/>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B259CC6-7B72-4137-928D-D85C24DCBB66}" type="slidenum">
              <a:rPr kumimoji="0" lang="en-US" sz="1800" b="0" i="0" u="none" strike="noStrike" kern="1200" cap="none" spc="0" normalizeH="0" baseline="0" noProof="0" smtClean="0">
                <a:ln>
                  <a:noFill/>
                </a:ln>
                <a:solidFill>
                  <a:srgbClr val="0C2074"/>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0C2074"/>
              </a:solidFill>
              <a:effectLst/>
              <a:uLnTx/>
              <a:uFillTx/>
              <a:latin typeface="Calibri"/>
              <a:ea typeface="+mn-ea"/>
              <a:cs typeface="+mn-cs"/>
            </a:endParaRPr>
          </a:p>
        </p:txBody>
      </p:sp>
    </p:spTree>
    <p:extLst>
      <p:ext uri="{BB962C8B-B14F-4D97-AF65-F5344CB8AC3E}">
        <p14:creationId xmlns:p14="http://schemas.microsoft.com/office/powerpoint/2010/main" val="550875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4"/>
            <a:ext cx="11425767" cy="720080"/>
          </a:xfrm>
        </p:spPr>
        <p:txBody>
          <a:bodyPr/>
          <a:lstStyle/>
          <a:p>
            <a:r>
              <a:rPr lang="en-US"/>
              <a:t>Click to edit Master title style</a:t>
            </a:r>
            <a:endParaRPr lang="es-ES" dirty="0"/>
          </a:p>
        </p:txBody>
      </p:sp>
      <p:sp>
        <p:nvSpPr>
          <p:cNvPr id="3" name="Content Placeholder 2"/>
          <p:cNvSpPr>
            <a:spLocks noGrp="1"/>
          </p:cNvSpPr>
          <p:nvPr>
            <p:ph idx="1"/>
          </p:nvPr>
        </p:nvSpPr>
        <p:spPr>
          <a:xfrm>
            <a:off x="431800" y="1268760"/>
            <a:ext cx="11421533" cy="49510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328090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blocks">
    <p:spTree>
      <p:nvGrpSpPr>
        <p:cNvPr id="1" name=""/>
        <p:cNvGrpSpPr/>
        <p:nvPr/>
      </p:nvGrpSpPr>
      <p:grpSpPr>
        <a:xfrm>
          <a:off x="0" y="0"/>
          <a:ext cx="0" cy="0"/>
          <a:chOff x="0" y="0"/>
          <a:chExt cx="0" cy="0"/>
        </a:xfrm>
      </p:grpSpPr>
      <p:sp>
        <p:nvSpPr>
          <p:cNvPr id="8" name="Title 1"/>
          <p:cNvSpPr>
            <a:spLocks noGrp="1"/>
          </p:cNvSpPr>
          <p:nvPr>
            <p:ph type="title"/>
          </p:nvPr>
        </p:nvSpPr>
        <p:spPr>
          <a:xfrm>
            <a:off x="304801" y="404664"/>
            <a:ext cx="11552767" cy="720080"/>
          </a:xfrm>
        </p:spPr>
        <p:txBody>
          <a:bodyPr/>
          <a:lstStyle/>
          <a:p>
            <a:r>
              <a:rPr lang="en-US" dirty="0"/>
              <a:t>Click to edit Master title style</a:t>
            </a:r>
            <a:endParaRPr lang="es-ES" dirty="0"/>
          </a:p>
        </p:txBody>
      </p:sp>
      <p:sp>
        <p:nvSpPr>
          <p:cNvPr id="9" name="Content Placeholder 3"/>
          <p:cNvSpPr>
            <a:spLocks noGrp="1"/>
          </p:cNvSpPr>
          <p:nvPr>
            <p:ph sz="half" idx="2"/>
          </p:nvPr>
        </p:nvSpPr>
        <p:spPr>
          <a:xfrm>
            <a:off x="6096002" y="1268760"/>
            <a:ext cx="5757333"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10" name="Content Placeholder 3"/>
          <p:cNvSpPr>
            <a:spLocks noGrp="1"/>
          </p:cNvSpPr>
          <p:nvPr>
            <p:ph sz="half" idx="10"/>
          </p:nvPr>
        </p:nvSpPr>
        <p:spPr>
          <a:xfrm>
            <a:off x="304800" y="1268760"/>
            <a:ext cx="5609167" cy="25748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1" name="Content Placeholder 3"/>
          <p:cNvSpPr>
            <a:spLocks noGrp="1"/>
          </p:cNvSpPr>
          <p:nvPr>
            <p:ph sz="half" idx="11"/>
          </p:nvPr>
        </p:nvSpPr>
        <p:spPr>
          <a:xfrm>
            <a:off x="309546" y="3915594"/>
            <a:ext cx="5609167" cy="2304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84362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4"/>
            <a:ext cx="11425767" cy="720080"/>
          </a:xfrm>
        </p:spPr>
        <p:txBody>
          <a:bodyPr/>
          <a:lstStyle/>
          <a:p>
            <a:r>
              <a:rPr lang="en-US"/>
              <a:t>Click to edit Master title style</a:t>
            </a:r>
            <a:endParaRPr lang="es-ES"/>
          </a:p>
        </p:txBody>
      </p:sp>
      <p:sp>
        <p:nvSpPr>
          <p:cNvPr id="3" name="Content Placeholder 2"/>
          <p:cNvSpPr>
            <a:spLocks noGrp="1"/>
          </p:cNvSpPr>
          <p:nvPr>
            <p:ph sz="half" idx="1"/>
          </p:nvPr>
        </p:nvSpPr>
        <p:spPr>
          <a:xfrm>
            <a:off x="431801" y="1268760"/>
            <a:ext cx="5609167"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Content Placeholder 3"/>
          <p:cNvSpPr>
            <a:spLocks noGrp="1"/>
          </p:cNvSpPr>
          <p:nvPr>
            <p:ph sz="half" idx="2"/>
          </p:nvPr>
        </p:nvSpPr>
        <p:spPr>
          <a:xfrm>
            <a:off x="6244167" y="1268760"/>
            <a:ext cx="5609167"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1895394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ati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636" y="1268761"/>
            <a:ext cx="5547352"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2635" y="1844825"/>
            <a:ext cx="5547353" cy="44349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5" name="Text Placeholder 4"/>
          <p:cNvSpPr>
            <a:spLocks noGrp="1"/>
          </p:cNvSpPr>
          <p:nvPr>
            <p:ph type="body" sz="quarter" idx="3"/>
          </p:nvPr>
        </p:nvSpPr>
        <p:spPr>
          <a:xfrm>
            <a:off x="6384031" y="1236912"/>
            <a:ext cx="54735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84033" y="1876675"/>
            <a:ext cx="5473535" cy="43979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7" name="Title 1"/>
          <p:cNvSpPr>
            <a:spLocks noGrp="1"/>
          </p:cNvSpPr>
          <p:nvPr>
            <p:ph type="title"/>
          </p:nvPr>
        </p:nvSpPr>
        <p:spPr>
          <a:xfrm>
            <a:off x="431801" y="404664"/>
            <a:ext cx="11425767" cy="720080"/>
          </a:xfrm>
        </p:spPr>
        <p:txBody>
          <a:bodyPr/>
          <a:lstStyle/>
          <a:p>
            <a:r>
              <a:rPr lang="en-US"/>
              <a:t>Click to edit Master title style</a:t>
            </a:r>
            <a:endParaRPr lang="es-ES"/>
          </a:p>
        </p:txBody>
      </p:sp>
    </p:spTree>
    <p:extLst>
      <p:ext uri="{BB962C8B-B14F-4D97-AF65-F5344CB8AC3E}">
        <p14:creationId xmlns:p14="http://schemas.microsoft.com/office/powerpoint/2010/main" val="4009542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5"/>
            <a:ext cx="11425767" cy="720080"/>
          </a:xfrm>
        </p:spPr>
        <p:txBody>
          <a:bodyPr/>
          <a:lstStyle/>
          <a:p>
            <a:r>
              <a:rPr lang="en-US" dirty="0"/>
              <a:t>Click to edit Master title style</a:t>
            </a:r>
            <a:endParaRPr lang="es-ES" dirty="0"/>
          </a:p>
        </p:txBody>
      </p:sp>
    </p:spTree>
    <p:extLst>
      <p:ext uri="{BB962C8B-B14F-4D97-AF65-F5344CB8AC3E}">
        <p14:creationId xmlns:p14="http://schemas.microsoft.com/office/powerpoint/2010/main" val="181092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 blocks">
    <p:spTree>
      <p:nvGrpSpPr>
        <p:cNvPr id="1" name=""/>
        <p:cNvGrpSpPr/>
        <p:nvPr/>
      </p:nvGrpSpPr>
      <p:grpSpPr>
        <a:xfrm>
          <a:off x="0" y="0"/>
          <a:ext cx="0" cy="0"/>
          <a:chOff x="0" y="0"/>
          <a:chExt cx="0" cy="0"/>
        </a:xfrm>
      </p:grpSpPr>
      <p:sp>
        <p:nvSpPr>
          <p:cNvPr id="8" name="Title 1"/>
          <p:cNvSpPr>
            <a:spLocks noGrp="1"/>
          </p:cNvSpPr>
          <p:nvPr>
            <p:ph type="title"/>
          </p:nvPr>
        </p:nvSpPr>
        <p:spPr>
          <a:xfrm>
            <a:off x="304801" y="404664"/>
            <a:ext cx="11552767" cy="720080"/>
          </a:xfrm>
        </p:spPr>
        <p:txBody>
          <a:bodyPr/>
          <a:lstStyle/>
          <a:p>
            <a:r>
              <a:rPr lang="en-US" dirty="0"/>
              <a:t>Click to edit Master title style</a:t>
            </a:r>
            <a:endParaRPr lang="es-ES" dirty="0"/>
          </a:p>
        </p:txBody>
      </p:sp>
      <p:sp>
        <p:nvSpPr>
          <p:cNvPr id="9" name="Content Placeholder 3"/>
          <p:cNvSpPr>
            <a:spLocks noGrp="1"/>
          </p:cNvSpPr>
          <p:nvPr>
            <p:ph sz="half" idx="2"/>
          </p:nvPr>
        </p:nvSpPr>
        <p:spPr>
          <a:xfrm>
            <a:off x="6096002" y="1268760"/>
            <a:ext cx="5757333"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10" name="Content Placeholder 3"/>
          <p:cNvSpPr>
            <a:spLocks noGrp="1"/>
          </p:cNvSpPr>
          <p:nvPr>
            <p:ph sz="half" idx="10"/>
          </p:nvPr>
        </p:nvSpPr>
        <p:spPr>
          <a:xfrm>
            <a:off x="304800" y="1268760"/>
            <a:ext cx="5609167" cy="25748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1" name="Content Placeholder 3"/>
          <p:cNvSpPr>
            <a:spLocks noGrp="1"/>
          </p:cNvSpPr>
          <p:nvPr>
            <p:ph sz="half" idx="11"/>
          </p:nvPr>
        </p:nvSpPr>
        <p:spPr>
          <a:xfrm>
            <a:off x="309546" y="3915594"/>
            <a:ext cx="5609167" cy="2304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graphicFrame>
        <p:nvGraphicFramePr>
          <p:cNvPr id="6" name="Table 5"/>
          <p:cNvGraphicFramePr>
            <a:graphicFrameLocks noGrp="1"/>
          </p:cNvGraphicFramePr>
          <p:nvPr userDrawn="1">
            <p:extLst>
              <p:ext uri="{D42A27DB-BD31-4B8C-83A1-F6EECF244321}">
                <p14:modId xmlns:p14="http://schemas.microsoft.com/office/powerpoint/2010/main" val="1311693693"/>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552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609601" y="476673"/>
            <a:ext cx="4011084" cy="740545"/>
          </a:xfrm>
        </p:spPr>
        <p:txBody>
          <a:bodyPr anchor="b"/>
          <a:lstStyle>
            <a:lvl1pPr algn="l">
              <a:defRPr sz="2000" b="1"/>
            </a:lvl1pPr>
          </a:lstStyle>
          <a:p>
            <a:r>
              <a:rPr lang="en-US"/>
              <a:t>Click to edit Master title style</a:t>
            </a:r>
            <a:endParaRPr lang="es-ES" dirty="0"/>
          </a:p>
        </p:txBody>
      </p:sp>
      <p:sp>
        <p:nvSpPr>
          <p:cNvPr id="3" name="Content Placeholder 2"/>
          <p:cNvSpPr>
            <a:spLocks noGrp="1"/>
          </p:cNvSpPr>
          <p:nvPr>
            <p:ph idx="1"/>
          </p:nvPr>
        </p:nvSpPr>
        <p:spPr>
          <a:xfrm>
            <a:off x="4766733" y="476673"/>
            <a:ext cx="6815667" cy="5853113"/>
          </a:xfrm>
        </p:spPr>
        <p:txBody>
          <a:bodyPr/>
          <a:lstStyle>
            <a:lvl1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1pPr>
            <a:lvl2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2pPr>
            <a:lvl3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3pPr>
            <a:lvl4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4pPr>
            <a:lvl5pPr algn="l" rtl="0" eaLnBrk="1" fontAlgn="base" hangingPunct="1">
              <a:lnSpc>
                <a:spcPct val="95000"/>
              </a:lnSpc>
              <a:spcBef>
                <a:spcPct val="20000"/>
              </a:spcBef>
              <a:spcAft>
                <a:spcPct val="0"/>
              </a:spcAft>
              <a:defRPr lang="es-ES" sz="2400" dirty="0">
                <a:solidFill>
                  <a:schemeClr val="accent4"/>
                </a:solidFill>
                <a:latin typeface="+mn-lt"/>
                <a:ea typeface="+mn-ea"/>
                <a:cs typeface="+mn-cs"/>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Text Placeholder 3"/>
          <p:cNvSpPr>
            <a:spLocks noGrp="1"/>
          </p:cNvSpPr>
          <p:nvPr>
            <p:ph type="body" sz="half" idx="2"/>
          </p:nvPr>
        </p:nvSpPr>
        <p:spPr>
          <a:xfrm>
            <a:off x="609601" y="1340768"/>
            <a:ext cx="4011084" cy="4989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4166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389717" y="4653136"/>
            <a:ext cx="7315200" cy="638746"/>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389717" y="404664"/>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ES" noProof="0"/>
          </a:p>
        </p:txBody>
      </p:sp>
      <p:sp>
        <p:nvSpPr>
          <p:cNvPr id="4" name="Text Placeholder 3"/>
          <p:cNvSpPr>
            <a:spLocks noGrp="1"/>
          </p:cNvSpPr>
          <p:nvPr>
            <p:ph type="body" sz="half" idx="2"/>
          </p:nvPr>
        </p:nvSpPr>
        <p:spPr>
          <a:xfrm>
            <a:off x="2389717" y="5301208"/>
            <a:ext cx="7315200" cy="1017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1623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2 Marcador de tabla"/>
          <p:cNvSpPr>
            <a:spLocks noGrp="1"/>
          </p:cNvSpPr>
          <p:nvPr>
            <p:ph type="tbl" idx="1"/>
          </p:nvPr>
        </p:nvSpPr>
        <p:spPr>
          <a:xfrm>
            <a:off x="431799" y="1268760"/>
            <a:ext cx="11425767" cy="4886002"/>
          </a:xfrm>
        </p:spPr>
        <p:txBody>
          <a:bodyPr/>
          <a:lstStyle/>
          <a:p>
            <a:r>
              <a:rPr lang="en-US" dirty="0"/>
              <a:t>Click icon to add table</a:t>
            </a:r>
          </a:p>
        </p:txBody>
      </p:sp>
      <p:sp>
        <p:nvSpPr>
          <p:cNvPr id="4" name="Title 1"/>
          <p:cNvSpPr>
            <a:spLocks noGrp="1"/>
          </p:cNvSpPr>
          <p:nvPr>
            <p:ph type="title"/>
          </p:nvPr>
        </p:nvSpPr>
        <p:spPr>
          <a:xfrm>
            <a:off x="431801" y="404664"/>
            <a:ext cx="11425767" cy="720080"/>
          </a:xfrm>
        </p:spPr>
        <p:txBody>
          <a:bodyPr/>
          <a:lstStyle/>
          <a:p>
            <a:r>
              <a:rPr lang="en-US" dirty="0"/>
              <a:t>Click to edit Master title style</a:t>
            </a:r>
            <a:endParaRPr lang="es-ES" dirty="0"/>
          </a:p>
        </p:txBody>
      </p:sp>
    </p:spTree>
    <p:extLst>
      <p:ext uri="{BB962C8B-B14F-4D97-AF65-F5344CB8AC3E}">
        <p14:creationId xmlns:p14="http://schemas.microsoft.com/office/powerpoint/2010/main" val="2139758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s-E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3406467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layou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2185" y="711200"/>
            <a:ext cx="2855383" cy="5703888"/>
          </a:xfrm>
        </p:spPr>
        <p:txBody>
          <a:bodyPr vert="eaVert"/>
          <a:lstStyle/>
          <a:p>
            <a:r>
              <a:rPr lang="en-US" dirty="0"/>
              <a:t>Click to edit Master title style</a:t>
            </a:r>
            <a:endParaRPr lang="es-ES" dirty="0"/>
          </a:p>
        </p:txBody>
      </p:sp>
      <p:sp>
        <p:nvSpPr>
          <p:cNvPr id="3" name="Vertical Text Placeholder 2"/>
          <p:cNvSpPr>
            <a:spLocks noGrp="1"/>
          </p:cNvSpPr>
          <p:nvPr>
            <p:ph type="body" orient="vert" idx="1"/>
          </p:nvPr>
        </p:nvSpPr>
        <p:spPr>
          <a:xfrm>
            <a:off x="431800" y="711200"/>
            <a:ext cx="8367184" cy="570388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3061716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3" name="Rectangle 2"/>
          <p:cNvSpPr/>
          <p:nvPr userDrawn="1"/>
        </p:nvSpPr>
        <p:spPr>
          <a:xfrm>
            <a:off x="0" y="0"/>
            <a:ext cx="12192000" cy="252000"/>
          </a:xfrm>
          <a:prstGeom prst="rect">
            <a:avLst/>
          </a:prstGeom>
          <a:solidFill>
            <a:schemeClr val="bg1"/>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Tree>
    <p:extLst>
      <p:ext uri="{BB962C8B-B14F-4D97-AF65-F5344CB8AC3E}">
        <p14:creationId xmlns:p14="http://schemas.microsoft.com/office/powerpoint/2010/main" val="31105779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UOS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56373" y="5869690"/>
            <a:ext cx="2256433" cy="799670"/>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1945" y="5949281"/>
            <a:ext cx="5002144" cy="587046"/>
          </a:xfrm>
          <a:prstGeom prst="rect">
            <a:avLst/>
          </a:prstGeom>
        </p:spPr>
      </p:pic>
      <p:sp>
        <p:nvSpPr>
          <p:cNvPr id="13"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0"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182530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UPF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68342" y="5890408"/>
            <a:ext cx="2804644" cy="706944"/>
          </a:xfrm>
          <a:prstGeom prst="rect">
            <a:avLst/>
          </a:prstGeom>
        </p:spPr>
      </p:pic>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1944" y="5985680"/>
            <a:ext cx="5211981" cy="611672"/>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68341" y="5890408"/>
            <a:ext cx="2804644" cy="706944"/>
          </a:xfrm>
          <a:prstGeom prst="rect">
            <a:avLst/>
          </a:prstGeom>
        </p:spPr>
      </p:pic>
      <p:pic>
        <p:nvPicPr>
          <p:cNvPr id="14" name="Picture 1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39351" y="5971836"/>
            <a:ext cx="5002144" cy="587046"/>
          </a:xfrm>
          <a:prstGeom prst="rect">
            <a:avLst/>
          </a:prstGeom>
        </p:spPr>
      </p:pic>
      <p:sp>
        <p:nvSpPr>
          <p:cNvPr id="11"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5"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4140473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UOS and UPF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56373" y="5301209"/>
            <a:ext cx="2184639" cy="77422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579583" y="6165305"/>
            <a:ext cx="2181047" cy="549759"/>
          </a:xfrm>
          <a:prstGeom prst="rect">
            <a:avLst/>
          </a:prstGeom>
        </p:spPr>
      </p:pic>
      <p:pic>
        <p:nvPicPr>
          <p:cNvPr id="10" name="Picture 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11944" y="5985680"/>
            <a:ext cx="5211981" cy="611672"/>
          </a:xfrm>
          <a:prstGeom prst="rect">
            <a:avLst/>
          </a:prstGeom>
        </p:spPr>
      </p:pic>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552383" y="5301208"/>
            <a:ext cx="2184639" cy="774227"/>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648395" y="6165304"/>
            <a:ext cx="2181047" cy="549759"/>
          </a:xfrm>
          <a:prstGeom prst="rect">
            <a:avLst/>
          </a:prstGeom>
        </p:spPr>
      </p:pic>
      <p:pic>
        <p:nvPicPr>
          <p:cNvPr id="18" name="Picture 1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03966" y="5733256"/>
            <a:ext cx="5211981" cy="611672"/>
          </a:xfrm>
          <a:prstGeom prst="rect">
            <a:avLst/>
          </a:prstGeom>
        </p:spPr>
      </p:pic>
      <p:sp>
        <p:nvSpPr>
          <p:cNvPr id="12"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9"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2292163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PF and UOS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579583" y="6056587"/>
            <a:ext cx="2085036" cy="738928"/>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579583" y="5399522"/>
            <a:ext cx="2181047" cy="549759"/>
          </a:xfrm>
          <a:prstGeom prst="rect">
            <a:avLst/>
          </a:prstGeom>
        </p:spPr>
      </p:pic>
      <p:pic>
        <p:nvPicPr>
          <p:cNvPr id="10" name="Picture 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11944" y="5985680"/>
            <a:ext cx="5211981" cy="611672"/>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552385" y="6030282"/>
            <a:ext cx="2085036" cy="738928"/>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579583" y="5373217"/>
            <a:ext cx="2181047" cy="549759"/>
          </a:xfrm>
          <a:prstGeom prst="rect">
            <a:avLst/>
          </a:prstGeom>
        </p:spPr>
      </p:pic>
      <p:pic>
        <p:nvPicPr>
          <p:cNvPr id="16" name="Picture 15"/>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31371" y="5814379"/>
            <a:ext cx="5211981" cy="611672"/>
          </a:xfrm>
          <a:prstGeom prst="rect">
            <a:avLst/>
          </a:prstGeom>
        </p:spPr>
      </p:pic>
      <p:sp>
        <p:nvSpPr>
          <p:cNvPr id="17"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8"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184526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4"/>
            <a:ext cx="11425767" cy="720080"/>
          </a:xfrm>
        </p:spPr>
        <p:txBody>
          <a:bodyPr/>
          <a:lstStyle/>
          <a:p>
            <a:r>
              <a:rPr lang="en-US" dirty="0"/>
              <a:t>Click to edit Master title style</a:t>
            </a:r>
            <a:endParaRPr lang="es-ES" dirty="0"/>
          </a:p>
        </p:txBody>
      </p:sp>
      <p:sp>
        <p:nvSpPr>
          <p:cNvPr id="3" name="Content Placeholder 2"/>
          <p:cNvSpPr>
            <a:spLocks noGrp="1"/>
          </p:cNvSpPr>
          <p:nvPr>
            <p:ph sz="half" idx="1"/>
          </p:nvPr>
        </p:nvSpPr>
        <p:spPr>
          <a:xfrm>
            <a:off x="431801" y="1268760"/>
            <a:ext cx="5609167"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4" name="Content Placeholder 3"/>
          <p:cNvSpPr>
            <a:spLocks noGrp="1"/>
          </p:cNvSpPr>
          <p:nvPr>
            <p:ph sz="half" idx="2"/>
          </p:nvPr>
        </p:nvSpPr>
        <p:spPr>
          <a:xfrm>
            <a:off x="6244167" y="1268760"/>
            <a:ext cx="5609167"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graphicFrame>
        <p:nvGraphicFramePr>
          <p:cNvPr id="5" name="Table 4"/>
          <p:cNvGraphicFramePr>
            <a:graphicFrameLocks noGrp="1"/>
          </p:cNvGraphicFramePr>
          <p:nvPr userDrawn="1">
            <p:extLst>
              <p:ext uri="{D42A27DB-BD31-4B8C-83A1-F6EECF244321}">
                <p14:modId xmlns:p14="http://schemas.microsoft.com/office/powerpoint/2010/main" val="3445293020"/>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21448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0272464" cy="6858000"/>
          </a:xfrm>
          <a:prstGeom prst="rect">
            <a:avLst/>
          </a:prstGeom>
        </p:spPr>
      </p:pic>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19536" y="0"/>
            <a:ext cx="10272464"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01</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9133041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02</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4004469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03</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1464217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04</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752830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05</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2608380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06</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11397900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7">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07</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6139569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8">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08</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7992077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576064"/>
          </a:xfrm>
        </p:spPr>
        <p:txBody>
          <a:bodyPr/>
          <a:lstStyle>
            <a:lvl1pPr>
              <a:defRPr>
                <a:solidFill>
                  <a:srgbClr val="6B5299"/>
                </a:solidFill>
              </a:defRPr>
            </a:lvl1pPr>
          </a:lstStyle>
          <a:p>
            <a:r>
              <a:rPr lang="en-US" dirty="0"/>
              <a:t>Click to edit Master title style</a:t>
            </a:r>
            <a:endParaRPr lang="es-ES" dirty="0"/>
          </a:p>
        </p:txBody>
      </p:sp>
      <p:sp>
        <p:nvSpPr>
          <p:cNvPr id="3" name="Content Placeholder 2"/>
          <p:cNvSpPr>
            <a:spLocks noGrp="1"/>
          </p:cNvSpPr>
          <p:nvPr>
            <p:ph idx="1"/>
          </p:nvPr>
        </p:nvSpPr>
        <p:spPr>
          <a:xfrm>
            <a:off x="431800" y="908720"/>
            <a:ext cx="11421533" cy="5127824"/>
          </a:xfrm>
        </p:spPr>
        <p:txBody>
          <a:bodyPr/>
          <a:lstStyle>
            <a:lvl1pPr>
              <a:defRPr>
                <a:solidFill>
                  <a:srgbClr val="6B5299"/>
                </a:solidFill>
              </a:defRPr>
            </a:lvl1pPr>
            <a:lvl2pPr>
              <a:defRPr>
                <a:solidFill>
                  <a:srgbClr val="6B5299"/>
                </a:solidFill>
              </a:defRPr>
            </a:lvl2pPr>
            <a:lvl3pPr>
              <a:defRPr>
                <a:solidFill>
                  <a:srgbClr val="6B5299"/>
                </a:solidFill>
              </a:defRPr>
            </a:lvl3pPr>
            <a:lvl4pPr>
              <a:defRPr>
                <a:solidFill>
                  <a:srgbClr val="6B5299"/>
                </a:solidFill>
              </a:defRPr>
            </a:lvl4pPr>
            <a:lvl5pPr>
              <a:defRPr>
                <a:solidFill>
                  <a:srgbClr val="6B529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16204009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304801" y="332656"/>
            <a:ext cx="11552767" cy="1066800"/>
          </a:xfrm>
        </p:spPr>
        <p:txBody>
          <a:bodyPr/>
          <a:lstStyle/>
          <a:p>
            <a:r>
              <a:rPr lang="en-US"/>
              <a:t>Click to edit Master title style</a:t>
            </a:r>
            <a:endParaRPr lang="es-ES" dirty="0"/>
          </a:p>
        </p:txBody>
      </p:sp>
      <p:sp>
        <p:nvSpPr>
          <p:cNvPr id="9" name="Content Placeholder 3"/>
          <p:cNvSpPr>
            <a:spLocks noGrp="1"/>
          </p:cNvSpPr>
          <p:nvPr>
            <p:ph sz="half" idx="2"/>
          </p:nvPr>
        </p:nvSpPr>
        <p:spPr>
          <a:xfrm>
            <a:off x="6096002" y="1502246"/>
            <a:ext cx="5757333"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10" name="Content Placeholder 3"/>
          <p:cNvSpPr>
            <a:spLocks noGrp="1"/>
          </p:cNvSpPr>
          <p:nvPr>
            <p:ph sz="half" idx="10"/>
          </p:nvPr>
        </p:nvSpPr>
        <p:spPr>
          <a:xfrm>
            <a:off x="304800" y="1502246"/>
            <a:ext cx="5609167" cy="221478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1"/>
          </p:nvPr>
        </p:nvSpPr>
        <p:spPr>
          <a:xfrm>
            <a:off x="309546" y="3789040"/>
            <a:ext cx="5609167" cy="2304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7157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ti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636" y="1268761"/>
            <a:ext cx="5547352"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2635" y="1844825"/>
            <a:ext cx="5547353" cy="44349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5" name="Text Placeholder 4"/>
          <p:cNvSpPr>
            <a:spLocks noGrp="1"/>
          </p:cNvSpPr>
          <p:nvPr>
            <p:ph type="body" sz="quarter" idx="3"/>
          </p:nvPr>
        </p:nvSpPr>
        <p:spPr>
          <a:xfrm>
            <a:off x="6384031" y="1236912"/>
            <a:ext cx="54735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84033" y="1876675"/>
            <a:ext cx="5473535" cy="43979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7" name="Title 1"/>
          <p:cNvSpPr>
            <a:spLocks noGrp="1"/>
          </p:cNvSpPr>
          <p:nvPr>
            <p:ph type="title"/>
          </p:nvPr>
        </p:nvSpPr>
        <p:spPr>
          <a:xfrm>
            <a:off x="431801" y="404664"/>
            <a:ext cx="11425767" cy="720080"/>
          </a:xfrm>
        </p:spPr>
        <p:txBody>
          <a:bodyPr/>
          <a:lstStyle/>
          <a:p>
            <a:r>
              <a:rPr lang="en-US"/>
              <a:t>Click to edit Master title style</a:t>
            </a:r>
            <a:endParaRPr lang="es-ES"/>
          </a:p>
        </p:txBody>
      </p:sp>
      <p:graphicFrame>
        <p:nvGraphicFramePr>
          <p:cNvPr id="8" name="Table 7"/>
          <p:cNvGraphicFramePr>
            <a:graphicFrameLocks noGrp="1"/>
          </p:cNvGraphicFramePr>
          <p:nvPr userDrawn="1">
            <p:extLst>
              <p:ext uri="{D42A27DB-BD31-4B8C-83A1-F6EECF244321}">
                <p14:modId xmlns:p14="http://schemas.microsoft.com/office/powerpoint/2010/main" val="875511318"/>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95245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s-E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718057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1066800"/>
          </a:xfrm>
        </p:spPr>
        <p:txBody>
          <a:bodyPr/>
          <a:lstStyle/>
          <a:p>
            <a:r>
              <a:rPr lang="en-US" dirty="0"/>
              <a:t>Click to edit Master title style</a:t>
            </a:r>
            <a:endParaRPr lang="es-ES" dirty="0"/>
          </a:p>
        </p:txBody>
      </p:sp>
      <p:sp>
        <p:nvSpPr>
          <p:cNvPr id="3" name="Content Placeholder 2"/>
          <p:cNvSpPr>
            <a:spLocks noGrp="1"/>
          </p:cNvSpPr>
          <p:nvPr>
            <p:ph sz="half" idx="1"/>
          </p:nvPr>
        </p:nvSpPr>
        <p:spPr>
          <a:xfrm>
            <a:off x="431801" y="1445494"/>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Content Placeholder 3"/>
          <p:cNvSpPr>
            <a:spLocks noGrp="1"/>
          </p:cNvSpPr>
          <p:nvPr>
            <p:ph sz="half" idx="2"/>
          </p:nvPr>
        </p:nvSpPr>
        <p:spPr>
          <a:xfrm>
            <a:off x="6244167" y="1445494"/>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41582084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13779"/>
            <a:ext cx="10972800" cy="1143000"/>
          </a:xfrm>
        </p:spPr>
        <p:txBody>
          <a:bodyPr/>
          <a:lstStyle>
            <a:lvl1pPr>
              <a:defRPr/>
            </a:lvl1pPr>
          </a:lstStyle>
          <a:p>
            <a:r>
              <a:rPr lang="en-US" dirty="0"/>
              <a:t>Click to edit Master title style</a:t>
            </a:r>
            <a:endParaRPr lang="es-ES" dirty="0"/>
          </a:p>
        </p:txBody>
      </p:sp>
      <p:sp>
        <p:nvSpPr>
          <p:cNvPr id="3" name="Text Placeholder 2"/>
          <p:cNvSpPr>
            <a:spLocks noGrp="1"/>
          </p:cNvSpPr>
          <p:nvPr>
            <p:ph type="body" idx="1"/>
          </p:nvPr>
        </p:nvSpPr>
        <p:spPr>
          <a:xfrm>
            <a:off x="609600" y="157425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14016"/>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93368" y="157425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214016"/>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37692568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1066800"/>
          </a:xfrm>
        </p:spPr>
        <p:txBody>
          <a:bodyPr/>
          <a:lstStyle>
            <a:lvl1pPr>
              <a:defRPr>
                <a:solidFill>
                  <a:srgbClr val="6B5299"/>
                </a:solidFill>
              </a:defRPr>
            </a:lvl1pPr>
          </a:lstStyle>
          <a:p>
            <a:r>
              <a:rPr lang="en-US" dirty="0"/>
              <a:t>Click to edit Master title style</a:t>
            </a:r>
            <a:endParaRPr lang="es-ES" dirty="0"/>
          </a:p>
        </p:txBody>
      </p:sp>
    </p:spTree>
    <p:extLst>
      <p:ext uri="{BB962C8B-B14F-4D97-AF65-F5344CB8AC3E}">
        <p14:creationId xmlns:p14="http://schemas.microsoft.com/office/powerpoint/2010/main" val="1637049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528215"/>
            <a:ext cx="4011084" cy="1162050"/>
          </a:xfrm>
        </p:spPr>
        <p:txBody>
          <a:bodyPr anchor="b"/>
          <a:lstStyle>
            <a:lvl1pPr algn="l">
              <a:defRPr sz="2000" b="1"/>
            </a:lvl1pPr>
          </a:lstStyle>
          <a:p>
            <a:r>
              <a:rPr lang="en-US"/>
              <a:t>Click to edit Master title style</a:t>
            </a:r>
            <a:endParaRPr lang="es-ES" dirty="0"/>
          </a:p>
        </p:txBody>
      </p:sp>
      <p:sp>
        <p:nvSpPr>
          <p:cNvPr id="3" name="Content Placeholder 2"/>
          <p:cNvSpPr>
            <a:spLocks noGrp="1"/>
          </p:cNvSpPr>
          <p:nvPr>
            <p:ph idx="1"/>
          </p:nvPr>
        </p:nvSpPr>
        <p:spPr>
          <a:xfrm>
            <a:off x="4766733" y="528216"/>
            <a:ext cx="6815667" cy="5853113"/>
          </a:xfrm>
        </p:spPr>
        <p:txBody>
          <a:bodyPr/>
          <a:lstStyle>
            <a:lvl1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1pPr>
            <a:lvl2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2pPr>
            <a:lvl3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3pPr>
            <a:lvl4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4pPr>
            <a:lvl5pPr algn="l" rtl="0" eaLnBrk="1" fontAlgn="base" hangingPunct="1">
              <a:lnSpc>
                <a:spcPct val="95000"/>
              </a:lnSpc>
              <a:spcBef>
                <a:spcPct val="20000"/>
              </a:spcBef>
              <a:spcAft>
                <a:spcPct val="0"/>
              </a:spcAft>
              <a:defRPr lang="es-ES" sz="2400" dirty="0">
                <a:solidFill>
                  <a:schemeClr val="accent4"/>
                </a:solidFill>
                <a:latin typeface="+mn-lt"/>
                <a:ea typeface="+mn-ea"/>
                <a:cs typeface="+mn-cs"/>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Text Placeholder 3"/>
          <p:cNvSpPr>
            <a:spLocks noGrp="1"/>
          </p:cNvSpPr>
          <p:nvPr>
            <p:ph type="body" sz="half" idx="2"/>
          </p:nvPr>
        </p:nvSpPr>
        <p:spPr>
          <a:xfrm>
            <a:off x="609601" y="1844824"/>
            <a:ext cx="4011084" cy="45365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1586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E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217858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31801" y="332656"/>
            <a:ext cx="11425767" cy="1066800"/>
          </a:xfrm>
        </p:spPr>
        <p:txBody>
          <a:bodyPr/>
          <a:lstStyle/>
          <a:p>
            <a:r>
              <a:rPr lang="en-US" dirty="0"/>
              <a:t>Click to edit Master title style</a:t>
            </a:r>
            <a:endParaRPr lang="es-ES" dirty="0"/>
          </a:p>
        </p:txBody>
      </p:sp>
      <p:sp>
        <p:nvSpPr>
          <p:cNvPr id="3" name="Vertical Text Placeholder 2"/>
          <p:cNvSpPr>
            <a:spLocks noGrp="1"/>
          </p:cNvSpPr>
          <p:nvPr>
            <p:ph type="body" orient="vert" idx="1"/>
          </p:nvPr>
        </p:nvSpPr>
        <p:spPr>
          <a:xfrm>
            <a:off x="431800" y="1445494"/>
            <a:ext cx="11421533" cy="4591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27240223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2185" y="711200"/>
            <a:ext cx="2855383" cy="570388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431800" y="711200"/>
            <a:ext cx="8367184" cy="570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21773920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UOS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219200"/>
            <a:ext cx="12192000" cy="5638800"/>
          </a:xfrm>
          <a:prstGeom prst="rect">
            <a:avLst/>
          </a:prstGeom>
        </p:spPr>
      </p:pic>
      <p:sp>
        <p:nvSpPr>
          <p:cNvPr id="2" name="Rectangle 1"/>
          <p:cNvSpPr/>
          <p:nvPr userDrawn="1"/>
        </p:nvSpPr>
        <p:spPr bwMode="auto">
          <a:xfrm>
            <a:off x="0" y="0"/>
            <a:ext cx="12192000" cy="1219200"/>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 sz="2400" b="0" i="0" u="none" strike="noStrike" kern="1200" cap="none" spc="0" normalizeH="0" baseline="0" noProof="0">
              <a:ln>
                <a:noFill/>
              </a:ln>
              <a:solidFill>
                <a:srgbClr val="0C2074"/>
              </a:solidFill>
              <a:effectLst/>
              <a:uLnTx/>
              <a:uFillTx/>
              <a:latin typeface="Gill Sans MT" pitchFamily="34" charset="0"/>
              <a:ea typeface="+mn-ea"/>
              <a:cs typeface="+mn-cs"/>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44139" y="323899"/>
            <a:ext cx="4580829" cy="53760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9350" y="148688"/>
            <a:ext cx="3936437" cy="856175"/>
          </a:xfrm>
          <a:prstGeom prst="rect">
            <a:avLst/>
          </a:prstGeom>
        </p:spPr>
      </p:pic>
    </p:spTree>
    <p:extLst>
      <p:ext uri="{BB962C8B-B14F-4D97-AF65-F5344CB8AC3E}">
        <p14:creationId xmlns:p14="http://schemas.microsoft.com/office/powerpoint/2010/main" val="2894870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UPF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219200"/>
            <a:ext cx="12192000" cy="5638800"/>
          </a:xfrm>
          <a:prstGeom prst="rect">
            <a:avLst/>
          </a:prstGeom>
        </p:spPr>
      </p:pic>
      <p:sp>
        <p:nvSpPr>
          <p:cNvPr id="2" name="Rectangle 1"/>
          <p:cNvSpPr/>
          <p:nvPr userDrawn="1"/>
        </p:nvSpPr>
        <p:spPr bwMode="auto">
          <a:xfrm>
            <a:off x="0" y="0"/>
            <a:ext cx="12192000" cy="1219200"/>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 sz="2400" b="0" i="0" u="none" strike="noStrike" kern="1200" cap="none" spc="0" normalizeH="0" baseline="0" noProof="0">
              <a:ln>
                <a:noFill/>
              </a:ln>
              <a:solidFill>
                <a:srgbClr val="0C2074"/>
              </a:solidFill>
              <a:effectLst/>
              <a:uLnTx/>
              <a:uFillTx/>
              <a:latin typeface="Gill Sans MT" pitchFamily="34" charset="0"/>
              <a:ea typeface="+mn-ea"/>
              <a:cs typeface="+mn-cs"/>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75811" y="323899"/>
            <a:ext cx="4580829" cy="537601"/>
          </a:xfrm>
          <a:prstGeom prst="rect">
            <a:avLst/>
          </a:prstGeom>
        </p:spPr>
      </p:pic>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96531" y="203742"/>
            <a:ext cx="2867555" cy="811716"/>
          </a:xfrm>
          <a:prstGeom prst="rect">
            <a:avLst/>
          </a:prstGeom>
        </p:spPr>
      </p:pic>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18605" y="206852"/>
            <a:ext cx="3085108" cy="777638"/>
          </a:xfrm>
          <a:prstGeom prst="rect">
            <a:avLst/>
          </a:prstGeom>
        </p:spPr>
      </p:pic>
    </p:spTree>
    <p:extLst>
      <p:ext uri="{BB962C8B-B14F-4D97-AF65-F5344CB8AC3E}">
        <p14:creationId xmlns:p14="http://schemas.microsoft.com/office/powerpoint/2010/main" val="166454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5"/>
            <a:ext cx="11425767" cy="720080"/>
          </a:xfrm>
        </p:spPr>
        <p:txBody>
          <a:bodyPr/>
          <a:lstStyle/>
          <a:p>
            <a:r>
              <a:rPr lang="en-US" dirty="0"/>
              <a:t>Click to edit Master title style</a:t>
            </a:r>
            <a:endParaRPr lang="es-ES" dirty="0"/>
          </a:p>
        </p:txBody>
      </p:sp>
      <p:graphicFrame>
        <p:nvGraphicFramePr>
          <p:cNvPr id="3" name="Table 2"/>
          <p:cNvGraphicFramePr>
            <a:graphicFrameLocks noGrp="1"/>
          </p:cNvGraphicFramePr>
          <p:nvPr userDrawn="1">
            <p:extLst>
              <p:ext uri="{D42A27DB-BD31-4B8C-83A1-F6EECF244321}">
                <p14:modId xmlns:p14="http://schemas.microsoft.com/office/powerpoint/2010/main" val="1976721206"/>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432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UOS and UPF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219200"/>
            <a:ext cx="12192000" cy="5638800"/>
          </a:xfrm>
          <a:prstGeom prst="rect">
            <a:avLst/>
          </a:prstGeom>
        </p:spPr>
      </p:pic>
      <p:sp>
        <p:nvSpPr>
          <p:cNvPr id="2" name="Rectangle 1"/>
          <p:cNvSpPr/>
          <p:nvPr userDrawn="1"/>
        </p:nvSpPr>
        <p:spPr bwMode="auto">
          <a:xfrm>
            <a:off x="0" y="0"/>
            <a:ext cx="12192000" cy="1219200"/>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 sz="2400" b="0" i="0" u="none" strike="noStrike" kern="1200" cap="none" spc="0" normalizeH="0" baseline="0" noProof="0">
              <a:ln>
                <a:noFill/>
              </a:ln>
              <a:solidFill>
                <a:srgbClr val="0C2074"/>
              </a:solidFill>
              <a:effectLst/>
              <a:uLnTx/>
              <a:uFillTx/>
              <a:latin typeface="Gill Sans MT" pitchFamily="34" charset="0"/>
              <a:ea typeface="+mn-ea"/>
              <a:cs typeface="+mn-cs"/>
            </a:endParaRP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260649"/>
            <a:ext cx="2304256" cy="767317"/>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31928" y="411788"/>
            <a:ext cx="3751608" cy="440284"/>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927648" y="332656"/>
            <a:ext cx="2423059" cy="610760"/>
          </a:xfrm>
          <a:prstGeom prst="rect">
            <a:avLst/>
          </a:prstGeom>
        </p:spPr>
      </p:pic>
      <p:pic>
        <p:nvPicPr>
          <p:cNvPr id="14" name="Picture 13"/>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5711957" y="304586"/>
            <a:ext cx="2400267" cy="679441"/>
          </a:xfrm>
          <a:prstGeom prst="rect">
            <a:avLst/>
          </a:prstGeom>
        </p:spPr>
      </p:pic>
    </p:spTree>
    <p:extLst>
      <p:ext uri="{BB962C8B-B14F-4D97-AF65-F5344CB8AC3E}">
        <p14:creationId xmlns:p14="http://schemas.microsoft.com/office/powerpoint/2010/main" val="3504686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pPr defTabSz="342900"/>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24338090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pPr defTabSz="342900"/>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21349811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pPr defTabSz="342900"/>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2730711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pPr defTabSz="342900"/>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42307117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pPr defTabSz="342900"/>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3750350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pPr defTabSz="342900"/>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2418071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pPr defTabSz="342900"/>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34726347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pPr defTabSz="342900"/>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14348538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pPr defTabSz="342900"/>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168915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609601" y="476673"/>
            <a:ext cx="4011084" cy="740545"/>
          </a:xfrm>
        </p:spPr>
        <p:txBody>
          <a:bodyPr anchor="b"/>
          <a:lstStyle>
            <a:lvl1pPr algn="l">
              <a:defRPr sz="2000" b="1"/>
            </a:lvl1pPr>
          </a:lstStyle>
          <a:p>
            <a:r>
              <a:rPr lang="en-US" dirty="0"/>
              <a:t>Click to edit Master title style</a:t>
            </a:r>
            <a:endParaRPr lang="es-ES" dirty="0"/>
          </a:p>
        </p:txBody>
      </p:sp>
      <p:sp>
        <p:nvSpPr>
          <p:cNvPr id="3" name="Content Placeholder 2"/>
          <p:cNvSpPr>
            <a:spLocks noGrp="1"/>
          </p:cNvSpPr>
          <p:nvPr>
            <p:ph idx="1"/>
          </p:nvPr>
        </p:nvSpPr>
        <p:spPr>
          <a:xfrm>
            <a:off x="4766733" y="476673"/>
            <a:ext cx="6815667" cy="5853113"/>
          </a:xfrm>
        </p:spPr>
        <p:txBody>
          <a:bodyPr/>
          <a:lstStyle>
            <a:lvl1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1pPr>
            <a:lvl2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2pPr>
            <a:lvl3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3pPr>
            <a:lvl4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4pPr>
            <a:lvl5pPr algn="l" rtl="0" eaLnBrk="1" fontAlgn="base" hangingPunct="1">
              <a:lnSpc>
                <a:spcPct val="95000"/>
              </a:lnSpc>
              <a:spcBef>
                <a:spcPct val="20000"/>
              </a:spcBef>
              <a:spcAft>
                <a:spcPct val="0"/>
              </a:spcAft>
              <a:defRPr lang="es-ES" sz="2400" dirty="0">
                <a:solidFill>
                  <a:schemeClr val="accent4"/>
                </a:solidFill>
                <a:latin typeface="+mn-lt"/>
                <a:ea typeface="+mn-ea"/>
                <a:cs typeface="+mn-cs"/>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4" name="Text Placeholder 3"/>
          <p:cNvSpPr>
            <a:spLocks noGrp="1"/>
          </p:cNvSpPr>
          <p:nvPr>
            <p:ph type="body" sz="half" idx="2"/>
          </p:nvPr>
        </p:nvSpPr>
        <p:spPr>
          <a:xfrm>
            <a:off x="609601" y="1340768"/>
            <a:ext cx="4011084" cy="4989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graphicFrame>
        <p:nvGraphicFramePr>
          <p:cNvPr id="5" name="Table 4"/>
          <p:cNvGraphicFramePr>
            <a:graphicFrameLocks noGrp="1"/>
          </p:cNvGraphicFramePr>
          <p:nvPr userDrawn="1">
            <p:extLst>
              <p:ext uri="{D42A27DB-BD31-4B8C-83A1-F6EECF244321}">
                <p14:modId xmlns:p14="http://schemas.microsoft.com/office/powerpoint/2010/main" val="1141358944"/>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05708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pPr defTabSz="342900"/>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37016067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pPr defTabSz="342900"/>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28624037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4"/>
            <a:ext cx="11425767" cy="720080"/>
          </a:xfrm>
        </p:spPr>
        <p:txBody>
          <a:bodyPr/>
          <a:lstStyle/>
          <a:p>
            <a:r>
              <a:rPr lang="en-US" dirty="0"/>
              <a:t>Click to edit Master title style</a:t>
            </a:r>
            <a:endParaRPr lang="es-ES" dirty="0"/>
          </a:p>
        </p:txBody>
      </p:sp>
      <p:sp>
        <p:nvSpPr>
          <p:cNvPr id="3" name="Content Placeholder 2"/>
          <p:cNvSpPr>
            <a:spLocks noGrp="1"/>
          </p:cNvSpPr>
          <p:nvPr>
            <p:ph idx="1"/>
          </p:nvPr>
        </p:nvSpPr>
        <p:spPr>
          <a:xfrm>
            <a:off x="431800" y="1268760"/>
            <a:ext cx="11421533" cy="49510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graphicFrame>
        <p:nvGraphicFramePr>
          <p:cNvPr id="4" name="Table 3"/>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55277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ree blocks">
    <p:spTree>
      <p:nvGrpSpPr>
        <p:cNvPr id="1" name=""/>
        <p:cNvGrpSpPr/>
        <p:nvPr/>
      </p:nvGrpSpPr>
      <p:grpSpPr>
        <a:xfrm>
          <a:off x="0" y="0"/>
          <a:ext cx="0" cy="0"/>
          <a:chOff x="0" y="0"/>
          <a:chExt cx="0" cy="0"/>
        </a:xfrm>
      </p:grpSpPr>
      <p:sp>
        <p:nvSpPr>
          <p:cNvPr id="8" name="Title 1"/>
          <p:cNvSpPr>
            <a:spLocks noGrp="1"/>
          </p:cNvSpPr>
          <p:nvPr>
            <p:ph type="title"/>
          </p:nvPr>
        </p:nvSpPr>
        <p:spPr>
          <a:xfrm>
            <a:off x="304801" y="404664"/>
            <a:ext cx="11552767" cy="720080"/>
          </a:xfrm>
        </p:spPr>
        <p:txBody>
          <a:bodyPr/>
          <a:lstStyle/>
          <a:p>
            <a:r>
              <a:rPr lang="en-US" dirty="0"/>
              <a:t>Click to edit Master title style</a:t>
            </a:r>
            <a:endParaRPr lang="es-ES" dirty="0"/>
          </a:p>
        </p:txBody>
      </p:sp>
      <p:sp>
        <p:nvSpPr>
          <p:cNvPr id="9" name="Content Placeholder 3"/>
          <p:cNvSpPr>
            <a:spLocks noGrp="1"/>
          </p:cNvSpPr>
          <p:nvPr>
            <p:ph sz="half" idx="2"/>
          </p:nvPr>
        </p:nvSpPr>
        <p:spPr>
          <a:xfrm>
            <a:off x="6096002" y="1268760"/>
            <a:ext cx="5757333"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10" name="Content Placeholder 3"/>
          <p:cNvSpPr>
            <a:spLocks noGrp="1"/>
          </p:cNvSpPr>
          <p:nvPr>
            <p:ph sz="half" idx="10"/>
          </p:nvPr>
        </p:nvSpPr>
        <p:spPr>
          <a:xfrm>
            <a:off x="304800" y="1268760"/>
            <a:ext cx="5609167" cy="257482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1" name="Content Placeholder 3"/>
          <p:cNvSpPr>
            <a:spLocks noGrp="1"/>
          </p:cNvSpPr>
          <p:nvPr>
            <p:ph sz="half" idx="11"/>
          </p:nvPr>
        </p:nvSpPr>
        <p:spPr>
          <a:xfrm>
            <a:off x="309546" y="3915594"/>
            <a:ext cx="5609167" cy="2304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graphicFrame>
        <p:nvGraphicFramePr>
          <p:cNvPr id="6" name="Table 5"/>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873135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4"/>
            <a:ext cx="11425767" cy="720080"/>
          </a:xfrm>
        </p:spPr>
        <p:txBody>
          <a:bodyPr/>
          <a:lstStyle/>
          <a:p>
            <a:r>
              <a:rPr lang="en-US" dirty="0"/>
              <a:t>Click to edit Master title style</a:t>
            </a:r>
            <a:endParaRPr lang="es-ES" dirty="0"/>
          </a:p>
        </p:txBody>
      </p:sp>
      <p:sp>
        <p:nvSpPr>
          <p:cNvPr id="3" name="Content Placeholder 2"/>
          <p:cNvSpPr>
            <a:spLocks noGrp="1"/>
          </p:cNvSpPr>
          <p:nvPr>
            <p:ph sz="half" idx="1"/>
          </p:nvPr>
        </p:nvSpPr>
        <p:spPr>
          <a:xfrm>
            <a:off x="431801" y="1268760"/>
            <a:ext cx="5609167"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4" name="Content Placeholder 3"/>
          <p:cNvSpPr>
            <a:spLocks noGrp="1"/>
          </p:cNvSpPr>
          <p:nvPr>
            <p:ph sz="half" idx="2"/>
          </p:nvPr>
        </p:nvSpPr>
        <p:spPr>
          <a:xfrm>
            <a:off x="6244167" y="1268760"/>
            <a:ext cx="5609167" cy="49510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graphicFrame>
        <p:nvGraphicFramePr>
          <p:cNvPr id="5" name="Table 4"/>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14079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ati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636" y="1268761"/>
            <a:ext cx="5547352" cy="5760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2635" y="1844825"/>
            <a:ext cx="5547353" cy="44349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5" name="Text Placeholder 4"/>
          <p:cNvSpPr>
            <a:spLocks noGrp="1"/>
          </p:cNvSpPr>
          <p:nvPr>
            <p:ph type="body" sz="quarter" idx="3"/>
          </p:nvPr>
        </p:nvSpPr>
        <p:spPr>
          <a:xfrm>
            <a:off x="6384031" y="1236912"/>
            <a:ext cx="54735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84033" y="1876675"/>
            <a:ext cx="5473535" cy="43979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7" name="Title 1"/>
          <p:cNvSpPr>
            <a:spLocks noGrp="1"/>
          </p:cNvSpPr>
          <p:nvPr>
            <p:ph type="title"/>
          </p:nvPr>
        </p:nvSpPr>
        <p:spPr>
          <a:xfrm>
            <a:off x="431801" y="404664"/>
            <a:ext cx="11425767" cy="720080"/>
          </a:xfrm>
        </p:spPr>
        <p:txBody>
          <a:bodyPr/>
          <a:lstStyle/>
          <a:p>
            <a:r>
              <a:rPr lang="en-US"/>
              <a:t>Click to edit Master title style</a:t>
            </a:r>
            <a:endParaRPr lang="es-ES"/>
          </a:p>
        </p:txBody>
      </p:sp>
      <p:graphicFrame>
        <p:nvGraphicFramePr>
          <p:cNvPr id="8" name="Table 7"/>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4867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1"/>
          <p:cNvSpPr>
            <a:spLocks noGrp="1"/>
          </p:cNvSpPr>
          <p:nvPr>
            <p:ph type="title"/>
          </p:nvPr>
        </p:nvSpPr>
        <p:spPr>
          <a:xfrm>
            <a:off x="431801" y="404665"/>
            <a:ext cx="11425767" cy="720080"/>
          </a:xfrm>
        </p:spPr>
        <p:txBody>
          <a:bodyPr/>
          <a:lstStyle/>
          <a:p>
            <a:r>
              <a:rPr lang="en-US" dirty="0"/>
              <a:t>Click to edit Master title style</a:t>
            </a:r>
            <a:endParaRPr lang="es-ES" dirty="0"/>
          </a:p>
        </p:txBody>
      </p:sp>
      <p:graphicFrame>
        <p:nvGraphicFramePr>
          <p:cNvPr id="3" name="Table 2"/>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45824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609601" y="476673"/>
            <a:ext cx="4011084" cy="740545"/>
          </a:xfrm>
        </p:spPr>
        <p:txBody>
          <a:bodyPr anchor="b"/>
          <a:lstStyle>
            <a:lvl1pPr algn="l">
              <a:defRPr sz="2000" b="1"/>
            </a:lvl1pPr>
          </a:lstStyle>
          <a:p>
            <a:r>
              <a:rPr lang="en-US" dirty="0"/>
              <a:t>Click to edit Master title style</a:t>
            </a:r>
            <a:endParaRPr lang="es-ES" dirty="0"/>
          </a:p>
        </p:txBody>
      </p:sp>
      <p:sp>
        <p:nvSpPr>
          <p:cNvPr id="3" name="Content Placeholder 2"/>
          <p:cNvSpPr>
            <a:spLocks noGrp="1"/>
          </p:cNvSpPr>
          <p:nvPr>
            <p:ph idx="1"/>
          </p:nvPr>
        </p:nvSpPr>
        <p:spPr>
          <a:xfrm>
            <a:off x="4766733" y="476673"/>
            <a:ext cx="6815667" cy="5853113"/>
          </a:xfrm>
        </p:spPr>
        <p:txBody>
          <a:bodyPr/>
          <a:lstStyle>
            <a:lvl1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1pPr>
            <a:lvl2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2pPr>
            <a:lvl3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3pPr>
            <a:lvl4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4pPr>
            <a:lvl5pPr algn="l" rtl="0" eaLnBrk="1" fontAlgn="base" hangingPunct="1">
              <a:lnSpc>
                <a:spcPct val="95000"/>
              </a:lnSpc>
              <a:spcBef>
                <a:spcPct val="20000"/>
              </a:spcBef>
              <a:spcAft>
                <a:spcPct val="0"/>
              </a:spcAft>
              <a:defRPr lang="es-ES" sz="2400" dirty="0">
                <a:solidFill>
                  <a:schemeClr val="accent4"/>
                </a:solidFill>
                <a:latin typeface="+mn-lt"/>
                <a:ea typeface="+mn-ea"/>
                <a:cs typeface="+mn-cs"/>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
        <p:nvSpPr>
          <p:cNvPr id="4" name="Text Placeholder 3"/>
          <p:cNvSpPr>
            <a:spLocks noGrp="1"/>
          </p:cNvSpPr>
          <p:nvPr>
            <p:ph type="body" sz="half" idx="2"/>
          </p:nvPr>
        </p:nvSpPr>
        <p:spPr>
          <a:xfrm>
            <a:off x="609601" y="1340768"/>
            <a:ext cx="4011084" cy="49890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graphicFrame>
        <p:nvGraphicFramePr>
          <p:cNvPr id="5" name="Table 4"/>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758730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389717" y="4653136"/>
            <a:ext cx="7315200" cy="638746"/>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389717" y="404664"/>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ES" noProof="0"/>
          </a:p>
        </p:txBody>
      </p:sp>
      <p:sp>
        <p:nvSpPr>
          <p:cNvPr id="4" name="Text Placeholder 3"/>
          <p:cNvSpPr>
            <a:spLocks noGrp="1"/>
          </p:cNvSpPr>
          <p:nvPr>
            <p:ph type="body" sz="half" idx="2"/>
          </p:nvPr>
        </p:nvSpPr>
        <p:spPr>
          <a:xfrm>
            <a:off x="2389717" y="5301208"/>
            <a:ext cx="7315200" cy="1017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aphicFrame>
        <p:nvGraphicFramePr>
          <p:cNvPr id="6" name="Table 5"/>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76388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2 Marcador de tabla"/>
          <p:cNvSpPr>
            <a:spLocks noGrp="1"/>
          </p:cNvSpPr>
          <p:nvPr>
            <p:ph type="tbl" idx="1"/>
          </p:nvPr>
        </p:nvSpPr>
        <p:spPr>
          <a:xfrm>
            <a:off x="431799" y="1268760"/>
            <a:ext cx="11425767" cy="4886002"/>
          </a:xfrm>
        </p:spPr>
        <p:txBody>
          <a:bodyPr/>
          <a:lstStyle/>
          <a:p>
            <a:r>
              <a:rPr lang="en-US"/>
              <a:t>Click icon to add table</a:t>
            </a:r>
            <a:endParaRPr lang="en-US" dirty="0"/>
          </a:p>
        </p:txBody>
      </p:sp>
      <p:sp>
        <p:nvSpPr>
          <p:cNvPr id="4" name="Title 1"/>
          <p:cNvSpPr>
            <a:spLocks noGrp="1"/>
          </p:cNvSpPr>
          <p:nvPr>
            <p:ph type="title"/>
          </p:nvPr>
        </p:nvSpPr>
        <p:spPr>
          <a:xfrm>
            <a:off x="431801" y="404664"/>
            <a:ext cx="11425767" cy="720080"/>
          </a:xfrm>
        </p:spPr>
        <p:txBody>
          <a:bodyPr/>
          <a:lstStyle/>
          <a:p>
            <a:r>
              <a:rPr lang="en-US"/>
              <a:t>Click to edit Master title style</a:t>
            </a:r>
            <a:endParaRPr lang="es-ES"/>
          </a:p>
        </p:txBody>
      </p:sp>
    </p:spTree>
    <p:extLst>
      <p:ext uri="{BB962C8B-B14F-4D97-AF65-F5344CB8AC3E}">
        <p14:creationId xmlns:p14="http://schemas.microsoft.com/office/powerpoint/2010/main" val="98087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2389717" y="4653136"/>
            <a:ext cx="7315200" cy="638746"/>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389717" y="404664"/>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ES" noProof="0"/>
          </a:p>
        </p:txBody>
      </p:sp>
      <p:sp>
        <p:nvSpPr>
          <p:cNvPr id="4" name="Text Placeholder 3"/>
          <p:cNvSpPr>
            <a:spLocks noGrp="1"/>
          </p:cNvSpPr>
          <p:nvPr>
            <p:ph type="body" sz="half" idx="2"/>
          </p:nvPr>
        </p:nvSpPr>
        <p:spPr>
          <a:xfrm>
            <a:off x="2389717" y="5301208"/>
            <a:ext cx="7315200" cy="1017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aphicFrame>
        <p:nvGraphicFramePr>
          <p:cNvPr id="6" name="Table 5"/>
          <p:cNvGraphicFramePr>
            <a:graphicFrameLocks noGrp="1"/>
          </p:cNvGraphicFramePr>
          <p:nvPr userDrawn="1">
            <p:extLst>
              <p:ext uri="{D42A27DB-BD31-4B8C-83A1-F6EECF244321}">
                <p14:modId xmlns:p14="http://schemas.microsoft.com/office/powerpoint/2010/main" val="1350618821"/>
              </p:ext>
            </p:extLst>
          </p:nvPr>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mn-lt"/>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mn-lt"/>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mn-l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64894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s-E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2339585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layou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2185" y="711200"/>
            <a:ext cx="2855383" cy="570388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431800" y="711200"/>
            <a:ext cx="8367184" cy="570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8335225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3" name="Rectangle 2"/>
          <p:cNvSpPr/>
          <p:nvPr userDrawn="1"/>
        </p:nvSpPr>
        <p:spPr>
          <a:xfrm>
            <a:off x="0" y="0"/>
            <a:ext cx="12192000" cy="252000"/>
          </a:xfrm>
          <a:prstGeom prst="rect">
            <a:avLst/>
          </a:prstGeom>
          <a:solidFill>
            <a:schemeClr val="bg1"/>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Tree>
    <p:extLst>
      <p:ext uri="{BB962C8B-B14F-4D97-AF65-F5344CB8AC3E}">
        <p14:creationId xmlns:p14="http://schemas.microsoft.com/office/powerpoint/2010/main" val="4791207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ection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85384"/>
          </a:xfrm>
          <a:prstGeom prst="rect">
            <a:avLst/>
          </a:prstGeom>
        </p:spPr>
      </p:pic>
      <p:sp>
        <p:nvSpPr>
          <p:cNvPr id="6" name="Rectangle 5"/>
          <p:cNvSpPr/>
          <p:nvPr userDrawn="1"/>
        </p:nvSpPr>
        <p:spPr bwMode="auto">
          <a:xfrm>
            <a:off x="-12678" y="0"/>
            <a:ext cx="12204679" cy="6885384"/>
          </a:xfrm>
          <a:prstGeom prst="rect">
            <a:avLst/>
          </a:prstGeom>
          <a:gradFill>
            <a:gsLst>
              <a:gs pos="0">
                <a:srgbClr val="003366">
                  <a:alpha val="56000"/>
                </a:srgbClr>
              </a:gs>
              <a:gs pos="20000">
                <a:schemeClr val="accent1">
                  <a:shade val="67500"/>
                  <a:satMod val="115000"/>
                  <a:alpha val="0"/>
                </a:schemeClr>
              </a:gs>
              <a:gs pos="100000">
                <a:schemeClr val="accent1">
                  <a:shade val="100000"/>
                  <a:satMod val="115000"/>
                  <a:alpha val="0"/>
                </a:schemeClr>
              </a:gs>
            </a:gsLst>
            <a:lin ang="5400000" scaled="0"/>
          </a:gra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dirty="0">
              <a:ln>
                <a:noFill/>
              </a:ln>
              <a:gradFill flip="none" rotWithShape="1">
                <a:gsLst>
                  <a:gs pos="0">
                    <a:prstClr val="black">
                      <a:tint val="66000"/>
                      <a:satMod val="160000"/>
                    </a:prstClr>
                  </a:gs>
                  <a:gs pos="50000">
                    <a:prstClr val="black">
                      <a:tint val="44500"/>
                      <a:satMod val="160000"/>
                    </a:prstClr>
                  </a:gs>
                  <a:gs pos="100000">
                    <a:prstClr val="black">
                      <a:tint val="23500"/>
                      <a:satMod val="160000"/>
                    </a:prstClr>
                  </a:gs>
                </a:gsLst>
                <a:lin ang="5400000" scaled="1"/>
                <a:tileRect/>
              </a:gradFill>
              <a:effectLst/>
              <a:uLnTx/>
              <a:uFillTx/>
              <a:latin typeface="Calibri"/>
              <a:ea typeface="+mn-ea"/>
              <a:cs typeface="+mn-cs"/>
            </a:endParaRPr>
          </a:p>
        </p:txBody>
      </p:sp>
      <p:sp>
        <p:nvSpPr>
          <p:cNvPr id="4" name="Title 1"/>
          <p:cNvSpPr>
            <a:spLocks noGrp="1"/>
          </p:cNvSpPr>
          <p:nvPr>
            <p:ph type="ctrTitle" hasCustomPrompt="1"/>
          </p:nvPr>
        </p:nvSpPr>
        <p:spPr>
          <a:xfrm>
            <a:off x="1487488" y="1472954"/>
            <a:ext cx="9505056" cy="838199"/>
          </a:xfrm>
        </p:spPr>
        <p:txBody>
          <a:bodyPr>
            <a:normAutofit/>
          </a:bodyPr>
          <a:lstStyle>
            <a:lvl1pPr algn="l">
              <a:defRPr sz="7200" b="1">
                <a:solidFill>
                  <a:srgbClr val="005176"/>
                </a:solidFill>
                <a:latin typeface="+mn-lt"/>
                <a:ea typeface="Roboto Light" panose="02000000000000000000" pitchFamily="2" charset="0"/>
                <a:cs typeface="Roboto Light" panose="02000000000000000000" pitchFamily="2" charset="0"/>
              </a:defRPr>
            </a:lvl1pPr>
          </a:lstStyle>
          <a:p>
            <a:r>
              <a:rPr lang="en-US" noProof="0" dirty="0"/>
              <a:t>04</a:t>
            </a:r>
          </a:p>
        </p:txBody>
      </p:sp>
      <p:sp>
        <p:nvSpPr>
          <p:cNvPr id="5" name="Subtitle 2"/>
          <p:cNvSpPr>
            <a:spLocks noGrp="1"/>
          </p:cNvSpPr>
          <p:nvPr>
            <p:ph type="subTitle" idx="1" hasCustomPrompt="1"/>
          </p:nvPr>
        </p:nvSpPr>
        <p:spPr>
          <a:xfrm>
            <a:off x="1487488" y="2455168"/>
            <a:ext cx="9505056" cy="685800"/>
          </a:xfrm>
        </p:spPr>
        <p:txBody>
          <a:bodyPr>
            <a:noAutofit/>
          </a:bodyPr>
          <a:lstStyle>
            <a:lvl1pPr marL="0" indent="0" algn="l">
              <a:buNone/>
              <a:defRPr sz="4000" b="1" spc="0">
                <a:solidFill>
                  <a:schemeClr val="tx1">
                    <a:lumMod val="50000"/>
                    <a:lumOff val="50000"/>
                  </a:schemeClr>
                </a:solidFill>
                <a:latin typeface="+mn-lt"/>
                <a:ea typeface="Roboto Light" panose="02000000000000000000" pitchFamily="2" charset="0"/>
                <a:cs typeface="Roboto Light" panose="02000000000000000000"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graphicFrame>
        <p:nvGraphicFramePr>
          <p:cNvPr id="7" name="Table 6"/>
          <p:cNvGraphicFramePr>
            <a:graphicFrameLocks noGrp="1"/>
          </p:cNvGraphicFramePr>
          <p:nvPr userDrawn="1"/>
        </p:nvGraphicFramePr>
        <p:xfrm>
          <a:off x="719403" y="6586552"/>
          <a:ext cx="10584069" cy="370840"/>
        </p:xfrm>
        <a:graphic>
          <a:graphicData uri="http://schemas.openxmlformats.org/drawingml/2006/table">
            <a:tbl>
              <a:tblPr firstRow="1" bandRow="1">
                <a:tableStyleId>{5C22544A-7EE6-4342-B048-85BDC9FD1C3A}</a:tableStyleId>
              </a:tblPr>
              <a:tblGrid>
                <a:gridCol w="1310212">
                  <a:extLst>
                    <a:ext uri="{9D8B030D-6E8A-4147-A177-3AD203B41FA5}">
                      <a16:colId xmlns:a16="http://schemas.microsoft.com/office/drawing/2014/main" val="20000"/>
                    </a:ext>
                  </a:extLst>
                </a:gridCol>
                <a:gridCol w="4047232">
                  <a:extLst>
                    <a:ext uri="{9D8B030D-6E8A-4147-A177-3AD203B41FA5}">
                      <a16:colId xmlns:a16="http://schemas.microsoft.com/office/drawing/2014/main" val="20001"/>
                    </a:ext>
                  </a:extLst>
                </a:gridCol>
                <a:gridCol w="3283516">
                  <a:extLst>
                    <a:ext uri="{9D8B030D-6E8A-4147-A177-3AD203B41FA5}">
                      <a16:colId xmlns:a16="http://schemas.microsoft.com/office/drawing/2014/main" val="20002"/>
                    </a:ext>
                  </a:extLst>
                </a:gridCol>
                <a:gridCol w="1943109">
                  <a:extLst>
                    <a:ext uri="{9D8B030D-6E8A-4147-A177-3AD203B41FA5}">
                      <a16:colId xmlns:a16="http://schemas.microsoft.com/office/drawing/2014/main" val="20003"/>
                    </a:ext>
                  </a:extLst>
                </a:gridCol>
              </a:tblGrid>
              <a:tr h="370840">
                <a:tc>
                  <a:txBody>
                    <a:bodyPr/>
                    <a:lstStyle/>
                    <a:p>
                      <a:endParaRPr lang="en-GB" sz="1200" b="0" dirty="0">
                        <a:solidFill>
                          <a:srgbClr val="898989"/>
                        </a:solidFill>
                        <a:latin typeface="Open Sans"/>
                        <a:cs typeface="Open Sans"/>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100" b="0" dirty="0">
                        <a:solidFill>
                          <a:srgbClr val="898989"/>
                        </a:solidFill>
                        <a:latin typeface="Verdana" panose="020B0604030504040204" pitchFamily="34" charset="0"/>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GB" sz="1100" b="0" dirty="0">
                        <a:solidFill>
                          <a:srgbClr val="898989"/>
                        </a:solidFill>
                        <a:latin typeface="Verdana" panose="020B0604030504040204" pitchFamily="34" charset="0"/>
                        <a:ea typeface="Verdana" panose="020B0604030504040204" pitchFamily="34" charset="0"/>
                        <a:cs typeface="Verdana" panose="020B0604030504040204" pitchFamily="34" charset="0"/>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a:solidFill>
                          <a:srgbClr val="898989"/>
                        </a:solidFill>
                        <a:latin typeface="Open Sans Light"/>
                        <a:cs typeface="Open Sans Light"/>
                      </a:endParaRPr>
                    </a:p>
                  </a:txBody>
                  <a:tcPr marL="121920" marR="12192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58460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Null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19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UOS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56373" y="5869690"/>
            <a:ext cx="2256433" cy="799670"/>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1945" y="5949281"/>
            <a:ext cx="5002144" cy="587046"/>
          </a:xfrm>
          <a:prstGeom prst="rect">
            <a:avLst/>
          </a:prstGeom>
        </p:spPr>
      </p:pic>
      <p:sp>
        <p:nvSpPr>
          <p:cNvPr id="13"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0"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17442219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UPF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68342" y="5890408"/>
            <a:ext cx="2804644" cy="706944"/>
          </a:xfrm>
          <a:prstGeom prst="rect">
            <a:avLst/>
          </a:prstGeom>
        </p:spPr>
      </p:pic>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11944" y="5985680"/>
            <a:ext cx="5211981" cy="611672"/>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168341" y="5890408"/>
            <a:ext cx="2804644" cy="706944"/>
          </a:xfrm>
          <a:prstGeom prst="rect">
            <a:avLst/>
          </a:prstGeom>
        </p:spPr>
      </p:pic>
      <p:pic>
        <p:nvPicPr>
          <p:cNvPr id="14" name="Picture 1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39351" y="5971836"/>
            <a:ext cx="5002144" cy="587046"/>
          </a:xfrm>
          <a:prstGeom prst="rect">
            <a:avLst/>
          </a:prstGeom>
        </p:spPr>
      </p:pic>
      <p:sp>
        <p:nvSpPr>
          <p:cNvPr id="11"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5"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294842224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UOS and UPF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56373" y="5301209"/>
            <a:ext cx="2184639" cy="77422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579583" y="6165305"/>
            <a:ext cx="2181047" cy="549759"/>
          </a:xfrm>
          <a:prstGeom prst="rect">
            <a:avLst/>
          </a:prstGeom>
        </p:spPr>
      </p:pic>
      <p:pic>
        <p:nvPicPr>
          <p:cNvPr id="10" name="Picture 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11944" y="5985680"/>
            <a:ext cx="5211981" cy="611672"/>
          </a:xfrm>
          <a:prstGeom prst="rect">
            <a:avLst/>
          </a:prstGeom>
        </p:spPr>
      </p:pic>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552383" y="5301208"/>
            <a:ext cx="2184639" cy="774227"/>
          </a:xfrm>
          <a:prstGeom prst="rect">
            <a:avLst/>
          </a:prstGeom>
        </p:spPr>
      </p:pic>
      <p:pic>
        <p:nvPicPr>
          <p:cNvPr id="17" name="Picture 16"/>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648395" y="6165304"/>
            <a:ext cx="2181047" cy="549759"/>
          </a:xfrm>
          <a:prstGeom prst="rect">
            <a:avLst/>
          </a:prstGeom>
        </p:spPr>
      </p:pic>
      <p:pic>
        <p:nvPicPr>
          <p:cNvPr id="18" name="Picture 1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03966" y="5733256"/>
            <a:ext cx="5211981" cy="611672"/>
          </a:xfrm>
          <a:prstGeom prst="rect">
            <a:avLst/>
          </a:prstGeom>
        </p:spPr>
      </p:pic>
      <p:sp>
        <p:nvSpPr>
          <p:cNvPr id="12"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9"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6167046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UPF and UOS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579583" y="6056587"/>
            <a:ext cx="2085036" cy="738928"/>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579583" y="5399522"/>
            <a:ext cx="2181047" cy="549759"/>
          </a:xfrm>
          <a:prstGeom prst="rect">
            <a:avLst/>
          </a:prstGeom>
        </p:spPr>
      </p:pic>
      <p:pic>
        <p:nvPicPr>
          <p:cNvPr id="10" name="Picture 9"/>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211944" y="5985680"/>
            <a:ext cx="5211981" cy="611672"/>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552385" y="6030282"/>
            <a:ext cx="2085036" cy="738928"/>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579583" y="5373217"/>
            <a:ext cx="2181047" cy="549759"/>
          </a:xfrm>
          <a:prstGeom prst="rect">
            <a:avLst/>
          </a:prstGeom>
        </p:spPr>
      </p:pic>
      <p:pic>
        <p:nvPicPr>
          <p:cNvPr id="16" name="Picture 15"/>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31371" y="5814379"/>
            <a:ext cx="5211981" cy="611672"/>
          </a:xfrm>
          <a:prstGeom prst="rect">
            <a:avLst/>
          </a:prstGeom>
        </p:spPr>
      </p:pic>
      <p:sp>
        <p:nvSpPr>
          <p:cNvPr id="17" name="Title 1"/>
          <p:cNvSpPr>
            <a:spLocks noGrp="1"/>
          </p:cNvSpPr>
          <p:nvPr>
            <p:ph type="title" hasCustomPrompt="1"/>
          </p:nvPr>
        </p:nvSpPr>
        <p:spPr>
          <a:xfrm>
            <a:off x="431371" y="476672"/>
            <a:ext cx="11425767" cy="7200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s-ES" sz="2800" b="1" kern="1200">
                <a:solidFill>
                  <a:srgbClr val="6B5299"/>
                </a:solidFill>
                <a:latin typeface="Gill Sans MT" pitchFamily="34" charset="0"/>
                <a:ea typeface="+mj-ea"/>
                <a:cs typeface="Gill San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a:t>Title of the document</a:t>
            </a:r>
            <a:endParaRPr lang="es-ES" dirty="0"/>
          </a:p>
        </p:txBody>
      </p:sp>
      <p:sp>
        <p:nvSpPr>
          <p:cNvPr id="18" name="Subtitle 2"/>
          <p:cNvSpPr>
            <a:spLocks noGrp="1"/>
          </p:cNvSpPr>
          <p:nvPr>
            <p:ph type="subTitle" idx="1" hasCustomPrompt="1"/>
          </p:nvPr>
        </p:nvSpPr>
        <p:spPr>
          <a:xfrm>
            <a:off x="431370" y="1196752"/>
            <a:ext cx="11425767" cy="685800"/>
          </a:xfrm>
        </p:spPr>
        <p:txBody>
          <a:bodyPr>
            <a:noAutofit/>
          </a:bodyPr>
          <a:lstStyle>
            <a:lvl1pPr marL="0" indent="0" algn="l">
              <a:buNone/>
              <a:defRPr sz="2400" b="1" spc="0" baseline="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Date of the document</a:t>
            </a:r>
          </a:p>
        </p:txBody>
      </p:sp>
    </p:spTree>
    <p:extLst>
      <p:ext uri="{BB962C8B-B14F-4D97-AF65-F5344CB8AC3E}">
        <p14:creationId xmlns:p14="http://schemas.microsoft.com/office/powerpoint/2010/main" val="1578616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01</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05245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2 Marcador de tabla"/>
          <p:cNvSpPr>
            <a:spLocks noGrp="1"/>
          </p:cNvSpPr>
          <p:nvPr>
            <p:ph type="tbl" idx="1"/>
          </p:nvPr>
        </p:nvSpPr>
        <p:spPr>
          <a:xfrm>
            <a:off x="431799" y="1268760"/>
            <a:ext cx="11425767" cy="4886002"/>
          </a:xfrm>
        </p:spPr>
        <p:txBody>
          <a:bodyPr/>
          <a:lstStyle/>
          <a:p>
            <a:r>
              <a:rPr lang="en-US"/>
              <a:t>Click icon to add table</a:t>
            </a:r>
            <a:endParaRPr lang="en-US" dirty="0"/>
          </a:p>
        </p:txBody>
      </p:sp>
      <p:sp>
        <p:nvSpPr>
          <p:cNvPr id="4" name="Title 1"/>
          <p:cNvSpPr>
            <a:spLocks noGrp="1"/>
          </p:cNvSpPr>
          <p:nvPr>
            <p:ph type="title"/>
          </p:nvPr>
        </p:nvSpPr>
        <p:spPr>
          <a:xfrm>
            <a:off x="431801" y="404664"/>
            <a:ext cx="11425767" cy="720080"/>
          </a:xfrm>
        </p:spPr>
        <p:txBody>
          <a:bodyPr/>
          <a:lstStyle/>
          <a:p>
            <a:r>
              <a:rPr lang="en-US"/>
              <a:t>Click to edit Master title style</a:t>
            </a:r>
            <a:endParaRPr lang="es-ES"/>
          </a:p>
        </p:txBody>
      </p:sp>
    </p:spTree>
    <p:extLst>
      <p:ext uri="{BB962C8B-B14F-4D97-AF65-F5344CB8AC3E}">
        <p14:creationId xmlns:p14="http://schemas.microsoft.com/office/powerpoint/2010/main" val="20159295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02</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5233453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03</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19832344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04</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421995352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05</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33478734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06</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1149482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7">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07</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18491715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8">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1999" cy="6858000"/>
          </a:xfrm>
          <a:prstGeom prst="rect">
            <a:avLst/>
          </a:prstGeom>
        </p:spPr>
      </p:pic>
      <p:sp>
        <p:nvSpPr>
          <p:cNvPr id="4" name="Title 1"/>
          <p:cNvSpPr>
            <a:spLocks noGrp="1"/>
          </p:cNvSpPr>
          <p:nvPr>
            <p:ph type="ctrTitle" hasCustomPrompt="1"/>
          </p:nvPr>
        </p:nvSpPr>
        <p:spPr>
          <a:xfrm>
            <a:off x="609600" y="1219201"/>
            <a:ext cx="10058400" cy="838199"/>
          </a:xfrm>
        </p:spPr>
        <p:txBody>
          <a:bodyPr>
            <a:normAutofit/>
          </a:bodyPr>
          <a:lstStyle>
            <a:lvl1pPr algn="l">
              <a:defRPr sz="7200" b="1">
                <a:solidFill>
                  <a:srgbClr val="6B5299"/>
                </a:solidFill>
                <a:latin typeface="Gill Sans MT" pitchFamily="34" charset="0"/>
              </a:defRPr>
            </a:lvl1pPr>
          </a:lstStyle>
          <a:p>
            <a:r>
              <a:rPr lang="en-US" noProof="0" dirty="0"/>
              <a:t>08</a:t>
            </a:r>
          </a:p>
        </p:txBody>
      </p:sp>
      <p:sp>
        <p:nvSpPr>
          <p:cNvPr id="5" name="Subtitle 2"/>
          <p:cNvSpPr>
            <a:spLocks noGrp="1"/>
          </p:cNvSpPr>
          <p:nvPr>
            <p:ph type="subTitle" idx="1" hasCustomPrompt="1"/>
          </p:nvPr>
        </p:nvSpPr>
        <p:spPr>
          <a:xfrm>
            <a:off x="609600" y="2057399"/>
            <a:ext cx="10058400" cy="685800"/>
          </a:xfrm>
        </p:spPr>
        <p:txBody>
          <a:bodyPr>
            <a:noAutofit/>
          </a:bodyPr>
          <a:lstStyle>
            <a:lvl1pPr marL="0" indent="0" algn="l">
              <a:buNone/>
              <a:defRPr sz="4000" b="1" spc="-150">
                <a:solidFill>
                  <a:srgbClr val="78B74A"/>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Section title</a:t>
            </a: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5973226"/>
            <a:ext cx="4704523" cy="552118"/>
          </a:xfrm>
          <a:prstGeom prst="rect">
            <a:avLst/>
          </a:prstGeom>
        </p:spPr>
      </p:pic>
    </p:spTree>
    <p:extLst>
      <p:ext uri="{BB962C8B-B14F-4D97-AF65-F5344CB8AC3E}">
        <p14:creationId xmlns:p14="http://schemas.microsoft.com/office/powerpoint/2010/main" val="22539719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620688"/>
            <a:ext cx="11425767" cy="1066800"/>
          </a:xfrm>
        </p:spPr>
        <p:txBody>
          <a:bodyPr/>
          <a:lstStyle/>
          <a:p>
            <a:r>
              <a:rPr lang="en-US"/>
              <a:t>Click to edit Master title style</a:t>
            </a:r>
            <a:endParaRPr lang="es-ES" dirty="0"/>
          </a:p>
        </p:txBody>
      </p:sp>
      <p:sp>
        <p:nvSpPr>
          <p:cNvPr id="3" name="Content Placeholder 2"/>
          <p:cNvSpPr>
            <a:spLocks noGrp="1"/>
          </p:cNvSpPr>
          <p:nvPr>
            <p:ph idx="1"/>
          </p:nvPr>
        </p:nvSpPr>
        <p:spPr>
          <a:xfrm>
            <a:off x="431800" y="1733526"/>
            <a:ext cx="11421533" cy="4591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382690683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304801" y="620688"/>
            <a:ext cx="11552767" cy="1066800"/>
          </a:xfrm>
        </p:spPr>
        <p:txBody>
          <a:bodyPr/>
          <a:lstStyle/>
          <a:p>
            <a:r>
              <a:rPr lang="en-US"/>
              <a:t>Click to edit Master title style</a:t>
            </a:r>
            <a:endParaRPr lang="es-ES" dirty="0"/>
          </a:p>
        </p:txBody>
      </p:sp>
      <p:sp>
        <p:nvSpPr>
          <p:cNvPr id="9" name="Content Placeholder 3"/>
          <p:cNvSpPr>
            <a:spLocks noGrp="1"/>
          </p:cNvSpPr>
          <p:nvPr>
            <p:ph sz="half" idx="2"/>
          </p:nvPr>
        </p:nvSpPr>
        <p:spPr>
          <a:xfrm>
            <a:off x="6096002" y="1790278"/>
            <a:ext cx="5757333"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10" name="Content Placeholder 3"/>
          <p:cNvSpPr>
            <a:spLocks noGrp="1"/>
          </p:cNvSpPr>
          <p:nvPr>
            <p:ph sz="half" idx="10"/>
          </p:nvPr>
        </p:nvSpPr>
        <p:spPr>
          <a:xfrm>
            <a:off x="304800" y="1790278"/>
            <a:ext cx="5609167" cy="221478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1"/>
          </p:nvPr>
        </p:nvSpPr>
        <p:spPr>
          <a:xfrm>
            <a:off x="309546" y="4077072"/>
            <a:ext cx="5609167" cy="23042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015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s-E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151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s-E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 dirty="0"/>
          </a:p>
        </p:txBody>
      </p:sp>
    </p:spTree>
    <p:extLst>
      <p:ext uri="{BB962C8B-B14F-4D97-AF65-F5344CB8AC3E}">
        <p14:creationId xmlns:p14="http://schemas.microsoft.com/office/powerpoint/2010/main" val="30939136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1" y="620688"/>
            <a:ext cx="11425767" cy="1066800"/>
          </a:xfrm>
        </p:spPr>
        <p:txBody>
          <a:bodyPr/>
          <a:lstStyle/>
          <a:p>
            <a:r>
              <a:rPr lang="en-US"/>
              <a:t>Click to edit Master title style</a:t>
            </a:r>
            <a:endParaRPr lang="es-ES"/>
          </a:p>
        </p:txBody>
      </p:sp>
      <p:sp>
        <p:nvSpPr>
          <p:cNvPr id="3" name="Content Placeholder 2"/>
          <p:cNvSpPr>
            <a:spLocks noGrp="1"/>
          </p:cNvSpPr>
          <p:nvPr>
            <p:ph sz="half" idx="1"/>
          </p:nvPr>
        </p:nvSpPr>
        <p:spPr>
          <a:xfrm>
            <a:off x="431801" y="1733526"/>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Content Placeholder 3"/>
          <p:cNvSpPr>
            <a:spLocks noGrp="1"/>
          </p:cNvSpPr>
          <p:nvPr>
            <p:ph sz="half" idx="2"/>
          </p:nvPr>
        </p:nvSpPr>
        <p:spPr>
          <a:xfrm>
            <a:off x="6244167" y="1733526"/>
            <a:ext cx="560916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290088327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29803"/>
            <a:ext cx="10972800" cy="1143000"/>
          </a:xfrm>
        </p:spPr>
        <p:txBody>
          <a:bodyPr/>
          <a:lstStyle>
            <a:lvl1pPr>
              <a:defRPr/>
            </a:lvl1pPr>
          </a:lstStyle>
          <a:p>
            <a:r>
              <a:rPr lang="en-US"/>
              <a:t>Click to edit Master title style</a:t>
            </a:r>
            <a:endParaRPr lang="es-ES" dirty="0"/>
          </a:p>
        </p:txBody>
      </p:sp>
      <p:sp>
        <p:nvSpPr>
          <p:cNvPr id="3" name="Text Placeholder 2"/>
          <p:cNvSpPr>
            <a:spLocks noGrp="1"/>
          </p:cNvSpPr>
          <p:nvPr>
            <p:ph type="body" idx="1"/>
          </p:nvPr>
        </p:nvSpPr>
        <p:spPr>
          <a:xfrm>
            <a:off x="609600" y="179027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004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p:cNvSpPr>
            <a:spLocks noGrp="1"/>
          </p:cNvSpPr>
          <p:nvPr>
            <p:ph type="body" sz="quarter" idx="3"/>
          </p:nvPr>
        </p:nvSpPr>
        <p:spPr>
          <a:xfrm>
            <a:off x="6193368" y="179027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43004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Tree>
    <p:extLst>
      <p:ext uri="{BB962C8B-B14F-4D97-AF65-F5344CB8AC3E}">
        <p14:creationId xmlns:p14="http://schemas.microsoft.com/office/powerpoint/2010/main" val="9417909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dirty="0"/>
          </a:p>
        </p:txBody>
      </p:sp>
    </p:spTree>
    <p:extLst>
      <p:ext uri="{BB962C8B-B14F-4D97-AF65-F5344CB8AC3E}">
        <p14:creationId xmlns:p14="http://schemas.microsoft.com/office/powerpoint/2010/main" val="401344448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528215"/>
            <a:ext cx="4011084" cy="1162050"/>
          </a:xfrm>
        </p:spPr>
        <p:txBody>
          <a:bodyPr anchor="b"/>
          <a:lstStyle>
            <a:lvl1pPr algn="l">
              <a:defRPr sz="2000" b="1"/>
            </a:lvl1pPr>
          </a:lstStyle>
          <a:p>
            <a:r>
              <a:rPr lang="en-US"/>
              <a:t>Click to edit Master title style</a:t>
            </a:r>
            <a:endParaRPr lang="es-ES" dirty="0"/>
          </a:p>
        </p:txBody>
      </p:sp>
      <p:sp>
        <p:nvSpPr>
          <p:cNvPr id="3" name="Content Placeholder 2"/>
          <p:cNvSpPr>
            <a:spLocks noGrp="1"/>
          </p:cNvSpPr>
          <p:nvPr>
            <p:ph idx="1"/>
          </p:nvPr>
        </p:nvSpPr>
        <p:spPr>
          <a:xfrm>
            <a:off x="4766733" y="528216"/>
            <a:ext cx="6815667" cy="5853113"/>
          </a:xfrm>
        </p:spPr>
        <p:txBody>
          <a:bodyPr/>
          <a:lstStyle>
            <a:lvl1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1pPr>
            <a:lvl2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2pPr>
            <a:lvl3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3pPr>
            <a:lvl4pPr algn="l" rtl="0" eaLnBrk="1" fontAlgn="base" hangingPunct="1">
              <a:lnSpc>
                <a:spcPct val="95000"/>
              </a:lnSpc>
              <a:spcBef>
                <a:spcPct val="20000"/>
              </a:spcBef>
              <a:spcAft>
                <a:spcPct val="0"/>
              </a:spcAft>
              <a:defRPr lang="en-US" sz="2400" dirty="0" smtClean="0">
                <a:solidFill>
                  <a:schemeClr val="accent4"/>
                </a:solidFill>
                <a:latin typeface="+mn-lt"/>
                <a:ea typeface="+mn-ea"/>
                <a:cs typeface="+mn-cs"/>
              </a:defRPr>
            </a:lvl4pPr>
            <a:lvl5pPr algn="l" rtl="0" eaLnBrk="1" fontAlgn="base" hangingPunct="1">
              <a:lnSpc>
                <a:spcPct val="95000"/>
              </a:lnSpc>
              <a:spcBef>
                <a:spcPct val="20000"/>
              </a:spcBef>
              <a:spcAft>
                <a:spcPct val="0"/>
              </a:spcAft>
              <a:defRPr lang="es-ES" sz="2400" dirty="0">
                <a:solidFill>
                  <a:schemeClr val="accent4"/>
                </a:solidFill>
                <a:latin typeface="+mn-lt"/>
                <a:ea typeface="+mn-ea"/>
                <a:cs typeface="+mn-cs"/>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Text Placeholder 3"/>
          <p:cNvSpPr>
            <a:spLocks noGrp="1"/>
          </p:cNvSpPr>
          <p:nvPr>
            <p:ph type="body" sz="half" idx="2"/>
          </p:nvPr>
        </p:nvSpPr>
        <p:spPr>
          <a:xfrm>
            <a:off x="609601" y="1844824"/>
            <a:ext cx="4011084" cy="45365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0165417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s-E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s-E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596157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9381105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02185" y="711200"/>
            <a:ext cx="2855383" cy="5703888"/>
          </a:xfrm>
        </p:spPr>
        <p:txBody>
          <a:bodyPr vert="eaVert"/>
          <a:lstStyle/>
          <a:p>
            <a:r>
              <a:rPr lang="en-US"/>
              <a:t>Click to edit Master title style</a:t>
            </a:r>
            <a:endParaRPr lang="es-ES"/>
          </a:p>
        </p:txBody>
      </p:sp>
      <p:sp>
        <p:nvSpPr>
          <p:cNvPr id="3" name="Vertical Text Placeholder 2"/>
          <p:cNvSpPr>
            <a:spLocks noGrp="1"/>
          </p:cNvSpPr>
          <p:nvPr>
            <p:ph type="body" orient="vert" idx="1"/>
          </p:nvPr>
        </p:nvSpPr>
        <p:spPr>
          <a:xfrm>
            <a:off x="431800" y="711200"/>
            <a:ext cx="8367184" cy="5703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Tree>
    <p:extLst>
      <p:ext uri="{BB962C8B-B14F-4D97-AF65-F5344CB8AC3E}">
        <p14:creationId xmlns:p14="http://schemas.microsoft.com/office/powerpoint/2010/main" val="335953685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UOS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219200"/>
            <a:ext cx="12192000" cy="5638800"/>
          </a:xfrm>
          <a:prstGeom prst="rect">
            <a:avLst/>
          </a:prstGeom>
        </p:spPr>
      </p:pic>
      <p:sp>
        <p:nvSpPr>
          <p:cNvPr id="2" name="Rectangle 1"/>
          <p:cNvSpPr/>
          <p:nvPr userDrawn="1"/>
        </p:nvSpPr>
        <p:spPr bwMode="auto">
          <a:xfrm>
            <a:off x="0" y="0"/>
            <a:ext cx="12192000" cy="1219200"/>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s-ES" sz="2400">
              <a:solidFill>
                <a:srgbClr val="0C2074"/>
              </a:solidFill>
              <a:latin typeface="Gill Sans MT" pitchFamily="34" charset="0"/>
            </a:endParaRP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35360" y="260649"/>
            <a:ext cx="2304256" cy="767317"/>
          </a:xfrm>
          <a:prstGeom prst="rect">
            <a:avLst/>
          </a:prstGeom>
        </p:spPr>
      </p:pic>
      <p:pic>
        <p:nvPicPr>
          <p:cNvPr id="3" name="Picture 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44139" y="323899"/>
            <a:ext cx="4580829" cy="537601"/>
          </a:xfrm>
          <a:prstGeom prst="rect">
            <a:avLst/>
          </a:prstGeom>
        </p:spPr>
      </p:pic>
    </p:spTree>
    <p:extLst>
      <p:ext uri="{BB962C8B-B14F-4D97-AF65-F5344CB8AC3E}">
        <p14:creationId xmlns:p14="http://schemas.microsoft.com/office/powerpoint/2010/main" val="35797117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UPF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219200"/>
            <a:ext cx="12192000" cy="5638800"/>
          </a:xfrm>
          <a:prstGeom prst="rect">
            <a:avLst/>
          </a:prstGeom>
        </p:spPr>
      </p:pic>
      <p:sp>
        <p:nvSpPr>
          <p:cNvPr id="2" name="Rectangle 1"/>
          <p:cNvSpPr/>
          <p:nvPr userDrawn="1"/>
        </p:nvSpPr>
        <p:spPr bwMode="auto">
          <a:xfrm>
            <a:off x="0" y="0"/>
            <a:ext cx="12192000" cy="1219200"/>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s-ES" sz="2400">
              <a:solidFill>
                <a:srgbClr val="0C2074"/>
              </a:solidFill>
              <a:latin typeface="Gill Sans MT" pitchFamily="34" charset="0"/>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75811" y="323899"/>
            <a:ext cx="4580829" cy="537601"/>
          </a:xfrm>
          <a:prstGeom prst="rect">
            <a:avLst/>
          </a:prstGeom>
        </p:spPr>
      </p:pic>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96531" y="203742"/>
            <a:ext cx="2867555" cy="811716"/>
          </a:xfrm>
          <a:prstGeom prst="rect">
            <a:avLst/>
          </a:prstGeom>
        </p:spPr>
      </p:pic>
      <p:pic>
        <p:nvPicPr>
          <p:cNvPr id="8" name="Picture 7"/>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18605" y="206852"/>
            <a:ext cx="3085108" cy="777638"/>
          </a:xfrm>
          <a:prstGeom prst="rect">
            <a:avLst/>
          </a:prstGeom>
        </p:spPr>
      </p:pic>
    </p:spTree>
    <p:extLst>
      <p:ext uri="{BB962C8B-B14F-4D97-AF65-F5344CB8AC3E}">
        <p14:creationId xmlns:p14="http://schemas.microsoft.com/office/powerpoint/2010/main" val="17801788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UOS and UPF Closing slide">
    <p:spTree>
      <p:nvGrpSpPr>
        <p:cNvPr id="1" name=""/>
        <p:cNvGrpSpPr/>
        <p:nvPr/>
      </p:nvGrpSpPr>
      <p:grpSpPr>
        <a:xfrm>
          <a:off x="0" y="0"/>
          <a:ext cx="0" cy="0"/>
          <a:chOff x="0" y="0"/>
          <a:chExt cx="0" cy="0"/>
        </a:xfrm>
      </p:grpSpPr>
      <p:pic>
        <p:nvPicPr>
          <p:cNvPr id="6" name="Picture 5" descr="contra4.pdf"/>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1219200"/>
            <a:ext cx="12192000" cy="5638800"/>
          </a:xfrm>
          <a:prstGeom prst="rect">
            <a:avLst/>
          </a:prstGeom>
        </p:spPr>
      </p:pic>
      <p:sp>
        <p:nvSpPr>
          <p:cNvPr id="2" name="Rectangle 1"/>
          <p:cNvSpPr/>
          <p:nvPr userDrawn="1"/>
        </p:nvSpPr>
        <p:spPr bwMode="auto">
          <a:xfrm>
            <a:off x="0" y="0"/>
            <a:ext cx="12192000" cy="1219200"/>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s-ES" sz="2400">
              <a:solidFill>
                <a:srgbClr val="0C2074"/>
              </a:solidFill>
              <a:latin typeface="Gill Sans MT" pitchFamily="34" charset="0"/>
            </a:endParaRPr>
          </a:p>
        </p:txBody>
      </p:sp>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39349" y="260649"/>
            <a:ext cx="2304256" cy="767317"/>
          </a:xfrm>
          <a:prstGeom prst="rect">
            <a:avLst/>
          </a:prstGeom>
        </p:spPr>
      </p:pic>
      <p:pic>
        <p:nvPicPr>
          <p:cNvPr id="8" name="Picture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331928" y="411788"/>
            <a:ext cx="3751608" cy="440284"/>
          </a:xfrm>
          <a:prstGeom prst="rect">
            <a:avLst/>
          </a:prstGeom>
        </p:spPr>
      </p:pic>
      <p:pic>
        <p:nvPicPr>
          <p:cNvPr id="13" name="Picture 12"/>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927648" y="332656"/>
            <a:ext cx="2423059" cy="610760"/>
          </a:xfrm>
          <a:prstGeom prst="rect">
            <a:avLst/>
          </a:prstGeom>
        </p:spPr>
      </p:pic>
      <p:pic>
        <p:nvPicPr>
          <p:cNvPr id="14" name="Picture 13"/>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5711957" y="304586"/>
            <a:ext cx="2400267" cy="679441"/>
          </a:xfrm>
          <a:prstGeom prst="rect">
            <a:avLst/>
          </a:prstGeom>
        </p:spPr>
      </p:pic>
    </p:spTree>
    <p:extLst>
      <p:ext uri="{BB962C8B-B14F-4D97-AF65-F5344CB8AC3E}">
        <p14:creationId xmlns:p14="http://schemas.microsoft.com/office/powerpoint/2010/main" val="195839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4.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25.pn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theme" Target="../theme/theme6.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image" Target="../media/image26.png"/><Relationship Id="rId3" Type="http://schemas.openxmlformats.org/officeDocument/2006/relationships/slideLayout" Target="../slideLayouts/slideLayout102.xml"/><Relationship Id="rId21" Type="http://schemas.openxmlformats.org/officeDocument/2006/relationships/slideLayout" Target="../slideLayouts/slideLayout120.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theme" Target="../theme/theme7.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slideLayout" Target="../slideLayouts/slideLayout123.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3" Type="http://schemas.openxmlformats.org/officeDocument/2006/relationships/slideLayout" Target="../slideLayouts/slideLayout126.xml"/><Relationship Id="rId21" Type="http://schemas.openxmlformats.org/officeDocument/2006/relationships/slideLayout" Target="../slideLayouts/slideLayout144.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image" Target="../media/image2.png"/><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31801" y="404665"/>
            <a:ext cx="11425767" cy="81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dirty="0"/>
              <a:t>Haga clic para modificar el estilo de título del</a:t>
            </a:r>
            <a:endParaRPr lang="en-US" altLang="en-US" dirty="0"/>
          </a:p>
        </p:txBody>
      </p:sp>
      <p:sp>
        <p:nvSpPr>
          <p:cNvPr id="1028" name="Rectangle 4"/>
          <p:cNvSpPr>
            <a:spLocks noGrp="1" noChangeArrowheads="1"/>
          </p:cNvSpPr>
          <p:nvPr>
            <p:ph type="body" idx="1"/>
          </p:nvPr>
        </p:nvSpPr>
        <p:spPr bwMode="auto">
          <a:xfrm>
            <a:off x="431800" y="1363860"/>
            <a:ext cx="11421533" cy="485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GB" dirty="0"/>
          </a:p>
        </p:txBody>
      </p:sp>
      <p:sp>
        <p:nvSpPr>
          <p:cNvPr id="6" name="Rectangle 5"/>
          <p:cNvSpPr/>
          <p:nvPr/>
        </p:nvSpPr>
        <p:spPr>
          <a:xfrm>
            <a:off x="0" y="6669360"/>
            <a:ext cx="12192000" cy="206995"/>
          </a:xfrm>
          <a:prstGeom prst="rect">
            <a:avLst/>
          </a:prstGeom>
          <a:gradFill>
            <a:gsLst>
              <a:gs pos="50000">
                <a:srgbClr val="DCDEE2"/>
              </a:gs>
              <a:gs pos="0">
                <a:schemeClr val="bg1"/>
              </a:gs>
              <a:gs pos="2000">
                <a:schemeClr val="bg1"/>
              </a:gs>
              <a:gs pos="12000">
                <a:srgbClr val="DCDEE2"/>
              </a:gs>
            </a:gsLst>
            <a:lin ang="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7" name="Rectangle 6"/>
          <p:cNvSpPr/>
          <p:nvPr/>
        </p:nvSpPr>
        <p:spPr>
          <a:xfrm>
            <a:off x="0" y="0"/>
            <a:ext cx="12192000" cy="252000"/>
          </a:xfrm>
          <a:prstGeom prst="rect">
            <a:avLst/>
          </a:prstGeom>
          <a:gradFill flip="none" rotWithShape="1">
            <a:gsLst>
              <a:gs pos="0">
                <a:srgbClr val="005176"/>
              </a:gs>
              <a:gs pos="100000">
                <a:srgbClr val="DCDEE2"/>
              </a:gs>
              <a:gs pos="17000">
                <a:srgbClr val="005176"/>
              </a:gs>
              <a:gs pos="100000">
                <a:srgbClr val="DCDEE2"/>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8" name="Slide Number Placeholder 6"/>
          <p:cNvSpPr txBox="1">
            <a:spLocks/>
          </p:cNvSpPr>
          <p:nvPr/>
        </p:nvSpPr>
        <p:spPr>
          <a:xfrm>
            <a:off x="11582400" y="6596875"/>
            <a:ext cx="609600" cy="35196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4E617E"/>
                </a:solidFill>
                <a:latin typeface="+mn-lt"/>
                <a:ea typeface="+mn-ea"/>
                <a:cs typeface="Gill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7C50407-70B9-9847-9C0E-13FA664E8B3D}" type="slidenum">
              <a:rPr kumimoji="0" lang="en-US" sz="1000" b="0" i="0" u="none" strike="noStrike" kern="1200" cap="none" spc="0" normalizeH="0" baseline="0" noProof="0" smtClean="0">
                <a:ln>
                  <a:noFill/>
                </a:ln>
                <a:solidFill>
                  <a:srgbClr val="004846"/>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004846"/>
              </a:solidFill>
              <a:effectLst/>
              <a:uLnTx/>
              <a:uFillTx/>
              <a:latin typeface="Gill Sans MT"/>
              <a:ea typeface="+mn-ea"/>
            </a:endParaRPr>
          </a:p>
        </p:txBody>
      </p:sp>
      <p:sp>
        <p:nvSpPr>
          <p:cNvPr id="9" name="Text Placeholder 12"/>
          <p:cNvSpPr txBox="1">
            <a:spLocks/>
          </p:cNvSpPr>
          <p:nvPr/>
        </p:nvSpPr>
        <p:spPr>
          <a:xfrm>
            <a:off x="47328" y="-27384"/>
            <a:ext cx="9042400" cy="288000"/>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None/>
              <a:defRPr sz="1000" kern="1200">
                <a:solidFill>
                  <a:schemeClr val="bg1"/>
                </a:solidFill>
                <a:latin typeface="+mn-lt"/>
                <a:ea typeface="+mn-ea"/>
                <a:cs typeface="Gill Sans"/>
              </a:defRPr>
            </a:lvl1pPr>
            <a:lvl2pPr marL="742950" indent="-285750" algn="l" defTabSz="457200" rtl="0" eaLnBrk="1" latinLnBrk="0" hangingPunct="1">
              <a:spcBef>
                <a:spcPct val="20000"/>
              </a:spcBef>
              <a:buFont typeface="Arial"/>
              <a:buNone/>
              <a:defRPr sz="1000" kern="1200">
                <a:solidFill>
                  <a:schemeClr val="tx1"/>
                </a:solidFill>
                <a:latin typeface="+mn-lt"/>
                <a:ea typeface="+mn-ea"/>
                <a:cs typeface="Gill Sans"/>
              </a:defRPr>
            </a:lvl2pPr>
            <a:lvl3pPr marL="1143000" indent="-228600" algn="l" defTabSz="457200" rtl="0" eaLnBrk="1" latinLnBrk="0" hangingPunct="1">
              <a:spcBef>
                <a:spcPct val="20000"/>
              </a:spcBef>
              <a:buFont typeface="Arial"/>
              <a:buNone/>
              <a:defRPr sz="1000" kern="1200">
                <a:solidFill>
                  <a:schemeClr val="tx1"/>
                </a:solidFill>
                <a:latin typeface="+mn-lt"/>
                <a:ea typeface="+mn-ea"/>
                <a:cs typeface="Gill Sans"/>
              </a:defRPr>
            </a:lvl3pPr>
            <a:lvl4pPr marL="1600200" indent="-228600" algn="l" defTabSz="457200" rtl="0" eaLnBrk="1" latinLnBrk="0" hangingPunct="1">
              <a:spcBef>
                <a:spcPct val="20000"/>
              </a:spcBef>
              <a:buFont typeface="Arial"/>
              <a:buNone/>
              <a:defRPr sz="1000" kern="1200">
                <a:solidFill>
                  <a:schemeClr val="tx1"/>
                </a:solidFill>
                <a:latin typeface="+mn-lt"/>
                <a:ea typeface="+mn-ea"/>
                <a:cs typeface="Gill Sans"/>
              </a:defRPr>
            </a:lvl4pPr>
            <a:lvl5pPr marL="2057400" indent="-228600" algn="l" defTabSz="457200" rtl="0" eaLnBrk="1" latinLnBrk="0" hangingPunct="1">
              <a:spcBef>
                <a:spcPct val="20000"/>
              </a:spcBef>
              <a:buFont typeface="Arial"/>
              <a:buNone/>
              <a:defRPr sz="1000" kern="1200">
                <a:solidFill>
                  <a:schemeClr val="tx1"/>
                </a:solidFill>
                <a:latin typeface="+mn-lt"/>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1000" b="0" i="0" u="none" strike="noStrike" kern="1200" cap="none" spc="0" normalizeH="0" baseline="0" noProof="0" dirty="0">
              <a:ln>
                <a:noFill/>
              </a:ln>
              <a:solidFill>
                <a:schemeClr val="bg1"/>
              </a:solidFill>
              <a:effectLst/>
              <a:uLnTx/>
              <a:uFillTx/>
              <a:latin typeface="Gill Sans MT"/>
              <a:ea typeface="+mn-ea"/>
            </a:endParaRPr>
          </a:p>
        </p:txBody>
      </p:sp>
    </p:spTree>
    <p:extLst>
      <p:ext uri="{BB962C8B-B14F-4D97-AF65-F5344CB8AC3E}">
        <p14:creationId xmlns:p14="http://schemas.microsoft.com/office/powerpoint/2010/main" val="1327776224"/>
      </p:ext>
    </p:extLst>
  </p:cSld>
  <p:clrMap bg1="lt1" tx1="dk1" bg2="lt2" tx2="dk2" accent1="accent1" accent2="accent2" accent3="accent3" accent4="accent4" accent5="accent5" accent6="accent6" hlink="hlink" folHlink="folHlink"/>
  <p:sldLayoutIdLst>
    <p:sldLayoutId id="2147483655" r:id="rId1"/>
    <p:sldLayoutId id="2147483665" r:id="rId2"/>
    <p:sldLayoutId id="2147483657" r:id="rId3"/>
    <p:sldLayoutId id="2147483658" r:id="rId4"/>
    <p:sldLayoutId id="2147483659" r:id="rId5"/>
    <p:sldLayoutId id="2147483661" r:id="rId6"/>
    <p:sldLayoutId id="2147483662" r:id="rId7"/>
    <p:sldLayoutId id="2147483679" r:id="rId8"/>
    <p:sldLayoutId id="2147483663" r:id="rId9"/>
    <p:sldLayoutId id="2147483664" r:id="rId10"/>
    <p:sldLayoutId id="2147483686" r:id="rId11"/>
    <p:sldLayoutId id="2147483690" r:id="rId12"/>
    <p:sldLayoutId id="2147483691" r:id="rId13"/>
    <p:sldLayoutId id="2147483719" r:id="rId14"/>
  </p:sldLayoutIdLst>
  <p:hf hdr="0" ftr="0" dt="0"/>
  <p:txStyles>
    <p:titleStyle>
      <a:lvl1pPr algn="l" rtl="0" eaLnBrk="1" fontAlgn="base" hangingPunct="1">
        <a:spcBef>
          <a:spcPct val="0"/>
        </a:spcBef>
        <a:spcAft>
          <a:spcPct val="0"/>
        </a:spcAft>
        <a:defRPr sz="3600">
          <a:solidFill>
            <a:srgbClr val="005176"/>
          </a:solidFill>
          <a:latin typeface="+mj-lt"/>
          <a:ea typeface="+mj-ea"/>
          <a:cs typeface="+mj-cs"/>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p:titleStyle>
    <p:bodyStyle>
      <a:lvl1pPr marL="342900" indent="-342900" algn="l" rtl="0" eaLnBrk="1" fontAlgn="base" hangingPunct="1">
        <a:lnSpc>
          <a:spcPct val="95000"/>
        </a:lnSpc>
        <a:spcBef>
          <a:spcPct val="20000"/>
        </a:spcBef>
        <a:spcAft>
          <a:spcPct val="0"/>
        </a:spcAft>
        <a:buClr>
          <a:srgbClr val="005176"/>
        </a:buClr>
        <a:buSzPct val="90000"/>
        <a:buFont typeface="Wingdings" pitchFamily="2" charset="2"/>
        <a:buChar char="n"/>
        <a:defRPr sz="2600" baseline="0">
          <a:solidFill>
            <a:srgbClr val="005176"/>
          </a:solidFill>
          <a:latin typeface="+mn-lt"/>
          <a:ea typeface="+mn-ea"/>
          <a:cs typeface="+mn-cs"/>
        </a:defRPr>
      </a:lvl1pPr>
      <a:lvl2pPr marL="742950" indent="-285750" algn="l" rtl="0" eaLnBrk="1" fontAlgn="base" hangingPunct="1">
        <a:lnSpc>
          <a:spcPct val="95000"/>
        </a:lnSpc>
        <a:spcBef>
          <a:spcPct val="20000"/>
        </a:spcBef>
        <a:spcAft>
          <a:spcPct val="0"/>
        </a:spcAft>
        <a:buClr>
          <a:srgbClr val="DCDEE2"/>
        </a:buClr>
        <a:buSzPct val="80000"/>
        <a:buFont typeface="Wingdings 2" pitchFamily="18" charset="2"/>
        <a:buChar char=""/>
        <a:defRPr sz="2400">
          <a:solidFill>
            <a:schemeClr val="accent4"/>
          </a:solidFill>
          <a:latin typeface="+mn-lt"/>
        </a:defRPr>
      </a:lvl2pPr>
      <a:lvl3pPr marL="1143000" indent="-228600" algn="l" rtl="0" eaLnBrk="1" fontAlgn="base" hangingPunct="1">
        <a:lnSpc>
          <a:spcPct val="95000"/>
        </a:lnSpc>
        <a:spcBef>
          <a:spcPct val="20000"/>
        </a:spcBef>
        <a:spcAft>
          <a:spcPct val="0"/>
        </a:spcAft>
        <a:buClr>
          <a:srgbClr val="005176"/>
        </a:buClr>
        <a:buSzPct val="75000"/>
        <a:buFont typeface="Wingdings" pitchFamily="2" charset="2"/>
        <a:buChar char="n"/>
        <a:defRPr sz="2200">
          <a:solidFill>
            <a:srgbClr val="005176"/>
          </a:solidFill>
          <a:latin typeface="+mn-lt"/>
        </a:defRPr>
      </a:lvl3pPr>
      <a:lvl4pPr marL="1600200" indent="-228600" algn="l" rtl="0" eaLnBrk="1" fontAlgn="base" hangingPunct="1">
        <a:lnSpc>
          <a:spcPct val="95000"/>
        </a:lnSpc>
        <a:spcBef>
          <a:spcPct val="20000"/>
        </a:spcBef>
        <a:spcAft>
          <a:spcPct val="0"/>
        </a:spcAft>
        <a:buClr>
          <a:srgbClr val="DCDEE2"/>
        </a:buClr>
        <a:buSzPct val="70000"/>
        <a:buFont typeface="Wingdings 2" pitchFamily="18" charset="2"/>
        <a:buChar char=""/>
        <a:defRPr sz="1600">
          <a:solidFill>
            <a:schemeClr val="accent4"/>
          </a:solidFill>
          <a:latin typeface="+mn-lt"/>
        </a:defRPr>
      </a:lvl4pPr>
      <a:lvl5pPr marL="2057400" indent="-228600" algn="l" rtl="0" eaLnBrk="1" fontAlgn="base" hangingPunct="1">
        <a:lnSpc>
          <a:spcPct val="95000"/>
        </a:lnSpc>
        <a:spcBef>
          <a:spcPct val="20000"/>
        </a:spcBef>
        <a:spcAft>
          <a:spcPct val="0"/>
        </a:spcAft>
        <a:buClr>
          <a:srgbClr val="005176"/>
        </a:buClr>
        <a:buSzPct val="60000"/>
        <a:buFont typeface="Wingdings" pitchFamily="2" charset="2"/>
        <a:buChar char="n"/>
        <a:defRPr sz="1600" baseline="0">
          <a:solidFill>
            <a:srgbClr val="005176"/>
          </a:solidFill>
          <a:latin typeface="+mn-lt"/>
        </a:defRPr>
      </a:lvl5pPr>
      <a:lvl6pPr marL="25146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6pPr>
      <a:lvl7pPr marL="29718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7pPr>
      <a:lvl8pPr marL="34290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8pPr>
      <a:lvl9pPr marL="38862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31801" y="404665"/>
            <a:ext cx="11425767" cy="81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dirty="0"/>
              <a:t>Haga clic para modificar el estilo de título del</a:t>
            </a:r>
            <a:endParaRPr lang="en-US" altLang="en-US" dirty="0"/>
          </a:p>
        </p:txBody>
      </p:sp>
      <p:sp>
        <p:nvSpPr>
          <p:cNvPr id="1028" name="Rectangle 4"/>
          <p:cNvSpPr>
            <a:spLocks noGrp="1" noChangeArrowheads="1"/>
          </p:cNvSpPr>
          <p:nvPr>
            <p:ph type="body" idx="1"/>
          </p:nvPr>
        </p:nvSpPr>
        <p:spPr bwMode="auto">
          <a:xfrm>
            <a:off x="431800" y="1363860"/>
            <a:ext cx="11421533" cy="485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GB" dirty="0"/>
          </a:p>
        </p:txBody>
      </p:sp>
    </p:spTree>
    <p:extLst>
      <p:ext uri="{BB962C8B-B14F-4D97-AF65-F5344CB8AC3E}">
        <p14:creationId xmlns:p14="http://schemas.microsoft.com/office/powerpoint/2010/main" val="347040539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ftr="0" dt="0"/>
  <p:txStyles>
    <p:titleStyle>
      <a:lvl1pPr algn="l" rtl="0" eaLnBrk="1" fontAlgn="base" hangingPunct="1">
        <a:spcBef>
          <a:spcPct val="0"/>
        </a:spcBef>
        <a:spcAft>
          <a:spcPct val="0"/>
        </a:spcAft>
        <a:defRPr sz="3600">
          <a:solidFill>
            <a:srgbClr val="005176"/>
          </a:solidFill>
          <a:latin typeface="+mj-lt"/>
          <a:ea typeface="+mj-ea"/>
          <a:cs typeface="+mj-cs"/>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p:titleStyle>
    <p:bodyStyle>
      <a:lvl1pPr marL="342900" indent="-342900" algn="l" rtl="0" eaLnBrk="1" fontAlgn="base" hangingPunct="1">
        <a:lnSpc>
          <a:spcPct val="95000"/>
        </a:lnSpc>
        <a:spcBef>
          <a:spcPct val="20000"/>
        </a:spcBef>
        <a:spcAft>
          <a:spcPct val="0"/>
        </a:spcAft>
        <a:buClr>
          <a:srgbClr val="005176"/>
        </a:buClr>
        <a:buSzPct val="90000"/>
        <a:buFont typeface="Wingdings" pitchFamily="2" charset="2"/>
        <a:buChar char="n"/>
        <a:defRPr sz="2600" baseline="0">
          <a:solidFill>
            <a:srgbClr val="005176"/>
          </a:solidFill>
          <a:latin typeface="+mn-lt"/>
          <a:ea typeface="+mn-ea"/>
          <a:cs typeface="+mn-cs"/>
        </a:defRPr>
      </a:lvl1pPr>
      <a:lvl2pPr marL="742950" indent="-285750" algn="l" rtl="0" eaLnBrk="1" fontAlgn="base" hangingPunct="1">
        <a:lnSpc>
          <a:spcPct val="95000"/>
        </a:lnSpc>
        <a:spcBef>
          <a:spcPct val="20000"/>
        </a:spcBef>
        <a:spcAft>
          <a:spcPct val="0"/>
        </a:spcAft>
        <a:buClr>
          <a:srgbClr val="DCDEE2"/>
        </a:buClr>
        <a:buSzPct val="80000"/>
        <a:buFont typeface="Wingdings 2" pitchFamily="18" charset="2"/>
        <a:buChar char=""/>
        <a:defRPr sz="2400">
          <a:solidFill>
            <a:schemeClr val="accent4"/>
          </a:solidFill>
          <a:latin typeface="+mn-lt"/>
        </a:defRPr>
      </a:lvl2pPr>
      <a:lvl3pPr marL="1143000" indent="-228600" algn="l" rtl="0" eaLnBrk="1" fontAlgn="base" hangingPunct="1">
        <a:lnSpc>
          <a:spcPct val="95000"/>
        </a:lnSpc>
        <a:spcBef>
          <a:spcPct val="20000"/>
        </a:spcBef>
        <a:spcAft>
          <a:spcPct val="0"/>
        </a:spcAft>
        <a:buClr>
          <a:srgbClr val="005176"/>
        </a:buClr>
        <a:buSzPct val="75000"/>
        <a:buFont typeface="Wingdings" pitchFamily="2" charset="2"/>
        <a:buChar char="n"/>
        <a:defRPr sz="2200">
          <a:solidFill>
            <a:srgbClr val="005176"/>
          </a:solidFill>
          <a:latin typeface="+mn-lt"/>
        </a:defRPr>
      </a:lvl3pPr>
      <a:lvl4pPr marL="1600200" indent="-228600" algn="l" rtl="0" eaLnBrk="1" fontAlgn="base" hangingPunct="1">
        <a:lnSpc>
          <a:spcPct val="95000"/>
        </a:lnSpc>
        <a:spcBef>
          <a:spcPct val="20000"/>
        </a:spcBef>
        <a:spcAft>
          <a:spcPct val="0"/>
        </a:spcAft>
        <a:buClr>
          <a:srgbClr val="DCDEE2"/>
        </a:buClr>
        <a:buSzPct val="70000"/>
        <a:buFont typeface="Wingdings 2" pitchFamily="18" charset="2"/>
        <a:buChar char=""/>
        <a:defRPr sz="1600">
          <a:solidFill>
            <a:schemeClr val="accent4"/>
          </a:solidFill>
          <a:latin typeface="+mn-lt"/>
        </a:defRPr>
      </a:lvl4pPr>
      <a:lvl5pPr marL="2057400" indent="-228600" algn="l" rtl="0" eaLnBrk="1" fontAlgn="base" hangingPunct="1">
        <a:lnSpc>
          <a:spcPct val="95000"/>
        </a:lnSpc>
        <a:spcBef>
          <a:spcPct val="20000"/>
        </a:spcBef>
        <a:spcAft>
          <a:spcPct val="0"/>
        </a:spcAft>
        <a:buClr>
          <a:srgbClr val="005176"/>
        </a:buClr>
        <a:buSzPct val="60000"/>
        <a:buFont typeface="Wingdings" pitchFamily="2" charset="2"/>
        <a:buChar char="n"/>
        <a:defRPr sz="1600" baseline="0">
          <a:solidFill>
            <a:srgbClr val="005176"/>
          </a:solidFill>
          <a:latin typeface="+mn-lt"/>
        </a:defRPr>
      </a:lvl5pPr>
      <a:lvl6pPr marL="25146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6pPr>
      <a:lvl7pPr marL="29718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7pPr>
      <a:lvl8pPr marL="34290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8pPr>
      <a:lvl9pPr marL="38862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31801" y="711200"/>
            <a:ext cx="11425767"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8" name="Rectangle 4"/>
          <p:cNvSpPr>
            <a:spLocks noGrp="1" noChangeArrowheads="1"/>
          </p:cNvSpPr>
          <p:nvPr>
            <p:ph type="body" idx="1"/>
          </p:nvPr>
        </p:nvSpPr>
        <p:spPr bwMode="auto">
          <a:xfrm>
            <a:off x="431800" y="1824038"/>
            <a:ext cx="11421533" cy="459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Rectangle 5"/>
          <p:cNvSpPr/>
          <p:nvPr/>
        </p:nvSpPr>
        <p:spPr>
          <a:xfrm>
            <a:off x="0" y="6506037"/>
            <a:ext cx="12192000" cy="370318"/>
          </a:xfrm>
          <a:prstGeom prst="rect">
            <a:avLst/>
          </a:prstGeom>
          <a:solidFill>
            <a:srgbClr val="CDCDCD"/>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7" name="Rectangle 6"/>
          <p:cNvSpPr/>
          <p:nvPr/>
        </p:nvSpPr>
        <p:spPr>
          <a:xfrm>
            <a:off x="0" y="0"/>
            <a:ext cx="12192000" cy="370318"/>
          </a:xfrm>
          <a:prstGeom prst="rect">
            <a:avLst/>
          </a:prstGeom>
          <a:solidFill>
            <a:srgbClr val="A3A4A8"/>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8" name="Slide Number Placeholder 6"/>
          <p:cNvSpPr txBox="1">
            <a:spLocks/>
          </p:cNvSpPr>
          <p:nvPr/>
        </p:nvSpPr>
        <p:spPr>
          <a:xfrm>
            <a:off x="11376587" y="6506038"/>
            <a:ext cx="609600" cy="35196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4E617E"/>
                </a:solidFill>
                <a:latin typeface="+mn-lt"/>
                <a:ea typeface="+mn-ea"/>
                <a:cs typeface="Gill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7C50407-70B9-9847-9C0E-13FA664E8B3D}" type="slidenum">
              <a:rPr kumimoji="0" lang="en-US" sz="1000" b="0" i="0" u="none" strike="noStrike" kern="1200" cap="none" spc="0" normalizeH="0" baseline="0" noProof="0" smtClean="0">
                <a:ln>
                  <a:noFill/>
                </a:ln>
                <a:solidFill>
                  <a:srgbClr val="6B5299"/>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6B5299"/>
              </a:solidFill>
              <a:effectLst/>
              <a:uLnTx/>
              <a:uFillTx/>
              <a:latin typeface="Gill Sans MT"/>
              <a:ea typeface="+mn-ea"/>
            </a:endParaRPr>
          </a:p>
        </p:txBody>
      </p:sp>
      <p:pic>
        <p:nvPicPr>
          <p:cNvPr id="2" name="Picture 1"/>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335369" y="6540155"/>
            <a:ext cx="3096057" cy="276264"/>
          </a:xfrm>
          <a:prstGeom prst="rect">
            <a:avLst/>
          </a:prstGeom>
        </p:spPr>
      </p:pic>
    </p:spTree>
    <p:extLst>
      <p:ext uri="{BB962C8B-B14F-4D97-AF65-F5344CB8AC3E}">
        <p14:creationId xmlns:p14="http://schemas.microsoft.com/office/powerpoint/2010/main" val="32708372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Lst>
  <p:hf hdr="0" ftr="0" dt="0"/>
  <p:txStyles>
    <p:titleStyle>
      <a:lvl1pPr algn="l" rtl="0" eaLnBrk="1" fontAlgn="base" hangingPunct="1">
        <a:spcBef>
          <a:spcPct val="0"/>
        </a:spcBef>
        <a:spcAft>
          <a:spcPct val="0"/>
        </a:spcAft>
        <a:defRPr sz="3600">
          <a:solidFill>
            <a:srgbClr val="4A3969"/>
          </a:solidFill>
          <a:latin typeface="Roboto Light" panose="02000000000000000000" pitchFamily="2" charset="0"/>
          <a:ea typeface="Roboto Light" panose="02000000000000000000" pitchFamily="2" charset="0"/>
          <a:cs typeface="Roboto Light" panose="02000000000000000000" pitchFamily="2" charset="0"/>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p:titleStyle>
    <p:bodyStyle>
      <a:lvl1pPr marL="342900" indent="-342900" algn="l" rtl="0" eaLnBrk="1" fontAlgn="base" hangingPunct="1">
        <a:lnSpc>
          <a:spcPct val="95000"/>
        </a:lnSpc>
        <a:spcBef>
          <a:spcPct val="20000"/>
        </a:spcBef>
        <a:spcAft>
          <a:spcPct val="0"/>
        </a:spcAft>
        <a:buClr>
          <a:srgbClr val="6B5299"/>
        </a:buClr>
        <a:buSzPct val="90000"/>
        <a:buFont typeface="Wingdings" pitchFamily="2" charset="2"/>
        <a:buChar char="n"/>
        <a:defRPr sz="24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1pPr>
      <a:lvl2pPr marL="742950" indent="-285750" algn="l" rtl="0" eaLnBrk="1" fontAlgn="base" hangingPunct="1">
        <a:lnSpc>
          <a:spcPct val="95000"/>
        </a:lnSpc>
        <a:spcBef>
          <a:spcPct val="20000"/>
        </a:spcBef>
        <a:spcAft>
          <a:spcPct val="0"/>
        </a:spcAft>
        <a:buClr>
          <a:srgbClr val="59A647"/>
        </a:buClr>
        <a:buSzPct val="80000"/>
        <a:buFont typeface="Wingdings 2" pitchFamily="18" charset="2"/>
        <a:buChar char=""/>
        <a:defRPr sz="20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2pPr>
      <a:lvl3pPr marL="1143000" indent="-228600" algn="l" rtl="0" eaLnBrk="1" fontAlgn="base" hangingPunct="1">
        <a:lnSpc>
          <a:spcPct val="95000"/>
        </a:lnSpc>
        <a:spcBef>
          <a:spcPct val="20000"/>
        </a:spcBef>
        <a:spcAft>
          <a:spcPct val="0"/>
        </a:spcAft>
        <a:buClr>
          <a:srgbClr val="6B5299"/>
        </a:buClr>
        <a:buSzPct val="75000"/>
        <a:buFont typeface="Wingdings" pitchFamily="2" charset="2"/>
        <a:buChar char="n"/>
        <a:defRPr sz="24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3pPr>
      <a:lvl4pPr marL="1600200" indent="-228600" algn="l" rtl="0" eaLnBrk="1" fontAlgn="base" hangingPunct="1">
        <a:lnSpc>
          <a:spcPct val="95000"/>
        </a:lnSpc>
        <a:spcBef>
          <a:spcPct val="20000"/>
        </a:spcBef>
        <a:spcAft>
          <a:spcPct val="0"/>
        </a:spcAft>
        <a:buClr>
          <a:srgbClr val="59A647"/>
        </a:buClr>
        <a:buSzPct val="70000"/>
        <a:buFont typeface="Wingdings 2" pitchFamily="18" charset="2"/>
        <a:buChar char=""/>
        <a:defRPr sz="16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4pPr>
      <a:lvl5pPr marL="2057400" indent="-228600" algn="l" rtl="0" eaLnBrk="1" fontAlgn="base" hangingPunct="1">
        <a:lnSpc>
          <a:spcPct val="95000"/>
        </a:lnSpc>
        <a:spcBef>
          <a:spcPct val="20000"/>
        </a:spcBef>
        <a:spcAft>
          <a:spcPct val="0"/>
        </a:spcAft>
        <a:buClr>
          <a:srgbClr val="6B5299"/>
        </a:buClr>
        <a:buSzPct val="60000"/>
        <a:buFont typeface="Wingdings" pitchFamily="2" charset="2"/>
        <a:buChar char="n"/>
        <a:defRPr sz="16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5pPr>
      <a:lvl6pPr marL="25146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6pPr>
      <a:lvl7pPr marL="29718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7pPr>
      <a:lvl8pPr marL="34290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8pPr>
      <a:lvl9pPr marL="38862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a:fld id="{62D3203E-868D-4185-8D93-8A3893282131}" type="datetimeFigureOut">
              <a:rPr lang="en-GB" smtClean="0">
                <a:solidFill>
                  <a:prstClr val="black">
                    <a:tint val="75000"/>
                  </a:prstClr>
                </a:solidFill>
              </a:rPr>
              <a:pPr defTabSz="342900"/>
              <a:t>01/03/2024</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a:fld id="{BBA3A881-A123-46FF-B656-C45F1C5C447D}" type="slidenum">
              <a:rPr lang="en-GB" smtClean="0">
                <a:solidFill>
                  <a:prstClr val="black">
                    <a:tint val="75000"/>
                  </a:prstClr>
                </a:solidFill>
              </a:rPr>
              <a:pPr defTabSz="342900"/>
              <a:t>‹#›</a:t>
            </a:fld>
            <a:endParaRPr lang="en-GB">
              <a:solidFill>
                <a:prstClr val="black">
                  <a:tint val="75000"/>
                </a:prstClr>
              </a:solidFill>
            </a:endParaRPr>
          </a:p>
        </p:txBody>
      </p:sp>
    </p:spTree>
    <p:extLst>
      <p:ext uri="{BB962C8B-B14F-4D97-AF65-F5344CB8AC3E}">
        <p14:creationId xmlns:p14="http://schemas.microsoft.com/office/powerpoint/2010/main" val="197416708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31801" y="404665"/>
            <a:ext cx="11425767" cy="81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dirty="0"/>
              <a:t>Haga clic para modificar el estilo de título del</a:t>
            </a:r>
            <a:endParaRPr lang="en-US" altLang="en-US" dirty="0"/>
          </a:p>
        </p:txBody>
      </p:sp>
      <p:sp>
        <p:nvSpPr>
          <p:cNvPr id="1028" name="Rectangle 4"/>
          <p:cNvSpPr>
            <a:spLocks noGrp="1" noChangeArrowheads="1"/>
          </p:cNvSpPr>
          <p:nvPr>
            <p:ph type="body" idx="1"/>
          </p:nvPr>
        </p:nvSpPr>
        <p:spPr bwMode="auto">
          <a:xfrm>
            <a:off x="431800" y="1363860"/>
            <a:ext cx="11421533" cy="485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GB" dirty="0"/>
          </a:p>
        </p:txBody>
      </p:sp>
      <p:sp>
        <p:nvSpPr>
          <p:cNvPr id="6" name="Rectangle 5"/>
          <p:cNvSpPr/>
          <p:nvPr/>
        </p:nvSpPr>
        <p:spPr>
          <a:xfrm>
            <a:off x="0" y="6669360"/>
            <a:ext cx="12192000" cy="206995"/>
          </a:xfrm>
          <a:prstGeom prst="rect">
            <a:avLst/>
          </a:prstGeom>
          <a:gradFill>
            <a:gsLst>
              <a:gs pos="50000">
                <a:srgbClr val="DCDEE2"/>
              </a:gs>
              <a:gs pos="0">
                <a:schemeClr val="bg1"/>
              </a:gs>
              <a:gs pos="2000">
                <a:schemeClr val="bg1"/>
              </a:gs>
              <a:gs pos="12000">
                <a:srgbClr val="DCDEE2"/>
              </a:gs>
            </a:gsLst>
            <a:lin ang="0" scaled="1"/>
          </a:gra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7" name="Rectangle 6"/>
          <p:cNvSpPr/>
          <p:nvPr/>
        </p:nvSpPr>
        <p:spPr>
          <a:xfrm>
            <a:off x="0" y="0"/>
            <a:ext cx="12192000" cy="252000"/>
          </a:xfrm>
          <a:prstGeom prst="rect">
            <a:avLst/>
          </a:prstGeom>
          <a:gradFill flip="none" rotWithShape="1">
            <a:gsLst>
              <a:gs pos="0">
                <a:srgbClr val="005176"/>
              </a:gs>
              <a:gs pos="100000">
                <a:srgbClr val="DCDEE2"/>
              </a:gs>
              <a:gs pos="17000">
                <a:srgbClr val="005176"/>
              </a:gs>
              <a:gs pos="100000">
                <a:srgbClr val="DCDEE2"/>
              </a:gs>
            </a:gsLst>
            <a:lin ang="0" scaled="1"/>
            <a:tileRect/>
          </a:gra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8" name="Slide Number Placeholder 6"/>
          <p:cNvSpPr txBox="1">
            <a:spLocks/>
          </p:cNvSpPr>
          <p:nvPr/>
        </p:nvSpPr>
        <p:spPr>
          <a:xfrm>
            <a:off x="11582400" y="6596875"/>
            <a:ext cx="609600" cy="35196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4E617E"/>
                </a:solidFill>
                <a:latin typeface="+mn-lt"/>
                <a:ea typeface="+mn-ea"/>
                <a:cs typeface="Gill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7C50407-70B9-9847-9C0E-13FA664E8B3D}" type="slidenum">
              <a:rPr kumimoji="0" lang="en-US" sz="1000" b="0" i="0" u="none" strike="noStrike" kern="1200" cap="none" spc="0" normalizeH="0" baseline="0" noProof="0" smtClean="0">
                <a:ln>
                  <a:noFill/>
                </a:ln>
                <a:solidFill>
                  <a:srgbClr val="004846"/>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004846"/>
              </a:solidFill>
              <a:effectLst/>
              <a:uLnTx/>
              <a:uFillTx/>
              <a:latin typeface="Gill Sans MT"/>
              <a:ea typeface="+mn-ea"/>
            </a:endParaRPr>
          </a:p>
        </p:txBody>
      </p:sp>
      <p:sp>
        <p:nvSpPr>
          <p:cNvPr id="9" name="Text Placeholder 12"/>
          <p:cNvSpPr txBox="1">
            <a:spLocks/>
          </p:cNvSpPr>
          <p:nvPr/>
        </p:nvSpPr>
        <p:spPr>
          <a:xfrm>
            <a:off x="47328" y="-27384"/>
            <a:ext cx="9042400" cy="288000"/>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None/>
              <a:defRPr sz="1000" kern="1200">
                <a:solidFill>
                  <a:schemeClr val="bg1"/>
                </a:solidFill>
                <a:latin typeface="+mn-lt"/>
                <a:ea typeface="+mn-ea"/>
                <a:cs typeface="Gill Sans"/>
              </a:defRPr>
            </a:lvl1pPr>
            <a:lvl2pPr marL="742950" indent="-285750" algn="l" defTabSz="457200" rtl="0" eaLnBrk="1" latinLnBrk="0" hangingPunct="1">
              <a:spcBef>
                <a:spcPct val="20000"/>
              </a:spcBef>
              <a:buFont typeface="Arial"/>
              <a:buNone/>
              <a:defRPr sz="1000" kern="1200">
                <a:solidFill>
                  <a:schemeClr val="tx1"/>
                </a:solidFill>
                <a:latin typeface="+mn-lt"/>
                <a:ea typeface="+mn-ea"/>
                <a:cs typeface="Gill Sans"/>
              </a:defRPr>
            </a:lvl2pPr>
            <a:lvl3pPr marL="1143000" indent="-228600" algn="l" defTabSz="457200" rtl="0" eaLnBrk="1" latinLnBrk="0" hangingPunct="1">
              <a:spcBef>
                <a:spcPct val="20000"/>
              </a:spcBef>
              <a:buFont typeface="Arial"/>
              <a:buNone/>
              <a:defRPr sz="1000" kern="1200">
                <a:solidFill>
                  <a:schemeClr val="tx1"/>
                </a:solidFill>
                <a:latin typeface="+mn-lt"/>
                <a:ea typeface="+mn-ea"/>
                <a:cs typeface="Gill Sans"/>
              </a:defRPr>
            </a:lvl3pPr>
            <a:lvl4pPr marL="1600200" indent="-228600" algn="l" defTabSz="457200" rtl="0" eaLnBrk="1" latinLnBrk="0" hangingPunct="1">
              <a:spcBef>
                <a:spcPct val="20000"/>
              </a:spcBef>
              <a:buFont typeface="Arial"/>
              <a:buNone/>
              <a:defRPr sz="1000" kern="1200">
                <a:solidFill>
                  <a:schemeClr val="tx1"/>
                </a:solidFill>
                <a:latin typeface="+mn-lt"/>
                <a:ea typeface="+mn-ea"/>
                <a:cs typeface="Gill Sans"/>
              </a:defRPr>
            </a:lvl4pPr>
            <a:lvl5pPr marL="2057400" indent="-228600" algn="l" defTabSz="457200" rtl="0" eaLnBrk="1" latinLnBrk="0" hangingPunct="1">
              <a:spcBef>
                <a:spcPct val="20000"/>
              </a:spcBef>
              <a:buFont typeface="Arial"/>
              <a:buNone/>
              <a:defRPr sz="1000" kern="1200">
                <a:solidFill>
                  <a:schemeClr val="tx1"/>
                </a:solidFill>
                <a:latin typeface="+mn-lt"/>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1000" b="0" i="0" u="none" strike="noStrike" kern="1200" cap="none" spc="0" normalizeH="0" baseline="0" noProof="0" dirty="0">
              <a:ln>
                <a:noFill/>
              </a:ln>
              <a:solidFill>
                <a:prstClr val="white"/>
              </a:solidFill>
              <a:effectLst/>
              <a:uLnTx/>
              <a:uFillTx/>
              <a:latin typeface="Gill Sans MT"/>
              <a:ea typeface="+mn-ea"/>
            </a:endParaRPr>
          </a:p>
        </p:txBody>
      </p:sp>
      <p:sp>
        <p:nvSpPr>
          <p:cNvPr id="12" name="3 Marcador de fecha"/>
          <p:cNvSpPr txBox="1">
            <a:spLocks/>
          </p:cNvSpPr>
          <p:nvPr/>
        </p:nvSpPr>
        <p:spPr>
          <a:xfrm>
            <a:off x="911424" y="6628840"/>
            <a:ext cx="1934627" cy="288033"/>
          </a:xfrm>
          <a:prstGeom prst="rect">
            <a:avLst/>
          </a:prstGeom>
        </p:spPr>
        <p:txBody>
          <a:bodyPr/>
          <a:lstStyle>
            <a:defPPr>
              <a:defRPr lang="en-US"/>
            </a:defPPr>
            <a:lvl1pPr marL="0" algn="l" defTabSz="457200" rtl="0" eaLnBrk="1" latinLnBrk="0" hangingPunct="1">
              <a:defRPr sz="1200" kern="1200">
                <a:solidFill>
                  <a:srgbClr val="00666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4846"/>
                </a:solidFill>
                <a:effectLst/>
                <a:uLnTx/>
                <a:uFillTx/>
                <a:latin typeface="Calibri"/>
                <a:ea typeface="+mn-ea"/>
                <a:cs typeface="+mn-cs"/>
              </a:rPr>
              <a:t>VPH-DARE@IT</a:t>
            </a:r>
            <a:endParaRPr kumimoji="0" lang="es-ES" sz="1100" b="0" i="0" u="none" strike="noStrike" kern="1200" cap="none" spc="0" normalizeH="0" baseline="0" noProof="0" dirty="0">
              <a:ln>
                <a:noFill/>
              </a:ln>
              <a:solidFill>
                <a:srgbClr val="004846"/>
              </a:solidFill>
              <a:effectLst/>
              <a:uLnTx/>
              <a:uFillTx/>
              <a:latin typeface="Calibri"/>
              <a:ea typeface="+mn-ea"/>
              <a:cs typeface="+mn-cs"/>
            </a:endParaRPr>
          </a:p>
        </p:txBody>
      </p:sp>
      <p:pic>
        <p:nvPicPr>
          <p:cNvPr id="11" name="10 Imagen"/>
          <p:cNvPicPr>
            <a:picLocks noChangeAspect="1"/>
          </p:cNvPicPr>
          <p:nvPr/>
        </p:nvPicPr>
        <p:blipFill>
          <a:blip r:embed="rId15" cstate="hqprint">
            <a:extLst>
              <a:ext uri="{28A0092B-C50C-407E-A947-70E740481C1C}">
                <a14:useLocalDpi xmlns:a14="http://schemas.microsoft.com/office/drawing/2010/main"/>
              </a:ext>
            </a:extLst>
          </a:blip>
          <a:stretch>
            <a:fillRect/>
          </a:stretch>
        </p:blipFill>
        <p:spPr>
          <a:xfrm>
            <a:off x="56132" y="6293396"/>
            <a:ext cx="942499" cy="552647"/>
          </a:xfrm>
          <a:prstGeom prst="rect">
            <a:avLst/>
          </a:prstGeom>
        </p:spPr>
      </p:pic>
    </p:spTree>
    <p:extLst>
      <p:ext uri="{BB962C8B-B14F-4D97-AF65-F5344CB8AC3E}">
        <p14:creationId xmlns:p14="http://schemas.microsoft.com/office/powerpoint/2010/main" val="272830914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hf hdr="0" ftr="0" dt="0"/>
  <p:txStyles>
    <p:titleStyle>
      <a:lvl1pPr algn="l" rtl="0" eaLnBrk="1" fontAlgn="base" hangingPunct="1">
        <a:spcBef>
          <a:spcPct val="0"/>
        </a:spcBef>
        <a:spcAft>
          <a:spcPct val="0"/>
        </a:spcAft>
        <a:defRPr sz="3600">
          <a:solidFill>
            <a:srgbClr val="005176"/>
          </a:solidFill>
          <a:latin typeface="+mj-lt"/>
          <a:ea typeface="+mj-ea"/>
          <a:cs typeface="+mj-cs"/>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p:titleStyle>
    <p:bodyStyle>
      <a:lvl1pPr marL="342900" indent="-342900" algn="l" rtl="0" eaLnBrk="1" fontAlgn="base" hangingPunct="1">
        <a:lnSpc>
          <a:spcPct val="95000"/>
        </a:lnSpc>
        <a:spcBef>
          <a:spcPct val="20000"/>
        </a:spcBef>
        <a:spcAft>
          <a:spcPct val="0"/>
        </a:spcAft>
        <a:buClr>
          <a:srgbClr val="005176"/>
        </a:buClr>
        <a:buSzPct val="90000"/>
        <a:buFont typeface="Wingdings" pitchFamily="2" charset="2"/>
        <a:buChar char="n"/>
        <a:defRPr sz="2600" baseline="0">
          <a:solidFill>
            <a:srgbClr val="005176"/>
          </a:solidFill>
          <a:latin typeface="+mn-lt"/>
          <a:ea typeface="+mn-ea"/>
          <a:cs typeface="+mn-cs"/>
        </a:defRPr>
      </a:lvl1pPr>
      <a:lvl2pPr marL="742950" indent="-285750" algn="l" rtl="0" eaLnBrk="1" fontAlgn="base" hangingPunct="1">
        <a:lnSpc>
          <a:spcPct val="95000"/>
        </a:lnSpc>
        <a:spcBef>
          <a:spcPct val="20000"/>
        </a:spcBef>
        <a:spcAft>
          <a:spcPct val="0"/>
        </a:spcAft>
        <a:buClr>
          <a:srgbClr val="DCDEE2"/>
        </a:buClr>
        <a:buSzPct val="80000"/>
        <a:buFont typeface="Wingdings 2" pitchFamily="18" charset="2"/>
        <a:buChar char=""/>
        <a:defRPr sz="2400">
          <a:solidFill>
            <a:schemeClr val="accent4"/>
          </a:solidFill>
          <a:latin typeface="+mn-lt"/>
        </a:defRPr>
      </a:lvl2pPr>
      <a:lvl3pPr marL="1143000" indent="-228600" algn="l" rtl="0" eaLnBrk="1" fontAlgn="base" hangingPunct="1">
        <a:lnSpc>
          <a:spcPct val="95000"/>
        </a:lnSpc>
        <a:spcBef>
          <a:spcPct val="20000"/>
        </a:spcBef>
        <a:spcAft>
          <a:spcPct val="0"/>
        </a:spcAft>
        <a:buClr>
          <a:srgbClr val="005176"/>
        </a:buClr>
        <a:buSzPct val="75000"/>
        <a:buFont typeface="Wingdings" pitchFamily="2" charset="2"/>
        <a:buChar char="n"/>
        <a:defRPr sz="2200">
          <a:solidFill>
            <a:srgbClr val="005176"/>
          </a:solidFill>
          <a:latin typeface="+mn-lt"/>
        </a:defRPr>
      </a:lvl3pPr>
      <a:lvl4pPr marL="1600200" indent="-228600" algn="l" rtl="0" eaLnBrk="1" fontAlgn="base" hangingPunct="1">
        <a:lnSpc>
          <a:spcPct val="95000"/>
        </a:lnSpc>
        <a:spcBef>
          <a:spcPct val="20000"/>
        </a:spcBef>
        <a:spcAft>
          <a:spcPct val="0"/>
        </a:spcAft>
        <a:buClr>
          <a:srgbClr val="DCDEE2"/>
        </a:buClr>
        <a:buSzPct val="70000"/>
        <a:buFont typeface="Wingdings 2" pitchFamily="18" charset="2"/>
        <a:buChar char=""/>
        <a:defRPr sz="1600">
          <a:solidFill>
            <a:schemeClr val="accent4"/>
          </a:solidFill>
          <a:latin typeface="+mn-lt"/>
        </a:defRPr>
      </a:lvl4pPr>
      <a:lvl5pPr marL="2057400" indent="-228600" algn="l" rtl="0" eaLnBrk="1" fontAlgn="base" hangingPunct="1">
        <a:lnSpc>
          <a:spcPct val="95000"/>
        </a:lnSpc>
        <a:spcBef>
          <a:spcPct val="20000"/>
        </a:spcBef>
        <a:spcAft>
          <a:spcPct val="0"/>
        </a:spcAft>
        <a:buClr>
          <a:srgbClr val="005176"/>
        </a:buClr>
        <a:buSzPct val="60000"/>
        <a:buFont typeface="Wingdings" pitchFamily="2" charset="2"/>
        <a:buChar char="n"/>
        <a:defRPr sz="1600" baseline="0">
          <a:solidFill>
            <a:srgbClr val="005176"/>
          </a:solidFill>
          <a:latin typeface="+mn-lt"/>
        </a:defRPr>
      </a:lvl5pPr>
      <a:lvl6pPr marL="25146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6pPr>
      <a:lvl7pPr marL="29718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7pPr>
      <a:lvl8pPr marL="34290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8pPr>
      <a:lvl9pPr marL="38862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31801" y="711200"/>
            <a:ext cx="11425767"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8" name="Rectangle 4"/>
          <p:cNvSpPr>
            <a:spLocks noGrp="1" noChangeArrowheads="1"/>
          </p:cNvSpPr>
          <p:nvPr>
            <p:ph type="body" idx="1"/>
          </p:nvPr>
        </p:nvSpPr>
        <p:spPr bwMode="auto">
          <a:xfrm>
            <a:off x="431800" y="1824038"/>
            <a:ext cx="11421533" cy="459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Rectangle 5"/>
          <p:cNvSpPr/>
          <p:nvPr/>
        </p:nvSpPr>
        <p:spPr>
          <a:xfrm>
            <a:off x="0" y="6506037"/>
            <a:ext cx="12192000" cy="370318"/>
          </a:xfrm>
          <a:prstGeom prst="rect">
            <a:avLst/>
          </a:prstGeom>
          <a:solidFill>
            <a:srgbClr val="CDCDCD"/>
          </a:solidFill>
          <a:ln w="25400" cap="flat" cmpd="sng" algn="ctr">
            <a:noFill/>
            <a:prstDash val="solid"/>
          </a:ln>
          <a:effectLst/>
        </p:spPr>
        <p:txBody>
          <a:bodyPr rtlCol="0" anchor="ctr"/>
          <a:lstStyle/>
          <a:p>
            <a:pPr algn="ctr" defTabSz="914400">
              <a:defRPr/>
            </a:pPr>
            <a:endParaRPr lang="en-US" sz="1800" kern="0" dirty="0">
              <a:solidFill>
                <a:srgbClr val="CC0033"/>
              </a:solidFill>
              <a:latin typeface="Gill Sans MT"/>
            </a:endParaRPr>
          </a:p>
        </p:txBody>
      </p:sp>
      <p:sp>
        <p:nvSpPr>
          <p:cNvPr id="7" name="Rectangle 6"/>
          <p:cNvSpPr/>
          <p:nvPr/>
        </p:nvSpPr>
        <p:spPr>
          <a:xfrm>
            <a:off x="0" y="0"/>
            <a:ext cx="12192000" cy="370318"/>
          </a:xfrm>
          <a:prstGeom prst="rect">
            <a:avLst/>
          </a:prstGeom>
          <a:solidFill>
            <a:srgbClr val="A3A4A8"/>
          </a:solidFill>
          <a:ln w="25400" cap="flat" cmpd="sng" algn="ctr">
            <a:noFill/>
            <a:prstDash val="solid"/>
          </a:ln>
          <a:effectLst/>
        </p:spPr>
        <p:txBody>
          <a:bodyPr rtlCol="0" anchor="ctr"/>
          <a:lstStyle/>
          <a:p>
            <a:pPr algn="ctr" defTabSz="914400">
              <a:defRPr/>
            </a:pPr>
            <a:endParaRPr lang="en-US" sz="1800" kern="0" dirty="0">
              <a:solidFill>
                <a:srgbClr val="CC0033"/>
              </a:solidFill>
              <a:latin typeface="Gill Sans MT"/>
            </a:endParaRPr>
          </a:p>
        </p:txBody>
      </p:sp>
      <p:sp>
        <p:nvSpPr>
          <p:cNvPr id="8" name="Slide Number Placeholder 6"/>
          <p:cNvSpPr txBox="1">
            <a:spLocks/>
          </p:cNvSpPr>
          <p:nvPr/>
        </p:nvSpPr>
        <p:spPr>
          <a:xfrm>
            <a:off x="11376587" y="6506038"/>
            <a:ext cx="609600" cy="35196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4E617E"/>
                </a:solidFill>
                <a:latin typeface="+mn-lt"/>
                <a:ea typeface="+mn-ea"/>
                <a:cs typeface="Gill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27C50407-70B9-9847-9C0E-13FA664E8B3D}" type="slidenum">
              <a:rPr lang="en-US" sz="1000" smtClean="0">
                <a:solidFill>
                  <a:srgbClr val="6B5299"/>
                </a:solidFill>
                <a:latin typeface="Gill Sans MT"/>
              </a:rPr>
              <a:pPr>
                <a:defRPr/>
              </a:pPr>
              <a:t>‹#›</a:t>
            </a:fld>
            <a:endParaRPr lang="en-US" sz="1000" dirty="0">
              <a:solidFill>
                <a:srgbClr val="6B5299"/>
              </a:solidFill>
              <a:latin typeface="Gill Sans MT"/>
            </a:endParaRPr>
          </a:p>
        </p:txBody>
      </p:sp>
      <p:pic>
        <p:nvPicPr>
          <p:cNvPr id="2" name="Picture 1"/>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335369" y="6540155"/>
            <a:ext cx="3096057" cy="276264"/>
          </a:xfrm>
          <a:prstGeom prst="rect">
            <a:avLst/>
          </a:prstGeom>
        </p:spPr>
      </p:pic>
    </p:spTree>
    <p:extLst>
      <p:ext uri="{BB962C8B-B14F-4D97-AF65-F5344CB8AC3E}">
        <p14:creationId xmlns:p14="http://schemas.microsoft.com/office/powerpoint/2010/main" val="18406006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 id="2147483838" r:id="rId18"/>
    <p:sldLayoutId id="2147483839" r:id="rId19"/>
    <p:sldLayoutId id="2147483840" r:id="rId20"/>
    <p:sldLayoutId id="2147483841" r:id="rId21"/>
    <p:sldLayoutId id="2147483842" r:id="rId22"/>
    <p:sldLayoutId id="2147483843" r:id="rId23"/>
    <p:sldLayoutId id="2147483844" r:id="rId24"/>
    <p:sldLayoutId id="2147483845" r:id="rId25"/>
  </p:sldLayoutIdLst>
  <p:hf hdr="0" ftr="0" dt="0"/>
  <p:txStyles>
    <p:titleStyle>
      <a:lvl1pPr algn="l" rtl="0" eaLnBrk="1" fontAlgn="base" hangingPunct="1">
        <a:spcBef>
          <a:spcPct val="0"/>
        </a:spcBef>
        <a:spcAft>
          <a:spcPct val="0"/>
        </a:spcAft>
        <a:defRPr sz="3600">
          <a:solidFill>
            <a:srgbClr val="4A3969"/>
          </a:solidFill>
          <a:latin typeface="Roboto Light" panose="02000000000000000000" pitchFamily="2" charset="0"/>
          <a:ea typeface="Roboto Light" panose="02000000000000000000" pitchFamily="2" charset="0"/>
          <a:cs typeface="Roboto Light" panose="02000000000000000000" pitchFamily="2" charset="0"/>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p:titleStyle>
    <p:bodyStyle>
      <a:lvl1pPr marL="342900" indent="-342900" algn="l" rtl="0" eaLnBrk="1" fontAlgn="base" hangingPunct="1">
        <a:lnSpc>
          <a:spcPct val="95000"/>
        </a:lnSpc>
        <a:spcBef>
          <a:spcPct val="20000"/>
        </a:spcBef>
        <a:spcAft>
          <a:spcPct val="0"/>
        </a:spcAft>
        <a:buClr>
          <a:srgbClr val="6B5299"/>
        </a:buClr>
        <a:buSzPct val="90000"/>
        <a:buFont typeface="Wingdings" pitchFamily="2" charset="2"/>
        <a:buChar char="n"/>
        <a:defRPr sz="24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1pPr>
      <a:lvl2pPr marL="742950" indent="-285750" algn="l" rtl="0" eaLnBrk="1" fontAlgn="base" hangingPunct="1">
        <a:lnSpc>
          <a:spcPct val="95000"/>
        </a:lnSpc>
        <a:spcBef>
          <a:spcPct val="20000"/>
        </a:spcBef>
        <a:spcAft>
          <a:spcPct val="0"/>
        </a:spcAft>
        <a:buClr>
          <a:srgbClr val="59A647"/>
        </a:buClr>
        <a:buSzPct val="80000"/>
        <a:buFont typeface="Wingdings 2" pitchFamily="18" charset="2"/>
        <a:buChar char=""/>
        <a:defRPr sz="20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2pPr>
      <a:lvl3pPr marL="1143000" indent="-228600" algn="l" rtl="0" eaLnBrk="1" fontAlgn="base" hangingPunct="1">
        <a:lnSpc>
          <a:spcPct val="95000"/>
        </a:lnSpc>
        <a:spcBef>
          <a:spcPct val="20000"/>
        </a:spcBef>
        <a:spcAft>
          <a:spcPct val="0"/>
        </a:spcAft>
        <a:buClr>
          <a:srgbClr val="6B5299"/>
        </a:buClr>
        <a:buSzPct val="75000"/>
        <a:buFont typeface="Wingdings" pitchFamily="2" charset="2"/>
        <a:buChar char="n"/>
        <a:defRPr sz="24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3pPr>
      <a:lvl4pPr marL="1600200" indent="-228600" algn="l" rtl="0" eaLnBrk="1" fontAlgn="base" hangingPunct="1">
        <a:lnSpc>
          <a:spcPct val="95000"/>
        </a:lnSpc>
        <a:spcBef>
          <a:spcPct val="20000"/>
        </a:spcBef>
        <a:spcAft>
          <a:spcPct val="0"/>
        </a:spcAft>
        <a:buClr>
          <a:srgbClr val="59A647"/>
        </a:buClr>
        <a:buSzPct val="70000"/>
        <a:buFont typeface="Wingdings 2" pitchFamily="18" charset="2"/>
        <a:buChar char=""/>
        <a:defRPr sz="16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4pPr>
      <a:lvl5pPr marL="2057400" indent="-228600" algn="l" rtl="0" eaLnBrk="1" fontAlgn="base" hangingPunct="1">
        <a:lnSpc>
          <a:spcPct val="95000"/>
        </a:lnSpc>
        <a:spcBef>
          <a:spcPct val="20000"/>
        </a:spcBef>
        <a:spcAft>
          <a:spcPct val="0"/>
        </a:spcAft>
        <a:buClr>
          <a:srgbClr val="6B5299"/>
        </a:buClr>
        <a:buSzPct val="60000"/>
        <a:buFont typeface="Wingdings" pitchFamily="2" charset="2"/>
        <a:buChar char="n"/>
        <a:defRPr sz="16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5pPr>
      <a:lvl6pPr marL="25146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6pPr>
      <a:lvl7pPr marL="29718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7pPr>
      <a:lvl8pPr marL="34290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8pPr>
      <a:lvl9pPr marL="38862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31801" y="711200"/>
            <a:ext cx="114257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noProof="0"/>
              <a:t>Click to edit Master title style</a:t>
            </a:r>
            <a:endParaRPr lang="en-GB" altLang="en-US" noProof="0" dirty="0"/>
          </a:p>
        </p:txBody>
      </p:sp>
      <p:sp>
        <p:nvSpPr>
          <p:cNvPr id="1028" name="Rectangle 4"/>
          <p:cNvSpPr>
            <a:spLocks noGrp="1" noChangeArrowheads="1"/>
          </p:cNvSpPr>
          <p:nvPr>
            <p:ph type="body" idx="1"/>
          </p:nvPr>
        </p:nvSpPr>
        <p:spPr bwMode="auto">
          <a:xfrm>
            <a:off x="431800" y="1824038"/>
            <a:ext cx="11421533"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Rectangle 5"/>
          <p:cNvSpPr/>
          <p:nvPr/>
        </p:nvSpPr>
        <p:spPr>
          <a:xfrm>
            <a:off x="0" y="6506037"/>
            <a:ext cx="12192000" cy="370318"/>
          </a:xfrm>
          <a:prstGeom prst="rect">
            <a:avLst/>
          </a:prstGeom>
          <a:solidFill>
            <a:srgbClr val="CDCDCD"/>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7" name="Rectangle 6"/>
          <p:cNvSpPr/>
          <p:nvPr userDrawn="1"/>
        </p:nvSpPr>
        <p:spPr>
          <a:xfrm>
            <a:off x="0" y="0"/>
            <a:ext cx="12192000" cy="370318"/>
          </a:xfrm>
          <a:prstGeom prst="rect">
            <a:avLst/>
          </a:prstGeom>
          <a:solidFill>
            <a:srgbClr val="A3A4A8"/>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8" name="Slide Number Placeholder 6"/>
          <p:cNvSpPr txBox="1">
            <a:spLocks/>
          </p:cNvSpPr>
          <p:nvPr/>
        </p:nvSpPr>
        <p:spPr>
          <a:xfrm>
            <a:off x="11376587" y="6506038"/>
            <a:ext cx="609600" cy="35196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4E617E"/>
                </a:solidFill>
                <a:latin typeface="+mn-lt"/>
                <a:ea typeface="+mn-ea"/>
                <a:cs typeface="Gill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7C50407-70B9-9847-9C0E-13FA664E8B3D}" type="slidenum">
              <a:rPr kumimoji="0" lang="en-US" sz="1000" b="0" i="0" u="none" strike="noStrike" kern="1200" cap="none" spc="0" normalizeH="0" baseline="0" noProof="0" smtClean="0">
                <a:ln>
                  <a:noFill/>
                </a:ln>
                <a:solidFill>
                  <a:srgbClr val="6B5299"/>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6B5299"/>
              </a:solidFill>
              <a:effectLst/>
              <a:uLnTx/>
              <a:uFillTx/>
              <a:latin typeface="Gill Sans MT"/>
              <a:ea typeface="+mn-ea"/>
            </a:endParaRPr>
          </a:p>
        </p:txBody>
      </p:sp>
      <p:sp>
        <p:nvSpPr>
          <p:cNvPr id="9" name="Text Placeholder 12"/>
          <p:cNvSpPr txBox="1">
            <a:spLocks/>
          </p:cNvSpPr>
          <p:nvPr/>
        </p:nvSpPr>
        <p:spPr>
          <a:xfrm>
            <a:off x="304800" y="0"/>
            <a:ext cx="9042400" cy="370318"/>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None/>
              <a:defRPr sz="1000" kern="1200">
                <a:solidFill>
                  <a:schemeClr val="bg1"/>
                </a:solidFill>
                <a:latin typeface="+mn-lt"/>
                <a:ea typeface="+mn-ea"/>
                <a:cs typeface="Gill Sans"/>
              </a:defRPr>
            </a:lvl1pPr>
            <a:lvl2pPr marL="742950" indent="-285750" algn="l" defTabSz="457200" rtl="0" eaLnBrk="1" latinLnBrk="0" hangingPunct="1">
              <a:spcBef>
                <a:spcPct val="20000"/>
              </a:spcBef>
              <a:buFont typeface="Arial"/>
              <a:buNone/>
              <a:defRPr sz="1000" kern="1200">
                <a:solidFill>
                  <a:schemeClr val="tx1"/>
                </a:solidFill>
                <a:latin typeface="+mn-lt"/>
                <a:ea typeface="+mn-ea"/>
                <a:cs typeface="Gill Sans"/>
              </a:defRPr>
            </a:lvl2pPr>
            <a:lvl3pPr marL="1143000" indent="-228600" algn="l" defTabSz="457200" rtl="0" eaLnBrk="1" latinLnBrk="0" hangingPunct="1">
              <a:spcBef>
                <a:spcPct val="20000"/>
              </a:spcBef>
              <a:buFont typeface="Arial"/>
              <a:buNone/>
              <a:defRPr sz="1000" kern="1200">
                <a:solidFill>
                  <a:schemeClr val="tx1"/>
                </a:solidFill>
                <a:latin typeface="+mn-lt"/>
                <a:ea typeface="+mn-ea"/>
                <a:cs typeface="Gill Sans"/>
              </a:defRPr>
            </a:lvl3pPr>
            <a:lvl4pPr marL="1600200" indent="-228600" algn="l" defTabSz="457200" rtl="0" eaLnBrk="1" latinLnBrk="0" hangingPunct="1">
              <a:spcBef>
                <a:spcPct val="20000"/>
              </a:spcBef>
              <a:buFont typeface="Arial"/>
              <a:buNone/>
              <a:defRPr sz="1000" kern="1200">
                <a:solidFill>
                  <a:schemeClr val="tx1"/>
                </a:solidFill>
                <a:latin typeface="+mn-lt"/>
                <a:ea typeface="+mn-ea"/>
                <a:cs typeface="Gill Sans"/>
              </a:defRPr>
            </a:lvl4pPr>
            <a:lvl5pPr marL="2057400" indent="-228600" algn="l" defTabSz="457200" rtl="0" eaLnBrk="1" latinLnBrk="0" hangingPunct="1">
              <a:spcBef>
                <a:spcPct val="20000"/>
              </a:spcBef>
              <a:buFont typeface="Arial"/>
              <a:buNone/>
              <a:defRPr sz="1000" kern="1200">
                <a:solidFill>
                  <a:schemeClr val="tx1"/>
                </a:solidFill>
                <a:latin typeface="+mn-lt"/>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1000" b="0" i="0" u="none" strike="noStrike" kern="1200" cap="none" spc="0" normalizeH="0" baseline="0" noProof="0" dirty="0">
              <a:ln>
                <a:noFill/>
              </a:ln>
              <a:solidFill>
                <a:srgbClr val="FFFFFF">
                  <a:lumMod val="85000"/>
                </a:srgbClr>
              </a:solidFill>
              <a:effectLst/>
              <a:uLnTx/>
              <a:uFillTx/>
              <a:latin typeface="Gill Sans MT"/>
              <a:ea typeface="+mn-ea"/>
            </a:endParaRPr>
          </a:p>
        </p:txBody>
      </p:sp>
      <p:pic>
        <p:nvPicPr>
          <p:cNvPr id="2" name="Picture 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35360" y="6540145"/>
            <a:ext cx="4128459" cy="276090"/>
          </a:xfrm>
          <a:prstGeom prst="rect">
            <a:avLst/>
          </a:prstGeom>
        </p:spPr>
      </p:pic>
    </p:spTree>
    <p:extLst>
      <p:ext uri="{BB962C8B-B14F-4D97-AF65-F5344CB8AC3E}">
        <p14:creationId xmlns:p14="http://schemas.microsoft.com/office/powerpoint/2010/main" val="2545973411"/>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3" r:id="rId24"/>
  </p:sldLayoutIdLst>
  <p:hf hdr="0" ftr="0" dt="0"/>
  <p:txStyles>
    <p:titleStyle>
      <a:lvl1pPr algn="l" rtl="0" eaLnBrk="1" fontAlgn="base" hangingPunct="1">
        <a:spcBef>
          <a:spcPct val="0"/>
        </a:spcBef>
        <a:spcAft>
          <a:spcPct val="0"/>
        </a:spcAft>
        <a:defRPr sz="3600">
          <a:solidFill>
            <a:srgbClr val="4A3969"/>
          </a:solidFill>
          <a:latin typeface="+mj-lt"/>
          <a:ea typeface="+mj-ea"/>
          <a:cs typeface="+mj-cs"/>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p:titleStyle>
    <p:bodyStyle>
      <a:lvl1pPr marL="342900" indent="-342900" algn="l" rtl="0" eaLnBrk="1" fontAlgn="base" hangingPunct="1">
        <a:lnSpc>
          <a:spcPct val="95000"/>
        </a:lnSpc>
        <a:spcBef>
          <a:spcPct val="20000"/>
        </a:spcBef>
        <a:spcAft>
          <a:spcPct val="0"/>
        </a:spcAft>
        <a:buClr>
          <a:srgbClr val="6B5299"/>
        </a:buClr>
        <a:buSzPct val="90000"/>
        <a:buFont typeface="Wingdings" pitchFamily="2" charset="2"/>
        <a:buChar char="n"/>
        <a:defRPr sz="2400">
          <a:solidFill>
            <a:schemeClr val="accent4"/>
          </a:solidFill>
          <a:latin typeface="+mn-lt"/>
          <a:ea typeface="+mn-ea"/>
          <a:cs typeface="+mn-cs"/>
        </a:defRPr>
      </a:lvl1pPr>
      <a:lvl2pPr marL="742950" indent="-285750" algn="l" rtl="0" eaLnBrk="1" fontAlgn="base" hangingPunct="1">
        <a:lnSpc>
          <a:spcPct val="95000"/>
        </a:lnSpc>
        <a:spcBef>
          <a:spcPct val="20000"/>
        </a:spcBef>
        <a:spcAft>
          <a:spcPct val="0"/>
        </a:spcAft>
        <a:buClr>
          <a:srgbClr val="59A647"/>
        </a:buClr>
        <a:buSzPct val="80000"/>
        <a:buFont typeface="Wingdings 2" pitchFamily="18" charset="2"/>
        <a:buChar char=""/>
        <a:defRPr sz="2000">
          <a:solidFill>
            <a:schemeClr val="accent4"/>
          </a:solidFill>
          <a:latin typeface="+mn-lt"/>
        </a:defRPr>
      </a:lvl2pPr>
      <a:lvl3pPr marL="1143000" indent="-228600" algn="l" rtl="0" eaLnBrk="1" fontAlgn="base" hangingPunct="1">
        <a:lnSpc>
          <a:spcPct val="95000"/>
        </a:lnSpc>
        <a:spcBef>
          <a:spcPct val="20000"/>
        </a:spcBef>
        <a:spcAft>
          <a:spcPct val="0"/>
        </a:spcAft>
        <a:buClr>
          <a:srgbClr val="6B5299"/>
        </a:buClr>
        <a:buSzPct val="75000"/>
        <a:buFont typeface="Wingdings" pitchFamily="2" charset="2"/>
        <a:buChar char="n"/>
        <a:defRPr sz="2400">
          <a:solidFill>
            <a:schemeClr val="accent4"/>
          </a:solidFill>
          <a:latin typeface="+mn-lt"/>
        </a:defRPr>
      </a:lvl3pPr>
      <a:lvl4pPr marL="1600200" indent="-228600" algn="l" rtl="0" eaLnBrk="1" fontAlgn="base" hangingPunct="1">
        <a:lnSpc>
          <a:spcPct val="95000"/>
        </a:lnSpc>
        <a:spcBef>
          <a:spcPct val="20000"/>
        </a:spcBef>
        <a:spcAft>
          <a:spcPct val="0"/>
        </a:spcAft>
        <a:buClr>
          <a:srgbClr val="59A647"/>
        </a:buClr>
        <a:buSzPct val="70000"/>
        <a:buFont typeface="Wingdings 2" pitchFamily="18" charset="2"/>
        <a:buChar char=""/>
        <a:defRPr sz="1600">
          <a:solidFill>
            <a:schemeClr val="accent4"/>
          </a:solidFill>
          <a:latin typeface="+mn-lt"/>
        </a:defRPr>
      </a:lvl4pPr>
      <a:lvl5pPr marL="2057400" indent="-228600" algn="l" rtl="0" eaLnBrk="1" fontAlgn="base" hangingPunct="1">
        <a:lnSpc>
          <a:spcPct val="95000"/>
        </a:lnSpc>
        <a:spcBef>
          <a:spcPct val="20000"/>
        </a:spcBef>
        <a:spcAft>
          <a:spcPct val="0"/>
        </a:spcAft>
        <a:buClr>
          <a:srgbClr val="6B5299"/>
        </a:buClr>
        <a:buSzPct val="60000"/>
        <a:buFont typeface="Wingdings" pitchFamily="2" charset="2"/>
        <a:buChar char="n"/>
        <a:defRPr sz="1600">
          <a:solidFill>
            <a:schemeClr val="accent4"/>
          </a:solidFill>
          <a:latin typeface="+mn-lt"/>
        </a:defRPr>
      </a:lvl5pPr>
      <a:lvl6pPr marL="25146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6pPr>
      <a:lvl7pPr marL="29718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7pPr>
      <a:lvl8pPr marL="34290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8pPr>
      <a:lvl9pPr marL="38862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31801" y="711200"/>
            <a:ext cx="11425767"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28" name="Rectangle 4"/>
          <p:cNvSpPr>
            <a:spLocks noGrp="1" noChangeArrowheads="1"/>
          </p:cNvSpPr>
          <p:nvPr>
            <p:ph type="body" idx="1"/>
          </p:nvPr>
        </p:nvSpPr>
        <p:spPr bwMode="auto">
          <a:xfrm>
            <a:off x="431800" y="1824038"/>
            <a:ext cx="11421533" cy="459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Rectangle 5"/>
          <p:cNvSpPr/>
          <p:nvPr/>
        </p:nvSpPr>
        <p:spPr>
          <a:xfrm>
            <a:off x="0" y="6506037"/>
            <a:ext cx="12192000" cy="370318"/>
          </a:xfrm>
          <a:prstGeom prst="rect">
            <a:avLst/>
          </a:prstGeom>
          <a:solidFill>
            <a:srgbClr val="CDCDCD"/>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7" name="Rectangle 6"/>
          <p:cNvSpPr/>
          <p:nvPr/>
        </p:nvSpPr>
        <p:spPr>
          <a:xfrm>
            <a:off x="0" y="0"/>
            <a:ext cx="12192000" cy="370318"/>
          </a:xfrm>
          <a:prstGeom prst="rect">
            <a:avLst/>
          </a:prstGeom>
          <a:solidFill>
            <a:srgbClr val="A3A4A8"/>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0033"/>
              </a:solidFill>
              <a:effectLst/>
              <a:uLnTx/>
              <a:uFillTx/>
              <a:latin typeface="Gill Sans MT"/>
              <a:ea typeface="+mn-ea"/>
              <a:cs typeface="+mn-cs"/>
            </a:endParaRPr>
          </a:p>
        </p:txBody>
      </p:sp>
      <p:sp>
        <p:nvSpPr>
          <p:cNvPr id="8" name="Slide Number Placeholder 6"/>
          <p:cNvSpPr txBox="1">
            <a:spLocks/>
          </p:cNvSpPr>
          <p:nvPr/>
        </p:nvSpPr>
        <p:spPr>
          <a:xfrm>
            <a:off x="11376587" y="6506038"/>
            <a:ext cx="609600" cy="351963"/>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4E617E"/>
                </a:solidFill>
                <a:latin typeface="+mn-lt"/>
                <a:ea typeface="+mn-ea"/>
                <a:cs typeface="Gill San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7C50407-70B9-9847-9C0E-13FA664E8B3D}" type="slidenum">
              <a:rPr kumimoji="0" lang="en-US" sz="1000" b="0" i="0" u="none" strike="noStrike" kern="1200" cap="none" spc="0" normalizeH="0" baseline="0" noProof="0" smtClean="0">
                <a:ln>
                  <a:noFill/>
                </a:ln>
                <a:solidFill>
                  <a:srgbClr val="6B5299"/>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6B5299"/>
              </a:solidFill>
              <a:effectLst/>
              <a:uLnTx/>
              <a:uFillTx/>
              <a:latin typeface="Gill Sans MT"/>
              <a:ea typeface="+mn-ea"/>
            </a:endParaRPr>
          </a:p>
        </p:txBody>
      </p:sp>
      <p:pic>
        <p:nvPicPr>
          <p:cNvPr id="2" name="Picture 1"/>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335369" y="6540155"/>
            <a:ext cx="3096057" cy="276264"/>
          </a:xfrm>
          <a:prstGeom prst="rect">
            <a:avLst/>
          </a:prstGeom>
        </p:spPr>
      </p:pic>
    </p:spTree>
    <p:extLst>
      <p:ext uri="{BB962C8B-B14F-4D97-AF65-F5344CB8AC3E}">
        <p14:creationId xmlns:p14="http://schemas.microsoft.com/office/powerpoint/2010/main" val="1868099927"/>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Lst>
  <p:hf hdr="0" ftr="0" dt="0"/>
  <p:txStyles>
    <p:titleStyle>
      <a:lvl1pPr algn="l" rtl="0" eaLnBrk="1" fontAlgn="base" hangingPunct="1">
        <a:spcBef>
          <a:spcPct val="0"/>
        </a:spcBef>
        <a:spcAft>
          <a:spcPct val="0"/>
        </a:spcAft>
        <a:defRPr sz="3600">
          <a:solidFill>
            <a:srgbClr val="4A3969"/>
          </a:solidFill>
          <a:latin typeface="Roboto Light" panose="02000000000000000000" pitchFamily="2" charset="0"/>
          <a:ea typeface="Roboto Light" panose="02000000000000000000" pitchFamily="2" charset="0"/>
          <a:cs typeface="Roboto Light" panose="02000000000000000000" pitchFamily="2" charset="0"/>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p:titleStyle>
    <p:bodyStyle>
      <a:lvl1pPr marL="342900" indent="-342900" algn="l" rtl="0" eaLnBrk="1" fontAlgn="base" hangingPunct="1">
        <a:lnSpc>
          <a:spcPct val="95000"/>
        </a:lnSpc>
        <a:spcBef>
          <a:spcPct val="20000"/>
        </a:spcBef>
        <a:spcAft>
          <a:spcPct val="0"/>
        </a:spcAft>
        <a:buClr>
          <a:srgbClr val="6B5299"/>
        </a:buClr>
        <a:buSzPct val="90000"/>
        <a:buFont typeface="Wingdings" pitchFamily="2" charset="2"/>
        <a:buChar char="n"/>
        <a:defRPr sz="24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1pPr>
      <a:lvl2pPr marL="742950" indent="-285750" algn="l" rtl="0" eaLnBrk="1" fontAlgn="base" hangingPunct="1">
        <a:lnSpc>
          <a:spcPct val="95000"/>
        </a:lnSpc>
        <a:spcBef>
          <a:spcPct val="20000"/>
        </a:spcBef>
        <a:spcAft>
          <a:spcPct val="0"/>
        </a:spcAft>
        <a:buClr>
          <a:srgbClr val="59A647"/>
        </a:buClr>
        <a:buSzPct val="80000"/>
        <a:buFont typeface="Wingdings 2" pitchFamily="18" charset="2"/>
        <a:buChar char=""/>
        <a:defRPr sz="20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2pPr>
      <a:lvl3pPr marL="1143000" indent="-228600" algn="l" rtl="0" eaLnBrk="1" fontAlgn="base" hangingPunct="1">
        <a:lnSpc>
          <a:spcPct val="95000"/>
        </a:lnSpc>
        <a:spcBef>
          <a:spcPct val="20000"/>
        </a:spcBef>
        <a:spcAft>
          <a:spcPct val="0"/>
        </a:spcAft>
        <a:buClr>
          <a:srgbClr val="6B5299"/>
        </a:buClr>
        <a:buSzPct val="75000"/>
        <a:buFont typeface="Wingdings" pitchFamily="2" charset="2"/>
        <a:buChar char="n"/>
        <a:defRPr sz="24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3pPr>
      <a:lvl4pPr marL="1600200" indent="-228600" algn="l" rtl="0" eaLnBrk="1" fontAlgn="base" hangingPunct="1">
        <a:lnSpc>
          <a:spcPct val="95000"/>
        </a:lnSpc>
        <a:spcBef>
          <a:spcPct val="20000"/>
        </a:spcBef>
        <a:spcAft>
          <a:spcPct val="0"/>
        </a:spcAft>
        <a:buClr>
          <a:srgbClr val="59A647"/>
        </a:buClr>
        <a:buSzPct val="70000"/>
        <a:buFont typeface="Wingdings 2" pitchFamily="18" charset="2"/>
        <a:buChar char=""/>
        <a:defRPr sz="16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4pPr>
      <a:lvl5pPr marL="2057400" indent="-228600" algn="l" rtl="0" eaLnBrk="1" fontAlgn="base" hangingPunct="1">
        <a:lnSpc>
          <a:spcPct val="95000"/>
        </a:lnSpc>
        <a:spcBef>
          <a:spcPct val="20000"/>
        </a:spcBef>
        <a:spcAft>
          <a:spcPct val="0"/>
        </a:spcAft>
        <a:buClr>
          <a:srgbClr val="6B5299"/>
        </a:buClr>
        <a:buSzPct val="60000"/>
        <a:buFont typeface="Wingdings" pitchFamily="2" charset="2"/>
        <a:buChar char="n"/>
        <a:defRPr sz="1600">
          <a:solidFill>
            <a:schemeClr val="accent4"/>
          </a:solidFill>
          <a:latin typeface="Roboto Light" panose="02000000000000000000" pitchFamily="2" charset="0"/>
          <a:ea typeface="Roboto Light" panose="02000000000000000000" pitchFamily="2" charset="0"/>
          <a:cs typeface="Roboto Light" panose="02000000000000000000" pitchFamily="2" charset="0"/>
        </a:defRPr>
      </a:lvl5pPr>
      <a:lvl6pPr marL="25146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6pPr>
      <a:lvl7pPr marL="29718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7pPr>
      <a:lvl8pPr marL="34290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8pPr>
      <a:lvl9pPr marL="3886200" indent="-228600" algn="l" rtl="0" eaLnBrk="1" fontAlgn="base" hangingPunct="1">
        <a:lnSpc>
          <a:spcPct val="95000"/>
        </a:lnSpc>
        <a:spcBef>
          <a:spcPct val="20000"/>
        </a:spcBef>
        <a:spcAft>
          <a:spcPct val="0"/>
        </a:spcAft>
        <a:buSzPct val="60000"/>
        <a:buFont typeface="Wingdings" pitchFamily="2" charset="2"/>
        <a:buChar char="n"/>
        <a:defRPr sz="1600">
          <a:solidFill>
            <a:srgbClr val="031D5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hyperlink" Target="https://fenicsproject.org/" TargetMode="External"/><Relationship Id="rId2" Type="http://schemas.openxmlformats.org/officeDocument/2006/relationships/notesSlide" Target="../notesSlides/notesSlide5.xml"/><Relationship Id="rId1" Type="http://schemas.openxmlformats.org/officeDocument/2006/relationships/slideLayout" Target="../slideLayouts/slideLayout133.xml"/></Relationships>
</file>

<file path=ppt/slides/_rels/slide11.xml.rels><?xml version="1.0" encoding="UTF-8" standalone="yes"?>
<Relationships xmlns="http://schemas.openxmlformats.org/package/2006/relationships"><Relationship Id="rId3" Type="http://schemas.openxmlformats.org/officeDocument/2006/relationships/hyperlink" Target="https://physionet.org/content/challenge-2021/1.0.1/" TargetMode="External"/><Relationship Id="rId2" Type="http://schemas.openxmlformats.org/officeDocument/2006/relationships/notesSlide" Target="../notesSlides/notesSlide6.xml"/><Relationship Id="rId1" Type="http://schemas.openxmlformats.org/officeDocument/2006/relationships/slideLayout" Target="../slideLayouts/slideLayout133.xml"/></Relationships>
</file>

<file path=ppt/slides/_rels/slide12.xml.rels><?xml version="1.0" encoding="UTF-8" standalone="yes"?>
<Relationships xmlns="http://schemas.openxmlformats.org/package/2006/relationships"><Relationship Id="rId2" Type="http://schemas.openxmlformats.org/officeDocument/2006/relationships/hyperlink" Target="https://physionet.org/content/challenge-2021/1.0.1/" TargetMode="External"/><Relationship Id="rId1" Type="http://schemas.openxmlformats.org/officeDocument/2006/relationships/slideLayout" Target="../slideLayouts/slideLayout133.xml"/></Relationships>
</file>

<file path=ppt/slides/_rels/slide13.xml.rels><?xml version="1.0" encoding="UTF-8" standalone="yes"?>
<Relationships xmlns="http://schemas.openxmlformats.org/package/2006/relationships"><Relationship Id="rId3" Type="http://schemas.openxmlformats.org/officeDocument/2006/relationships/hyperlink" Target="https://fenicsproject.org/" TargetMode="External"/><Relationship Id="rId2" Type="http://schemas.openxmlformats.org/officeDocument/2006/relationships/notesSlide" Target="../notesSlides/notesSlide7.xml"/><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ntra3d2019/IntrA" TargetMode="External"/><Relationship Id="rId2" Type="http://schemas.openxmlformats.org/officeDocument/2006/relationships/hyperlink" Target="http://ecm2.mathcs.emory.edu/aneuriskweb/index" TargetMode="External"/><Relationship Id="rId1" Type="http://schemas.openxmlformats.org/officeDocument/2006/relationships/slideLayout" Target="../slideLayouts/slideLayout133.xml"/></Relationships>
</file>

<file path=ppt/slides/_rels/slide8.xml.rels><?xml version="1.0" encoding="UTF-8" standalone="yes"?>
<Relationships xmlns="http://schemas.openxmlformats.org/package/2006/relationships"><Relationship Id="rId3" Type="http://schemas.openxmlformats.org/officeDocument/2006/relationships/hyperlink" Target="https://physionet.org/content/challenge-2021/1.0.1/" TargetMode="External"/><Relationship Id="rId2" Type="http://schemas.openxmlformats.org/officeDocument/2006/relationships/notesSlide" Target="../notesSlides/notesSlide4.xml"/><Relationship Id="rId1" Type="http://schemas.openxmlformats.org/officeDocument/2006/relationships/slideLayout" Target="../slideLayouts/slideLayout133.xml"/></Relationships>
</file>

<file path=ppt/slides/_rels/slide9.xml.rels><?xml version="1.0" encoding="UTF-8" standalone="yes"?>
<Relationships xmlns="http://schemas.openxmlformats.org/package/2006/relationships"><Relationship Id="rId2" Type="http://schemas.openxmlformats.org/officeDocument/2006/relationships/hyperlink" Target="https://physionet.org/content/challenge-2021/1.0.1/" TargetMode="External"/><Relationship Id="rId1" Type="http://schemas.openxmlformats.org/officeDocument/2006/relationships/slideLayout" Target="../slideLayouts/slideLayout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219201"/>
            <a:ext cx="7214592" cy="838199"/>
          </a:xfrm>
        </p:spPr>
        <p:txBody>
          <a:bodyPr>
            <a:normAutofit fontScale="90000"/>
          </a:bodyPr>
          <a:lstStyle/>
          <a:p>
            <a:r>
              <a:rPr lang="en-GB"/>
              <a:t>COMP5200M MSc Project 23/24</a:t>
            </a:r>
            <a:endParaRPr lang="en-GB" dirty="0"/>
          </a:p>
        </p:txBody>
      </p:sp>
      <p:sp>
        <p:nvSpPr>
          <p:cNvPr id="5" name="Subtitle 4"/>
          <p:cNvSpPr>
            <a:spLocks noGrp="1"/>
          </p:cNvSpPr>
          <p:nvPr>
            <p:ph type="subTitle" idx="1"/>
          </p:nvPr>
        </p:nvSpPr>
        <p:spPr>
          <a:xfrm>
            <a:off x="609600" y="3409244"/>
            <a:ext cx="10058400" cy="685800"/>
          </a:xfrm>
        </p:spPr>
        <p:txBody>
          <a:bodyPr/>
          <a:lstStyle/>
          <a:p>
            <a:r>
              <a:rPr lang="en-GB"/>
              <a:t>Process and Getting Started</a:t>
            </a:r>
            <a:endParaRPr lang="en-GB" dirty="0"/>
          </a:p>
        </p:txBody>
      </p:sp>
    </p:spTree>
    <p:extLst>
      <p:ext uri="{BB962C8B-B14F-4D97-AF65-F5344CB8AC3E}">
        <p14:creationId xmlns:p14="http://schemas.microsoft.com/office/powerpoint/2010/main" val="26781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Project #3: Computational fluid dynamics simulation of blood flow and clotting</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A93CFF8A-C456-4F05-9B70-CD3786E5197A}"/>
              </a:ext>
            </a:extLst>
          </p:cNvPr>
          <p:cNvSpPr txBox="1"/>
          <p:nvPr/>
        </p:nvSpPr>
        <p:spPr>
          <a:xfrm>
            <a:off x="456916" y="1700808"/>
            <a:ext cx="11327716" cy="4093428"/>
          </a:xfrm>
          <a:prstGeom prst="rect">
            <a:avLst/>
          </a:prstGeom>
          <a:noFill/>
        </p:spPr>
        <p:txBody>
          <a:bodyPr wrap="square">
            <a:spAutoFit/>
          </a:bodyPr>
          <a:lstStyle/>
          <a:p>
            <a:r>
              <a:rPr lang="en-GB" sz="2000" b="1"/>
              <a:t>Context: </a:t>
            </a:r>
            <a:r>
              <a:rPr lang="en-GB" sz="2000"/>
              <a:t>Blood flow in the human body can be modelled using the Navier-Stokes equations and the equations can be solved using numerical methods based on the finite difference or finite element methods. In addition, to model the biological behaviour of blood clotting a system of advection-diffusion-reaction equations can be coupled to the flow problem. These numerical models can be used to assist the virtual treatment planning of cardiovascular diseases by simulating post-treatment vascular physiology.</a:t>
            </a:r>
          </a:p>
          <a:p>
            <a:endParaRPr lang="en-GB" sz="2000"/>
          </a:p>
          <a:p>
            <a:r>
              <a:rPr lang="en-GB" sz="2000"/>
              <a:t>The aim of the project is to explore efficient numerical solutions algorithms for the coupled blood flow and clotting equations. This will be achieved e.g. by using the FEniCS (</a:t>
            </a:r>
            <a:r>
              <a:rPr lang="en-GB" sz="2000">
                <a:hlinkClick r:id="rId3"/>
              </a:rPr>
              <a:t>https://fenicsproject.org</a:t>
            </a:r>
            <a:r>
              <a:rPr lang="en-GB" sz="2000"/>
              <a:t>) platform for solving partial differential equations in Python. Possible areas of study include efficient preconditioners for the coupled system, efficient time-stepping methods, and adaptive grid.</a:t>
            </a:r>
          </a:p>
          <a:p>
            <a:endParaRPr lang="en-GB" sz="2000" b="1"/>
          </a:p>
          <a:p>
            <a:r>
              <a:rPr lang="en-GB" sz="2000" b="1"/>
              <a:t>Focus paper:</a:t>
            </a:r>
            <a:r>
              <a:rPr lang="en-GB" sz="2000"/>
              <a:t> Sarrami-Foroushani et al. 2019</a:t>
            </a:r>
          </a:p>
          <a:p>
            <a:r>
              <a:rPr lang="en-GB" sz="2000" b="1"/>
              <a:t>Data available: </a:t>
            </a:r>
            <a:r>
              <a:rPr lang="en-GB" sz="2000"/>
              <a:t>Previously developed reference models for computational thrombus formation</a:t>
            </a:r>
            <a:endParaRPr lang="en-GB" sz="2000" b="1"/>
          </a:p>
        </p:txBody>
      </p:sp>
    </p:spTree>
    <p:extLst>
      <p:ext uri="{BB962C8B-B14F-4D97-AF65-F5344CB8AC3E}">
        <p14:creationId xmlns:p14="http://schemas.microsoft.com/office/powerpoint/2010/main" val="281348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Project #4: Deep learning classification of ECG signals to diagnose heart disease</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3" name="TextBox 2">
            <a:extLst>
              <a:ext uri="{FF2B5EF4-FFF2-40B4-BE49-F238E27FC236}">
                <a16:creationId xmlns:a16="http://schemas.microsoft.com/office/drawing/2014/main" id="{77172C67-8B27-464A-83B9-511C1490B76C}"/>
              </a:ext>
            </a:extLst>
          </p:cNvPr>
          <p:cNvSpPr txBox="1"/>
          <p:nvPr/>
        </p:nvSpPr>
        <p:spPr>
          <a:xfrm>
            <a:off x="456916" y="1700808"/>
            <a:ext cx="11327716" cy="4401205"/>
          </a:xfrm>
          <a:prstGeom prst="rect">
            <a:avLst/>
          </a:prstGeom>
          <a:noFill/>
        </p:spPr>
        <p:txBody>
          <a:bodyPr wrap="square">
            <a:spAutoFit/>
          </a:bodyPr>
          <a:lstStyle/>
          <a:p>
            <a:r>
              <a:rPr lang="en-GB" sz="2000" b="1"/>
              <a:t>Context: </a:t>
            </a:r>
            <a:r>
              <a:rPr lang="en-GB" sz="2000"/>
              <a:t>The electrocardiogram (ECG) is the standard non-invasive exam for the first diagnosis of possible heart disease. It is based on leads attached to the torso that record electrical potentials emanating from the heart as it contracts. Accurate differential diagnosis of various arrhythmias from just the ECG requires expertise as the signals vary based on the anatomy and positioning of the leads, as well as from beat-to-beat, and much research has been conducted in the past to automate feature extraction and diagnosis of ECG signals based on machine learning.</a:t>
            </a:r>
          </a:p>
          <a:p>
            <a:endParaRPr lang="en-GB" sz="2000"/>
          </a:p>
          <a:p>
            <a:r>
              <a:rPr lang="en-GB" sz="2000"/>
              <a:t>The aim of this project is to use databases of ECG signals with labels for different arrhythmias and train deep learning classifiers to assist in differential diagnosis. Aspects to explore besides the neural network design itself include homogenisation of signals taken from multiple databases, the generation of interpretable classification features, and adding synthetic training data from ECG simulators.</a:t>
            </a:r>
          </a:p>
          <a:p>
            <a:endParaRPr lang="en-GB" sz="2000" b="1"/>
          </a:p>
          <a:p>
            <a:r>
              <a:rPr lang="en-GB" sz="2000" b="1"/>
              <a:t>Focus paper:</a:t>
            </a:r>
            <a:r>
              <a:rPr lang="en-GB" sz="2000"/>
              <a:t> Li et al. 2020</a:t>
            </a:r>
          </a:p>
          <a:p>
            <a:r>
              <a:rPr lang="en-GB" sz="2000" b="1"/>
              <a:t>Data available: </a:t>
            </a:r>
            <a:r>
              <a:rPr lang="en-GB" sz="2000"/>
              <a:t>PhysioNet ECG challenges (</a:t>
            </a:r>
            <a:r>
              <a:rPr lang="en-GB" sz="2000">
                <a:hlinkClick r:id="rId3"/>
              </a:rPr>
              <a:t>https://physionet.org/content/challenge-2021/1.0.1/</a:t>
            </a:r>
            <a:r>
              <a:rPr lang="en-GB" sz="2000"/>
              <a:t> and others)</a:t>
            </a:r>
          </a:p>
        </p:txBody>
      </p:sp>
    </p:spTree>
    <p:extLst>
      <p:ext uri="{BB962C8B-B14F-4D97-AF65-F5344CB8AC3E}">
        <p14:creationId xmlns:p14="http://schemas.microsoft.com/office/powerpoint/2010/main" val="207837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657BC-D545-4CFA-BAD1-07A68416B7F5}"/>
              </a:ext>
            </a:extLst>
          </p:cNvPr>
          <p:cNvSpPr txBox="1">
            <a:spLocks/>
          </p:cNvSpPr>
          <p:nvPr/>
        </p:nvSpPr>
        <p:spPr bwMode="auto">
          <a:xfrm>
            <a:off x="74339" y="385336"/>
            <a:ext cx="12117661"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6B5299"/>
                </a:solidFill>
                <a:latin typeface="Roboto Light" panose="02000000000000000000" pitchFamily="2" charset="0"/>
                <a:ea typeface="Roboto Light" panose="02000000000000000000" pitchFamily="2" charset="0"/>
                <a:cs typeface="Roboto Light" panose="02000000000000000000" pitchFamily="2" charset="0"/>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a:lstStyle>
          <a:p>
            <a:pPr defTabSz="914400"/>
            <a:r>
              <a:rPr lang="en-GB" kern="0">
                <a:solidFill>
                  <a:srgbClr val="7AA559"/>
                </a:solidFill>
                <a:latin typeface="Roboto Medium" panose="02000000000000000000" pitchFamily="2" charset="0"/>
                <a:ea typeface="Roboto Medium" panose="02000000000000000000" pitchFamily="2" charset="0"/>
                <a:cs typeface="Roboto Medium" panose="02000000000000000000" pitchFamily="2" charset="0"/>
              </a:rPr>
              <a:t>Possible Directions for Project #4</a:t>
            </a:r>
            <a:endParaRPr lang="en-GB" sz="4000" kern="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04C1DAF4-1185-4D02-849C-F8147B465195}"/>
              </a:ext>
            </a:extLst>
          </p:cNvPr>
          <p:cNvSpPr txBox="1"/>
          <p:nvPr/>
        </p:nvSpPr>
        <p:spPr>
          <a:xfrm>
            <a:off x="348317" y="3429000"/>
            <a:ext cx="11449272" cy="1569660"/>
          </a:xfrm>
          <a:prstGeom prst="rect">
            <a:avLst/>
          </a:prstGeom>
          <a:noFill/>
        </p:spPr>
        <p:txBody>
          <a:bodyPr wrap="square">
            <a:spAutoFit/>
          </a:bodyPr>
          <a:lstStyle/>
          <a:p>
            <a:r>
              <a:rPr lang="en-GB" sz="2400" b="1"/>
              <a:t>Ideas to explore:</a:t>
            </a:r>
          </a:p>
          <a:p>
            <a:pPr marL="285750" indent="-285750">
              <a:buFont typeface="Arial" panose="020B0604020202020204" pitchFamily="34" charset="0"/>
              <a:buChar char="•"/>
            </a:pPr>
            <a:r>
              <a:rPr lang="en-GB" sz="2400"/>
              <a:t>Can we classify ECG signals or atrial fibrillation (AF) reliably from one/two/multiple leads? What is the best DL approach for this (RNN? CNN? Combined?)</a:t>
            </a:r>
          </a:p>
          <a:p>
            <a:pPr marL="285750" indent="-285750">
              <a:buFont typeface="Arial" panose="020B0604020202020204" pitchFamily="34" charset="0"/>
              <a:buChar char="•"/>
            </a:pPr>
            <a:r>
              <a:rPr lang="en-GB" sz="2400"/>
              <a:t>Can we generate explainable or at least robust classifiers for AF?</a:t>
            </a:r>
          </a:p>
        </p:txBody>
      </p:sp>
      <p:sp>
        <p:nvSpPr>
          <p:cNvPr id="8" name="TextBox 7">
            <a:extLst>
              <a:ext uri="{FF2B5EF4-FFF2-40B4-BE49-F238E27FC236}">
                <a16:creationId xmlns:a16="http://schemas.microsoft.com/office/drawing/2014/main" id="{01E43B3D-0E45-4CBF-83D9-CFAD4D14238B}"/>
              </a:ext>
            </a:extLst>
          </p:cNvPr>
          <p:cNvSpPr txBox="1"/>
          <p:nvPr/>
        </p:nvSpPr>
        <p:spPr>
          <a:xfrm>
            <a:off x="425844" y="1556792"/>
            <a:ext cx="10782724" cy="1569660"/>
          </a:xfrm>
          <a:prstGeom prst="rect">
            <a:avLst/>
          </a:prstGeom>
          <a:noFill/>
        </p:spPr>
        <p:txBody>
          <a:bodyPr wrap="square">
            <a:spAutoFit/>
          </a:bodyPr>
          <a:lstStyle/>
          <a:p>
            <a:r>
              <a:rPr lang="en-GB" sz="2400" b="1"/>
              <a:t>Data sets:</a:t>
            </a:r>
          </a:p>
          <a:p>
            <a:pPr marL="342900" indent="-342900">
              <a:buFont typeface="Arial" panose="020B0604020202020204" pitchFamily="34" charset="0"/>
              <a:buChar char="•"/>
            </a:pPr>
            <a:r>
              <a:rPr lang="en-GB" sz="2400"/>
              <a:t>PhysioNet ECG challenges (</a:t>
            </a:r>
            <a:r>
              <a:rPr lang="en-GB" sz="2400">
                <a:hlinkClick r:id="rId2"/>
              </a:rPr>
              <a:t>https://physionet.org/content/challenge-2021/1.0.1/</a:t>
            </a:r>
            <a:r>
              <a:rPr lang="en-GB" sz="2400"/>
              <a:t> and previous challenges from 2018 and 2019)</a:t>
            </a:r>
          </a:p>
          <a:p>
            <a:pPr marL="342900" indent="-342900">
              <a:buFont typeface="Arial" panose="020B0604020202020204" pitchFamily="34" charset="0"/>
              <a:buChar char="•"/>
            </a:pPr>
            <a:endParaRPr lang="en-GB" sz="2400" b="1"/>
          </a:p>
        </p:txBody>
      </p:sp>
    </p:spTree>
    <p:extLst>
      <p:ext uri="{BB962C8B-B14F-4D97-AF65-F5344CB8AC3E}">
        <p14:creationId xmlns:p14="http://schemas.microsoft.com/office/powerpoint/2010/main" val="264688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21FEF-B2F1-5E78-144A-B33C83CBE4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3C6183-835C-8C89-6A4C-8C844644092C}"/>
              </a:ext>
            </a:extLst>
          </p:cNvPr>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Project #5: Patient-specific modelling of the brain fluid transport problem </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3" name="TextBox 2">
            <a:extLst>
              <a:ext uri="{FF2B5EF4-FFF2-40B4-BE49-F238E27FC236}">
                <a16:creationId xmlns:a16="http://schemas.microsoft.com/office/drawing/2014/main" id="{46D69BDE-3BD8-1F86-8270-655F00B70ABD}"/>
              </a:ext>
            </a:extLst>
          </p:cNvPr>
          <p:cNvSpPr txBox="1"/>
          <p:nvPr/>
        </p:nvSpPr>
        <p:spPr>
          <a:xfrm>
            <a:off x="432142" y="1700808"/>
            <a:ext cx="11327716" cy="4708981"/>
          </a:xfrm>
          <a:prstGeom prst="rect">
            <a:avLst/>
          </a:prstGeom>
          <a:noFill/>
        </p:spPr>
        <p:txBody>
          <a:bodyPr wrap="square">
            <a:spAutoFit/>
          </a:bodyPr>
          <a:lstStyle/>
          <a:p>
            <a:pPr algn="just"/>
            <a:r>
              <a:rPr lang="en-GB" sz="2000" b="1"/>
              <a:t>Context: </a:t>
            </a:r>
            <a:r>
              <a:rPr lang="en-GB" sz="2000"/>
              <a:t>Blood flow in the human body can be modelled using partial differential equations and solved using numerical methods based on the finite difference or finite element methods. To model blood flow in the brain, we can approximate brain tissue as a poroelastic medium with an embedded network of blood vessels. This leads to an efficient model that allows us to solve a whole-brain fluid transport problem. To make the simulations patient-specific, the brain anatomy can be constructed from magnetic resonance images using existing tools.</a:t>
            </a:r>
          </a:p>
          <a:p>
            <a:endParaRPr lang="en-GB" sz="2000"/>
          </a:p>
          <a:p>
            <a:pPr algn="just"/>
            <a:r>
              <a:rPr lang="en-GB" sz="2000"/>
              <a:t>This project aims to simulate blood transport in the brain by numerical solutions algorithms for the poroelastic medium equations. This will be achieved by using the FEniCS (</a:t>
            </a:r>
            <a:r>
              <a:rPr lang="en-GB" sz="2000">
                <a:hlinkClick r:id="rId3"/>
              </a:rPr>
              <a:t>https://fenicsproject.org</a:t>
            </a:r>
            <a:r>
              <a:rPr lang="en-GB" sz="2000"/>
              <a:t>) platform for solving partial differential equations in Python. Numerical experiments should be performed to evaluate the importance of including patient-specific flow boundary conditions from the main cerebral blood vessels versus a generic distributed boundary condition.</a:t>
            </a:r>
          </a:p>
          <a:p>
            <a:endParaRPr lang="en-GB" sz="2000" b="1"/>
          </a:p>
          <a:p>
            <a:r>
              <a:rPr lang="en-GB" sz="2000" b="1"/>
              <a:t>Focus paper: </a:t>
            </a:r>
            <a:r>
              <a:rPr lang="en-GB" sz="2000"/>
              <a:t>Guo et al. 2018</a:t>
            </a:r>
          </a:p>
          <a:p>
            <a:r>
              <a:rPr lang="en-GB" sz="2000" b="1"/>
              <a:t>Data available: </a:t>
            </a:r>
            <a:r>
              <a:rPr lang="en-GB" sz="2000"/>
              <a:t>TBD</a:t>
            </a:r>
          </a:p>
        </p:txBody>
      </p:sp>
    </p:spTree>
    <p:extLst>
      <p:ext uri="{BB962C8B-B14F-4D97-AF65-F5344CB8AC3E}">
        <p14:creationId xmlns:p14="http://schemas.microsoft.com/office/powerpoint/2010/main" val="272004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F34FE2-3CF9-4199-B7F4-CF80E409BB47}"/>
              </a:ext>
            </a:extLst>
          </p:cNvPr>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Next steps</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pic>
        <p:nvPicPr>
          <p:cNvPr id="6" name="Picture 5">
            <a:extLst>
              <a:ext uri="{FF2B5EF4-FFF2-40B4-BE49-F238E27FC236}">
                <a16:creationId xmlns:a16="http://schemas.microsoft.com/office/drawing/2014/main" id="{67D8F3E2-B867-4043-9B79-5B717B9024CE}"/>
              </a:ext>
            </a:extLst>
          </p:cNvPr>
          <p:cNvPicPr>
            <a:picLocks noChangeAspect="1"/>
          </p:cNvPicPr>
          <p:nvPr/>
        </p:nvPicPr>
        <p:blipFill>
          <a:blip r:embed="rId3"/>
          <a:srcRect/>
          <a:stretch/>
        </p:blipFill>
        <p:spPr>
          <a:xfrm>
            <a:off x="385999" y="1123498"/>
            <a:ext cx="11580808" cy="5185822"/>
          </a:xfrm>
          <a:prstGeom prst="rect">
            <a:avLst/>
          </a:prstGeom>
        </p:spPr>
      </p:pic>
    </p:spTree>
    <p:extLst>
      <p:ext uri="{BB962C8B-B14F-4D97-AF65-F5344CB8AC3E}">
        <p14:creationId xmlns:p14="http://schemas.microsoft.com/office/powerpoint/2010/main" val="26978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Next steps</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4" name="TextBox 3">
            <a:extLst>
              <a:ext uri="{FF2B5EF4-FFF2-40B4-BE49-F238E27FC236}">
                <a16:creationId xmlns:a16="http://schemas.microsoft.com/office/drawing/2014/main" id="{93F9C93F-C543-4688-8A95-44CC02520835}"/>
              </a:ext>
            </a:extLst>
          </p:cNvPr>
          <p:cNvSpPr txBox="1"/>
          <p:nvPr/>
        </p:nvSpPr>
        <p:spPr>
          <a:xfrm>
            <a:off x="767408" y="1466355"/>
            <a:ext cx="10945216" cy="4832092"/>
          </a:xfrm>
          <a:prstGeom prst="rect">
            <a:avLst/>
          </a:prstGeom>
          <a:noFill/>
        </p:spPr>
        <p:txBody>
          <a:bodyPr wrap="square">
            <a:spAutoFit/>
          </a:bodyPr>
          <a:lstStyle/>
          <a:p>
            <a:r>
              <a:rPr lang="en-GB" sz="2800" b="1"/>
              <a:t>For next week:</a:t>
            </a:r>
          </a:p>
          <a:p>
            <a:pPr marL="457200" indent="-457200">
              <a:buFont typeface="+mj-lt"/>
              <a:buAutoNum type="arabicPeriod"/>
            </a:pPr>
            <a:endParaRPr lang="en-GB" sz="2800"/>
          </a:p>
          <a:p>
            <a:pPr marL="457200" indent="-457200">
              <a:buFont typeface="+mj-lt"/>
              <a:buAutoNum type="arabicPeriod"/>
            </a:pPr>
            <a:r>
              <a:rPr lang="en-GB" sz="2800"/>
              <a:t>Project specification form (</a:t>
            </a:r>
            <a:r>
              <a:rPr lang="en-GB" sz="2800" i="1"/>
              <a:t>title, supervisor, type of project</a:t>
            </a:r>
            <a:r>
              <a:rPr lang="en-GB" sz="2800"/>
              <a:t>)</a:t>
            </a:r>
          </a:p>
          <a:p>
            <a:pPr marL="457200" indent="-457200">
              <a:buFont typeface="+mj-lt"/>
              <a:buAutoNum type="arabicPeriod"/>
            </a:pPr>
            <a:r>
              <a:rPr lang="en-GB" sz="2800"/>
              <a:t>Complete and submit the project specification form</a:t>
            </a:r>
          </a:p>
          <a:p>
            <a:pPr marL="457200" indent="-457200">
              <a:buFont typeface="+mj-lt"/>
              <a:buAutoNum type="arabicPeriod"/>
            </a:pPr>
            <a:endParaRPr lang="en-GB" sz="2800"/>
          </a:p>
          <a:p>
            <a:r>
              <a:rPr lang="en-GB" sz="2800" b="1"/>
              <a:t>For the next month:</a:t>
            </a:r>
          </a:p>
          <a:p>
            <a:pPr marL="457200" indent="-457200">
              <a:buFont typeface="+mj-lt"/>
              <a:buAutoNum type="arabicPeriod"/>
            </a:pPr>
            <a:endParaRPr lang="en-GB" sz="2800"/>
          </a:p>
          <a:p>
            <a:pPr marL="514350" indent="-514350">
              <a:buFont typeface="+mj-lt"/>
              <a:buAutoNum type="arabicPeriod" startAt="3"/>
            </a:pPr>
            <a:r>
              <a:rPr lang="en-GB" sz="2800"/>
              <a:t>Background reading  (</a:t>
            </a:r>
            <a:r>
              <a:rPr lang="en-GB" sz="2800" i="1"/>
              <a:t>what is the problem I am trying to solve?</a:t>
            </a:r>
            <a:r>
              <a:rPr lang="en-GB" sz="2800"/>
              <a:t>)</a:t>
            </a:r>
          </a:p>
          <a:p>
            <a:pPr marL="514350" indent="-514350">
              <a:buFont typeface="+mj-lt"/>
              <a:buAutoNum type="arabicPeriod" startAt="3"/>
            </a:pPr>
            <a:r>
              <a:rPr lang="en-GB" sz="2800"/>
              <a:t>Scoping the project (</a:t>
            </a:r>
            <a:r>
              <a:rPr lang="en-GB" sz="2800" i="1"/>
              <a:t>what will it be about exactly?)</a:t>
            </a:r>
          </a:p>
          <a:p>
            <a:pPr marL="514350" indent="-514350">
              <a:buFont typeface="+mj-lt"/>
              <a:buAutoNum type="arabicPeriod" startAt="3"/>
            </a:pPr>
            <a:r>
              <a:rPr lang="en-GB" sz="2800"/>
              <a:t>Aims and objectives (</a:t>
            </a:r>
            <a:r>
              <a:rPr lang="en-GB" sz="2800" i="1"/>
              <a:t>what will I achieve at the end?)</a:t>
            </a:r>
          </a:p>
          <a:p>
            <a:pPr marL="457200" indent="-457200">
              <a:buFont typeface="+mj-lt"/>
              <a:buAutoNum type="arabicPeriod" startAt="2"/>
            </a:pPr>
            <a:endParaRPr lang="en-GB" sz="2800"/>
          </a:p>
        </p:txBody>
      </p:sp>
    </p:spTree>
    <p:extLst>
      <p:ext uri="{BB962C8B-B14F-4D97-AF65-F5344CB8AC3E}">
        <p14:creationId xmlns:p14="http://schemas.microsoft.com/office/powerpoint/2010/main" val="98908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FA8CE9-8458-454A-9C58-87BC2A3CCA90}"/>
              </a:ext>
            </a:extLst>
          </p:cNvPr>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Tentative topics/titles</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graphicFrame>
        <p:nvGraphicFramePr>
          <p:cNvPr id="11" name="Table 11">
            <a:extLst>
              <a:ext uri="{FF2B5EF4-FFF2-40B4-BE49-F238E27FC236}">
                <a16:creationId xmlns:a16="http://schemas.microsoft.com/office/drawing/2014/main" id="{9063E1E3-F183-4F54-8B26-E185B260273C}"/>
              </a:ext>
            </a:extLst>
          </p:cNvPr>
          <p:cNvGraphicFramePr>
            <a:graphicFrameLocks noGrp="1"/>
          </p:cNvGraphicFramePr>
          <p:nvPr>
            <p:extLst>
              <p:ext uri="{D42A27DB-BD31-4B8C-83A1-F6EECF244321}">
                <p14:modId xmlns:p14="http://schemas.microsoft.com/office/powerpoint/2010/main" val="1666344999"/>
              </p:ext>
            </p:extLst>
          </p:nvPr>
        </p:nvGraphicFramePr>
        <p:xfrm>
          <a:off x="479376" y="1844824"/>
          <a:ext cx="11233248" cy="2047777"/>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3382869212"/>
                    </a:ext>
                  </a:extLst>
                </a:gridCol>
                <a:gridCol w="8784976">
                  <a:extLst>
                    <a:ext uri="{9D8B030D-6E8A-4147-A177-3AD203B41FA5}">
                      <a16:colId xmlns:a16="http://schemas.microsoft.com/office/drawing/2014/main" val="3414945050"/>
                    </a:ext>
                  </a:extLst>
                </a:gridCol>
              </a:tblGrid>
              <a:tr h="401857">
                <a:tc>
                  <a:txBody>
                    <a:bodyPr/>
                    <a:lstStyle/>
                    <a:p>
                      <a:r>
                        <a:rPr lang="en-GB" sz="2000"/>
                        <a:t>Student</a:t>
                      </a:r>
                    </a:p>
                  </a:txBody>
                  <a:tcPr/>
                </a:tc>
                <a:tc>
                  <a:txBody>
                    <a:bodyPr/>
                    <a:lstStyle/>
                    <a:p>
                      <a:r>
                        <a:rPr lang="en-GB" sz="2000"/>
                        <a:t>Tentative topics</a:t>
                      </a:r>
                    </a:p>
                  </a:txBody>
                  <a:tcPr/>
                </a:tc>
                <a:extLst>
                  <a:ext uri="{0D108BD9-81ED-4DB2-BD59-A6C34878D82A}">
                    <a16:rowId xmlns:a16="http://schemas.microsoft.com/office/drawing/2014/main" val="3030556147"/>
                  </a:ext>
                </a:extLst>
              </a:tr>
              <a:tr h="230530">
                <a:tc>
                  <a:txBody>
                    <a:bodyPr/>
                    <a:lstStyle/>
                    <a:p>
                      <a:r>
                        <a:rPr lang="en-GB" sz="2000"/>
                        <a:t>Olanrewaju Sodeinde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a:p>
                  </a:txBody>
                  <a:tcPr/>
                </a:tc>
                <a:extLst>
                  <a:ext uri="{0D108BD9-81ED-4DB2-BD59-A6C34878D82A}">
                    <a16:rowId xmlns:a16="http://schemas.microsoft.com/office/drawing/2014/main" val="3977908222"/>
                  </a:ext>
                </a:extLst>
              </a:tr>
              <a:tr h="230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t>Zhang Wenjie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t>Machine learning classification of aneurysms using imaging and simulation data</a:t>
                      </a:r>
                    </a:p>
                  </a:txBody>
                  <a:tcPr/>
                </a:tc>
                <a:extLst>
                  <a:ext uri="{0D108BD9-81ED-4DB2-BD59-A6C34878D82A}">
                    <a16:rowId xmlns:a16="http://schemas.microsoft.com/office/drawing/2014/main" val="3952486879"/>
                  </a:ext>
                </a:extLst>
              </a:tr>
              <a:tr h="230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t>Gao Hongwei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a:p>
                  </a:txBody>
                  <a:tcPr/>
                </a:tc>
                <a:extLst>
                  <a:ext uri="{0D108BD9-81ED-4DB2-BD59-A6C34878D82A}">
                    <a16:rowId xmlns:a16="http://schemas.microsoft.com/office/drawing/2014/main" val="1013486096"/>
                  </a:ext>
                </a:extLst>
              </a:tr>
              <a:tr h="230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a:t>Ziwen Lu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a:p>
                  </a:txBody>
                  <a:tcPr/>
                </a:tc>
                <a:extLst>
                  <a:ext uri="{0D108BD9-81ED-4DB2-BD59-A6C34878D82A}">
                    <a16:rowId xmlns:a16="http://schemas.microsoft.com/office/drawing/2014/main" val="2627504309"/>
                  </a:ext>
                </a:extLst>
              </a:tr>
            </a:tbl>
          </a:graphicData>
        </a:graphic>
      </p:graphicFrame>
    </p:spTree>
    <p:extLst>
      <p:ext uri="{BB962C8B-B14F-4D97-AF65-F5344CB8AC3E}">
        <p14:creationId xmlns:p14="http://schemas.microsoft.com/office/powerpoint/2010/main" val="146069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D4CDF2-D143-498F-8E5C-7BE5139DD752}"/>
              </a:ext>
            </a:extLst>
          </p:cNvPr>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Typical aims &amp; objectives</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1B0CF94B-F1FD-47FD-B5E5-4041A3698AD0}"/>
              </a:ext>
            </a:extLst>
          </p:cNvPr>
          <p:cNvSpPr txBox="1"/>
          <p:nvPr/>
        </p:nvSpPr>
        <p:spPr>
          <a:xfrm>
            <a:off x="407368" y="1196752"/>
            <a:ext cx="11305256" cy="4893647"/>
          </a:xfrm>
          <a:prstGeom prst="rect">
            <a:avLst/>
          </a:prstGeom>
          <a:noFill/>
        </p:spPr>
        <p:txBody>
          <a:bodyPr wrap="square">
            <a:spAutoFit/>
          </a:bodyPr>
          <a:lstStyle/>
          <a:p>
            <a:r>
              <a:rPr lang="en-GB" sz="2400" b="1"/>
              <a:t>Aims: </a:t>
            </a:r>
            <a:r>
              <a:rPr lang="en-GB" sz="2400"/>
              <a:t>"Investigate the solution of a problem X using a specific type of algorithm Y. This is important because problem X is known to be…"</a:t>
            </a:r>
          </a:p>
          <a:p>
            <a:endParaRPr lang="en-GB" sz="2400"/>
          </a:p>
          <a:p>
            <a:r>
              <a:rPr lang="en-GB" sz="2400" b="1"/>
              <a:t>Objectives:</a:t>
            </a:r>
            <a:endParaRPr lang="en-GB" sz="2400"/>
          </a:p>
          <a:p>
            <a:r>
              <a:rPr lang="en-GB" sz="2400"/>
              <a:t>(Stage 1)</a:t>
            </a:r>
          </a:p>
          <a:p>
            <a:r>
              <a:rPr lang="en-GB" sz="2400"/>
              <a:t>1. Gain access to and pre-process imaging data set Z.</a:t>
            </a:r>
          </a:p>
          <a:p>
            <a:r>
              <a:rPr lang="en-GB" sz="2400"/>
              <a:t>2. Review literature related to problem X and find candidates for algorithm Y.</a:t>
            </a:r>
          </a:p>
          <a:p>
            <a:r>
              <a:rPr lang="en-GB" sz="2400"/>
              <a:t>3. Implement algorithm Y for comparison and apply it to data set Z.</a:t>
            </a:r>
          </a:p>
          <a:p>
            <a:r>
              <a:rPr lang="en-GB" sz="2400"/>
              <a:t>4. Perform evaluation of algorithm Y.</a:t>
            </a:r>
          </a:p>
          <a:p>
            <a:endParaRPr lang="en-GB" sz="2400"/>
          </a:p>
          <a:p>
            <a:r>
              <a:rPr lang="en-GB" sz="2400"/>
              <a:t>(Stage 2)</a:t>
            </a:r>
          </a:p>
          <a:p>
            <a:r>
              <a:rPr lang="en-GB" sz="2400"/>
              <a:t>5. Improve algorithm Y by developing the method further or extending the data set Z.</a:t>
            </a:r>
          </a:p>
          <a:p>
            <a:r>
              <a:rPr lang="en-GB" sz="2400"/>
              <a:t>6. Perform evaluation and comparison of algorithms Y1 and Y2.</a:t>
            </a:r>
          </a:p>
        </p:txBody>
      </p:sp>
    </p:spTree>
    <p:extLst>
      <p:ext uri="{BB962C8B-B14F-4D97-AF65-F5344CB8AC3E}">
        <p14:creationId xmlns:p14="http://schemas.microsoft.com/office/powerpoint/2010/main" val="273382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Project #1: Machine learning classification of aneurysms using imaging and simulation data</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7" name="TextBox 6">
            <a:extLst>
              <a:ext uri="{FF2B5EF4-FFF2-40B4-BE49-F238E27FC236}">
                <a16:creationId xmlns:a16="http://schemas.microsoft.com/office/drawing/2014/main" id="{999D2ADC-27A8-4347-92AC-B2C9F30F0629}"/>
              </a:ext>
            </a:extLst>
          </p:cNvPr>
          <p:cNvSpPr txBox="1"/>
          <p:nvPr/>
        </p:nvSpPr>
        <p:spPr>
          <a:xfrm>
            <a:off x="456916" y="1700808"/>
            <a:ext cx="11327716" cy="4093428"/>
          </a:xfrm>
          <a:prstGeom prst="rect">
            <a:avLst/>
          </a:prstGeom>
          <a:noFill/>
        </p:spPr>
        <p:txBody>
          <a:bodyPr wrap="square">
            <a:spAutoFit/>
          </a:bodyPr>
          <a:lstStyle/>
          <a:p>
            <a:r>
              <a:rPr lang="en-GB" sz="2000" b="1"/>
              <a:t>Context: </a:t>
            </a:r>
            <a:r>
              <a:rPr lang="en-GB" sz="2000"/>
              <a:t>Aneurysms are pathological vascular enlargements that are present in the brain of roughly 2% of people and cause death or permanent morbidity if they rupture. Because cerebral aneurysms can take many shapes and forms, there is much interest in classifying aneurysms by their shape and blood flow patterns inside them to predict how they will respond to treatment.</a:t>
            </a:r>
          </a:p>
          <a:p>
            <a:endParaRPr lang="en-GB" sz="2000"/>
          </a:p>
          <a:p>
            <a:r>
              <a:rPr lang="en-GB" sz="2000"/>
              <a:t>This project aims to train diagnostic machine learning classifiers that classify cerebral aneurysms and can be used to generate decision support software. 88 patient cases from the @neurIST study are available for classifier training, including morphological features (diameter, aspect ratio, neck width) and simulation-derived features (post-operative flow reduction, thrombus stability index). Various classification strategies can be tested, e.g. support vector machines or deep learning by neural networks.</a:t>
            </a:r>
          </a:p>
          <a:p>
            <a:endParaRPr lang="en-GB" sz="2000" b="1"/>
          </a:p>
          <a:p>
            <a:r>
              <a:rPr lang="en-GB" sz="2000" b="1"/>
              <a:t>Focus paper:</a:t>
            </a:r>
            <a:r>
              <a:rPr lang="en-GB" sz="2000"/>
              <a:t> Heo at al. 2020</a:t>
            </a:r>
          </a:p>
          <a:p>
            <a:r>
              <a:rPr lang="en-GB" sz="2000" b="1"/>
              <a:t>Data available: </a:t>
            </a:r>
            <a:r>
              <a:rPr lang="en-GB" sz="2000"/>
              <a:t>Clinical imaging databases</a:t>
            </a:r>
            <a:r>
              <a:rPr lang="en-GB" sz="2000" b="1"/>
              <a:t> </a:t>
            </a:r>
            <a:r>
              <a:rPr lang="en-GB" sz="2000"/>
              <a:t>@neurIST, AneuRisk, IntrA </a:t>
            </a:r>
          </a:p>
        </p:txBody>
      </p:sp>
    </p:spTree>
    <p:extLst>
      <p:ext uri="{BB962C8B-B14F-4D97-AF65-F5344CB8AC3E}">
        <p14:creationId xmlns:p14="http://schemas.microsoft.com/office/powerpoint/2010/main" val="211173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657BC-D545-4CFA-BAD1-07A68416B7F5}"/>
              </a:ext>
            </a:extLst>
          </p:cNvPr>
          <p:cNvSpPr txBox="1">
            <a:spLocks/>
          </p:cNvSpPr>
          <p:nvPr/>
        </p:nvSpPr>
        <p:spPr bwMode="auto">
          <a:xfrm>
            <a:off x="74339" y="385336"/>
            <a:ext cx="12117661"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6B5299"/>
                </a:solidFill>
                <a:latin typeface="Roboto Light" panose="02000000000000000000" pitchFamily="2" charset="0"/>
                <a:ea typeface="Roboto Light" panose="02000000000000000000" pitchFamily="2" charset="0"/>
                <a:cs typeface="Roboto Light" panose="02000000000000000000" pitchFamily="2" charset="0"/>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a:lstStyle>
          <a:p>
            <a:pPr defTabSz="914400"/>
            <a:r>
              <a:rPr lang="en-GB" kern="0">
                <a:solidFill>
                  <a:srgbClr val="7AA559"/>
                </a:solidFill>
                <a:latin typeface="Roboto Medium" panose="02000000000000000000" pitchFamily="2" charset="0"/>
                <a:ea typeface="Roboto Medium" panose="02000000000000000000" pitchFamily="2" charset="0"/>
                <a:cs typeface="Roboto Medium" panose="02000000000000000000" pitchFamily="2" charset="0"/>
              </a:rPr>
              <a:t>Possible Directions for Project #1</a:t>
            </a:r>
            <a:endParaRPr lang="en-GB" sz="4000" kern="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04C1DAF4-1185-4D02-849C-F8147B465195}"/>
              </a:ext>
            </a:extLst>
          </p:cNvPr>
          <p:cNvSpPr txBox="1"/>
          <p:nvPr/>
        </p:nvSpPr>
        <p:spPr>
          <a:xfrm>
            <a:off x="425844" y="3694401"/>
            <a:ext cx="11449272" cy="2677656"/>
          </a:xfrm>
          <a:prstGeom prst="rect">
            <a:avLst/>
          </a:prstGeom>
          <a:noFill/>
        </p:spPr>
        <p:txBody>
          <a:bodyPr wrap="square">
            <a:spAutoFit/>
          </a:bodyPr>
          <a:lstStyle/>
          <a:p>
            <a:r>
              <a:rPr lang="en-GB" sz="2400" b="1"/>
              <a:t>Ideas to explore:</a:t>
            </a:r>
          </a:p>
          <a:p>
            <a:pPr marL="342900" indent="-342900">
              <a:buFont typeface="Arial" panose="020B0604020202020204" pitchFamily="34" charset="0"/>
              <a:buChar char="•"/>
            </a:pPr>
            <a:r>
              <a:rPr lang="en-GB" sz="2400"/>
              <a:t>Aneurysm detection from vascular surface models (IntrA)</a:t>
            </a:r>
          </a:p>
          <a:p>
            <a:pPr marL="285750" indent="-285750">
              <a:buFont typeface="Arial" panose="020B0604020202020204" pitchFamily="34" charset="0"/>
              <a:buChar char="•"/>
            </a:pPr>
            <a:r>
              <a:rPr lang="en-GB" sz="2400"/>
              <a:t>Shape analysis of aneurysm based on surface model (from @neurIST or AneuRisk) and prediction of rupture risk (AneuRisk) or flow diversion success (@neurIST)</a:t>
            </a:r>
          </a:p>
          <a:p>
            <a:pPr marL="285750" indent="-285750">
              <a:buFont typeface="Arial" panose="020B0604020202020204" pitchFamily="34" charset="0"/>
              <a:buChar char="•"/>
            </a:pPr>
            <a:r>
              <a:rPr lang="en-GB" sz="2400"/>
              <a:t>3D flow feature analysis and prediction of flow diversion success (@neurIST)</a:t>
            </a:r>
          </a:p>
          <a:p>
            <a:pPr marL="285750" indent="-285750">
              <a:buFont typeface="Arial" panose="020B0604020202020204" pitchFamily="34" charset="0"/>
              <a:buChar char="•"/>
            </a:pPr>
            <a:r>
              <a:rPr lang="en-GB" sz="2400"/>
              <a:t>Multi-modal pre-computed features to predict rupture risk (AneuRisk) or flow diversion success (@neurIST), focus on explainable classifiers?</a:t>
            </a:r>
          </a:p>
        </p:txBody>
      </p:sp>
      <p:sp>
        <p:nvSpPr>
          <p:cNvPr id="8" name="TextBox 7">
            <a:extLst>
              <a:ext uri="{FF2B5EF4-FFF2-40B4-BE49-F238E27FC236}">
                <a16:creationId xmlns:a16="http://schemas.microsoft.com/office/drawing/2014/main" id="{01E43B3D-0E45-4CBF-83D9-CFAD4D14238B}"/>
              </a:ext>
            </a:extLst>
          </p:cNvPr>
          <p:cNvSpPr txBox="1"/>
          <p:nvPr/>
        </p:nvSpPr>
        <p:spPr>
          <a:xfrm>
            <a:off x="425844" y="1052736"/>
            <a:ext cx="10782724" cy="2616101"/>
          </a:xfrm>
          <a:prstGeom prst="rect">
            <a:avLst/>
          </a:prstGeom>
          <a:noFill/>
        </p:spPr>
        <p:txBody>
          <a:bodyPr wrap="square">
            <a:spAutoFit/>
          </a:bodyPr>
          <a:lstStyle/>
          <a:p>
            <a:r>
              <a:rPr lang="en-GB" sz="2400" b="1"/>
              <a:t>Data sets:</a:t>
            </a:r>
          </a:p>
          <a:p>
            <a:pPr marL="342900" indent="-342900">
              <a:buFont typeface="Arial" panose="020B0604020202020204" pitchFamily="34" charset="0"/>
              <a:buChar char="•"/>
            </a:pPr>
            <a:r>
              <a:rPr lang="en-GB" sz="2000" b="1"/>
              <a:t>@neurIST </a:t>
            </a:r>
            <a:r>
              <a:rPr lang="en-GB" sz="2000"/>
              <a:t>(private download): 400+ cases of aneurysms treated with coiling, full 3D rotation angiography imaging, for 100+ some cases 3D flow simulation and extraction of flow-related features for prediction. Outcome: rupture/not rupture status</a:t>
            </a:r>
          </a:p>
          <a:p>
            <a:pPr marL="342900" indent="-342900">
              <a:buFont typeface="Arial" panose="020B0604020202020204" pitchFamily="34" charset="0"/>
              <a:buChar char="•"/>
            </a:pPr>
            <a:r>
              <a:rPr lang="en-GB" sz="2000" b="1"/>
              <a:t>AneuRisk </a:t>
            </a:r>
            <a:r>
              <a:rPr lang="en-GB" sz="2000"/>
              <a:t>(</a:t>
            </a:r>
            <a:r>
              <a:rPr lang="en-GB" sz="2000">
                <a:hlinkClick r:id="rId2"/>
              </a:rPr>
              <a:t>http://ecm2.mathcs.emory.edu/aneuriskweb/index</a:t>
            </a:r>
            <a:r>
              <a:rPr lang="en-GB" sz="2000"/>
              <a:t>): 99 aneurysms with angiogaphics images, surface geometry and related features available. Outcomes: rupture/not rupture status.</a:t>
            </a:r>
          </a:p>
          <a:p>
            <a:pPr marL="342900" indent="-342900">
              <a:buFont typeface="Arial" panose="020B0604020202020204" pitchFamily="34" charset="0"/>
              <a:buChar char="•"/>
            </a:pPr>
            <a:r>
              <a:rPr lang="en-GB" sz="2000" b="1"/>
              <a:t>IntrA</a:t>
            </a:r>
            <a:r>
              <a:rPr lang="en-GB" sz="2000"/>
              <a:t> (</a:t>
            </a:r>
            <a:r>
              <a:rPr lang="en-GB" sz="2000">
                <a:hlinkClick r:id="rId3"/>
              </a:rPr>
              <a:t>https://github.com/intra3d2019/IntrA</a:t>
            </a:r>
            <a:r>
              <a:rPr lang="en-GB" sz="2000"/>
              <a:t>): xxx cases of healthy brain vessels and brain vessels with aneurysms. Labelled surface models provided. Outcomes: aneurysm/no aneurysm</a:t>
            </a:r>
          </a:p>
        </p:txBody>
      </p:sp>
    </p:spTree>
    <p:extLst>
      <p:ext uri="{BB962C8B-B14F-4D97-AF65-F5344CB8AC3E}">
        <p14:creationId xmlns:p14="http://schemas.microsoft.com/office/powerpoint/2010/main" val="390351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9" y="385336"/>
            <a:ext cx="12117661" cy="1066800"/>
          </a:xfrm>
          <a:noFill/>
          <a:ln>
            <a:noFill/>
          </a:ln>
        </p:spPr>
        <p:txBody>
          <a:bodyPr vert="horz" wrap="square" lIns="91440" tIns="45720" rIns="91440" bIns="45720" numCol="1" anchor="t" anchorCtr="0" compatLnSpc="1">
            <a:prstTxWarp prst="textNoShape">
              <a:avLst/>
            </a:prstTxWarp>
          </a:bodyPr>
          <a:lstStyle/>
          <a:p>
            <a:r>
              <a:rPr lang="en-GB">
                <a:solidFill>
                  <a:srgbClr val="7AA559"/>
                </a:solidFill>
                <a:latin typeface="Roboto Medium" panose="02000000000000000000" pitchFamily="2" charset="0"/>
                <a:ea typeface="Roboto Medium" panose="02000000000000000000" pitchFamily="2" charset="0"/>
                <a:cs typeface="Roboto Medium" panose="02000000000000000000" pitchFamily="2" charset="0"/>
              </a:rPr>
              <a:t>Project #2: Physiological signal processing using deep learning</a:t>
            </a:r>
            <a:endParaRPr lang="en-GB" sz="400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A0AF1136-B3E5-44C4-A99B-7D5563AFB9B6}"/>
              </a:ext>
            </a:extLst>
          </p:cNvPr>
          <p:cNvSpPr txBox="1"/>
          <p:nvPr/>
        </p:nvSpPr>
        <p:spPr>
          <a:xfrm>
            <a:off x="456916" y="1700808"/>
            <a:ext cx="11327716" cy="4401205"/>
          </a:xfrm>
          <a:prstGeom prst="rect">
            <a:avLst/>
          </a:prstGeom>
          <a:noFill/>
        </p:spPr>
        <p:txBody>
          <a:bodyPr wrap="square">
            <a:spAutoFit/>
          </a:bodyPr>
          <a:lstStyle/>
          <a:p>
            <a:r>
              <a:rPr lang="en-GB" sz="2000" b="1"/>
              <a:t>Context: </a:t>
            </a:r>
            <a:r>
              <a:rPr lang="en-GB" sz="2000"/>
              <a:t> Portable health monitoring through physiological signals, for example electrocardiograms (ECG), heart rate and blood pressure, activity, gait, and electroencephalograph monitoring can contribute to better understanding of long-term systemic illnesses. Portable health monitoring suffers from multiple potential sources of data loss: device/sensor malfunctions, battery depletion, sensor attachment loss, signal loss due to sudden movement, and wireless packet or connection loss. Thus if the objective is to use the collected signals for training machine learning models, the problem of missing/corrupted parts need to be addressed.</a:t>
            </a:r>
          </a:p>
          <a:p>
            <a:endParaRPr lang="en-GB" sz="2000"/>
          </a:p>
          <a:p>
            <a:r>
              <a:rPr lang="en-GB" sz="2000"/>
              <a:t>The aim of the project is to use deep learning methods to address the problem of missing/corrupted parts of the signal. Starting from previously proposed recurrent neural network methods for signal imputation, the project will explore different ways of recovering high-quality signals and will run experiments that validate the imputation method and proposed improvements specific to the ECG problem.  </a:t>
            </a:r>
          </a:p>
          <a:p>
            <a:endParaRPr lang="en-GB" sz="2000" b="1"/>
          </a:p>
          <a:p>
            <a:r>
              <a:rPr lang="en-GB" sz="2000" b="1"/>
              <a:t>Focus paper:</a:t>
            </a:r>
            <a:r>
              <a:rPr lang="en-GB" sz="2000"/>
              <a:t> Cao et al. 2018</a:t>
            </a:r>
          </a:p>
          <a:p>
            <a:r>
              <a:rPr lang="en-GB" sz="2000" b="1"/>
              <a:t>Data available: </a:t>
            </a:r>
            <a:r>
              <a:rPr lang="en-GB" sz="2000"/>
              <a:t>PhysioNet ECG challenges (</a:t>
            </a:r>
            <a:r>
              <a:rPr lang="en-GB" sz="2000">
                <a:hlinkClick r:id="rId3"/>
              </a:rPr>
              <a:t>https://physionet.org/content/challenge-2021/1.0.1/</a:t>
            </a:r>
            <a:r>
              <a:rPr lang="en-GB" sz="2000"/>
              <a:t> and others)</a:t>
            </a:r>
            <a:endParaRPr lang="en-GB" sz="2000" b="1"/>
          </a:p>
        </p:txBody>
      </p:sp>
    </p:spTree>
    <p:extLst>
      <p:ext uri="{BB962C8B-B14F-4D97-AF65-F5344CB8AC3E}">
        <p14:creationId xmlns:p14="http://schemas.microsoft.com/office/powerpoint/2010/main" val="161678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7657BC-D545-4CFA-BAD1-07A68416B7F5}"/>
              </a:ext>
            </a:extLst>
          </p:cNvPr>
          <p:cNvSpPr txBox="1">
            <a:spLocks/>
          </p:cNvSpPr>
          <p:nvPr/>
        </p:nvSpPr>
        <p:spPr bwMode="auto">
          <a:xfrm>
            <a:off x="74339" y="385336"/>
            <a:ext cx="12117661"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600">
                <a:solidFill>
                  <a:srgbClr val="6B5299"/>
                </a:solidFill>
                <a:latin typeface="Roboto Light" panose="02000000000000000000" pitchFamily="2" charset="0"/>
                <a:ea typeface="Roboto Light" panose="02000000000000000000" pitchFamily="2" charset="0"/>
                <a:cs typeface="Roboto Light" panose="02000000000000000000" pitchFamily="2" charset="0"/>
              </a:defRPr>
            </a:lvl1pPr>
            <a:lvl2pPr algn="l" rtl="0" eaLnBrk="1" fontAlgn="base" hangingPunct="1">
              <a:spcBef>
                <a:spcPct val="0"/>
              </a:spcBef>
              <a:spcAft>
                <a:spcPct val="0"/>
              </a:spcAft>
              <a:defRPr sz="3600">
                <a:solidFill>
                  <a:srgbClr val="001A48"/>
                </a:solidFill>
                <a:latin typeface="Gill Sans MT" pitchFamily="34" charset="0"/>
              </a:defRPr>
            </a:lvl2pPr>
            <a:lvl3pPr algn="l" rtl="0" eaLnBrk="1" fontAlgn="base" hangingPunct="1">
              <a:spcBef>
                <a:spcPct val="0"/>
              </a:spcBef>
              <a:spcAft>
                <a:spcPct val="0"/>
              </a:spcAft>
              <a:defRPr sz="3600">
                <a:solidFill>
                  <a:srgbClr val="001A48"/>
                </a:solidFill>
                <a:latin typeface="Gill Sans MT" pitchFamily="34" charset="0"/>
              </a:defRPr>
            </a:lvl3pPr>
            <a:lvl4pPr algn="l" rtl="0" eaLnBrk="1" fontAlgn="base" hangingPunct="1">
              <a:spcBef>
                <a:spcPct val="0"/>
              </a:spcBef>
              <a:spcAft>
                <a:spcPct val="0"/>
              </a:spcAft>
              <a:defRPr sz="3600">
                <a:solidFill>
                  <a:srgbClr val="001A48"/>
                </a:solidFill>
                <a:latin typeface="Gill Sans MT" pitchFamily="34" charset="0"/>
              </a:defRPr>
            </a:lvl4pPr>
            <a:lvl5pPr algn="l" rtl="0" eaLnBrk="1" fontAlgn="base" hangingPunct="1">
              <a:spcBef>
                <a:spcPct val="0"/>
              </a:spcBef>
              <a:spcAft>
                <a:spcPct val="0"/>
              </a:spcAft>
              <a:defRPr sz="3600">
                <a:solidFill>
                  <a:srgbClr val="001A48"/>
                </a:solidFill>
                <a:latin typeface="Gill Sans MT" pitchFamily="34" charset="0"/>
              </a:defRPr>
            </a:lvl5pPr>
            <a:lvl6pPr marL="457200" algn="l" rtl="0" eaLnBrk="1" fontAlgn="base" hangingPunct="1">
              <a:spcBef>
                <a:spcPct val="0"/>
              </a:spcBef>
              <a:spcAft>
                <a:spcPct val="0"/>
              </a:spcAft>
              <a:defRPr sz="3600">
                <a:solidFill>
                  <a:srgbClr val="001A48"/>
                </a:solidFill>
                <a:latin typeface="Gill Sans MT" pitchFamily="34" charset="0"/>
              </a:defRPr>
            </a:lvl6pPr>
            <a:lvl7pPr marL="914400" algn="l" rtl="0" eaLnBrk="1" fontAlgn="base" hangingPunct="1">
              <a:spcBef>
                <a:spcPct val="0"/>
              </a:spcBef>
              <a:spcAft>
                <a:spcPct val="0"/>
              </a:spcAft>
              <a:defRPr sz="3600">
                <a:solidFill>
                  <a:srgbClr val="001A48"/>
                </a:solidFill>
                <a:latin typeface="Gill Sans MT" pitchFamily="34" charset="0"/>
              </a:defRPr>
            </a:lvl7pPr>
            <a:lvl8pPr marL="1371600" algn="l" rtl="0" eaLnBrk="1" fontAlgn="base" hangingPunct="1">
              <a:spcBef>
                <a:spcPct val="0"/>
              </a:spcBef>
              <a:spcAft>
                <a:spcPct val="0"/>
              </a:spcAft>
              <a:defRPr sz="3600">
                <a:solidFill>
                  <a:srgbClr val="001A48"/>
                </a:solidFill>
                <a:latin typeface="Gill Sans MT" pitchFamily="34" charset="0"/>
              </a:defRPr>
            </a:lvl8pPr>
            <a:lvl9pPr marL="1828800" algn="l" rtl="0" eaLnBrk="1" fontAlgn="base" hangingPunct="1">
              <a:spcBef>
                <a:spcPct val="0"/>
              </a:spcBef>
              <a:spcAft>
                <a:spcPct val="0"/>
              </a:spcAft>
              <a:defRPr sz="3600">
                <a:solidFill>
                  <a:srgbClr val="001A48"/>
                </a:solidFill>
                <a:latin typeface="Gill Sans MT" pitchFamily="34" charset="0"/>
              </a:defRPr>
            </a:lvl9pPr>
          </a:lstStyle>
          <a:p>
            <a:pPr defTabSz="914400"/>
            <a:r>
              <a:rPr lang="en-GB" kern="0">
                <a:solidFill>
                  <a:srgbClr val="7AA559"/>
                </a:solidFill>
                <a:latin typeface="Roboto Medium" panose="02000000000000000000" pitchFamily="2" charset="0"/>
                <a:ea typeface="Roboto Medium" panose="02000000000000000000" pitchFamily="2" charset="0"/>
                <a:cs typeface="Roboto Medium" panose="02000000000000000000" pitchFamily="2" charset="0"/>
              </a:rPr>
              <a:t>Possible Directions for Project #2</a:t>
            </a:r>
            <a:endParaRPr lang="en-GB" sz="4000" kern="0" dirty="0">
              <a:latin typeface="Roboto Medium" panose="02000000000000000000" pitchFamily="2" charset="0"/>
              <a:ea typeface="Roboto Medium" panose="02000000000000000000" pitchFamily="2" charset="0"/>
              <a:cs typeface="Roboto Medium" panose="02000000000000000000" pitchFamily="2" charset="0"/>
            </a:endParaRPr>
          </a:p>
        </p:txBody>
      </p:sp>
      <p:sp>
        <p:nvSpPr>
          <p:cNvPr id="6" name="TextBox 5">
            <a:extLst>
              <a:ext uri="{FF2B5EF4-FFF2-40B4-BE49-F238E27FC236}">
                <a16:creationId xmlns:a16="http://schemas.microsoft.com/office/drawing/2014/main" id="{04C1DAF4-1185-4D02-849C-F8147B465195}"/>
              </a:ext>
            </a:extLst>
          </p:cNvPr>
          <p:cNvSpPr txBox="1"/>
          <p:nvPr/>
        </p:nvSpPr>
        <p:spPr>
          <a:xfrm>
            <a:off x="348317" y="3429000"/>
            <a:ext cx="11449272" cy="2308324"/>
          </a:xfrm>
          <a:prstGeom prst="rect">
            <a:avLst/>
          </a:prstGeom>
          <a:noFill/>
        </p:spPr>
        <p:txBody>
          <a:bodyPr wrap="square">
            <a:spAutoFit/>
          </a:bodyPr>
          <a:lstStyle/>
          <a:p>
            <a:r>
              <a:rPr lang="en-GB" sz="2400" b="1"/>
              <a:t>Ideas to explore:</a:t>
            </a:r>
          </a:p>
          <a:p>
            <a:pPr marL="285750" indent="-285750">
              <a:buFont typeface="Arial" panose="020B0604020202020204" pitchFamily="34" charset="0"/>
              <a:buChar char="•"/>
            </a:pPr>
            <a:r>
              <a:rPr lang="en-GB" sz="2400"/>
              <a:t>Can we replace missing/corrupted parts of the ECG signal using deep learning (imputation?) Recurrent neural network approaches such as BRITS (Cao et al. 2018)</a:t>
            </a:r>
          </a:p>
          <a:p>
            <a:pPr marL="285750" indent="-285750">
              <a:buFont typeface="Arial" panose="020B0604020202020204" pitchFamily="34" charset="0"/>
              <a:buChar char="•"/>
            </a:pPr>
            <a:r>
              <a:rPr lang="en-GB" sz="2400"/>
              <a:t>Can dynamical systems models be used to learn imputation models? A dynamical system is a set of ordinary differential equations that generates a plausible looking signal that could be used for training DL models.</a:t>
            </a:r>
          </a:p>
        </p:txBody>
      </p:sp>
      <p:sp>
        <p:nvSpPr>
          <p:cNvPr id="8" name="TextBox 7">
            <a:extLst>
              <a:ext uri="{FF2B5EF4-FFF2-40B4-BE49-F238E27FC236}">
                <a16:creationId xmlns:a16="http://schemas.microsoft.com/office/drawing/2014/main" id="{01E43B3D-0E45-4CBF-83D9-CFAD4D14238B}"/>
              </a:ext>
            </a:extLst>
          </p:cNvPr>
          <p:cNvSpPr txBox="1"/>
          <p:nvPr/>
        </p:nvSpPr>
        <p:spPr>
          <a:xfrm>
            <a:off x="425844" y="1268760"/>
            <a:ext cx="10782724" cy="2308324"/>
          </a:xfrm>
          <a:prstGeom prst="rect">
            <a:avLst/>
          </a:prstGeom>
          <a:noFill/>
        </p:spPr>
        <p:txBody>
          <a:bodyPr wrap="square">
            <a:spAutoFit/>
          </a:bodyPr>
          <a:lstStyle/>
          <a:p>
            <a:r>
              <a:rPr lang="en-GB" sz="2400" b="1"/>
              <a:t>Data sets:</a:t>
            </a:r>
          </a:p>
          <a:p>
            <a:pPr marL="342900" indent="-342900">
              <a:buFont typeface="Arial" panose="020B0604020202020204" pitchFamily="34" charset="0"/>
              <a:buChar char="•"/>
            </a:pPr>
            <a:r>
              <a:rPr lang="en-GB" sz="2400"/>
              <a:t>PhysioNet ECG challenges (</a:t>
            </a:r>
            <a:r>
              <a:rPr lang="en-GB" sz="2400">
                <a:hlinkClick r:id="rId2"/>
              </a:rPr>
              <a:t>https://physionet.org/content/challenge-2021/1.0.1/</a:t>
            </a:r>
            <a:r>
              <a:rPr lang="en-GB" sz="2400"/>
              <a:t> and previous challenges from 2017 and 2020)</a:t>
            </a:r>
          </a:p>
          <a:p>
            <a:pPr marL="342900" indent="-342900">
              <a:buFont typeface="Arial" panose="020B0604020202020204" pitchFamily="34" charset="0"/>
              <a:buChar char="•"/>
            </a:pPr>
            <a:r>
              <a:rPr lang="en-GB" sz="2400"/>
              <a:t>Physical activity measurements (wrist-worn activity counter), collaboration with Newcastle Univesity</a:t>
            </a:r>
          </a:p>
          <a:p>
            <a:pPr marL="342900" indent="-342900">
              <a:buFont typeface="Arial" panose="020B0604020202020204" pitchFamily="34" charset="0"/>
              <a:buChar char="•"/>
            </a:pPr>
            <a:endParaRPr lang="en-GB" sz="2400" b="1"/>
          </a:p>
        </p:txBody>
      </p:sp>
    </p:spTree>
    <p:extLst>
      <p:ext uri="{BB962C8B-B14F-4D97-AF65-F5344CB8AC3E}">
        <p14:creationId xmlns:p14="http://schemas.microsoft.com/office/powerpoint/2010/main" val="2264900431"/>
      </p:ext>
    </p:extLst>
  </p:cSld>
  <p:clrMapOvr>
    <a:masterClrMapping/>
  </p:clrMapOvr>
</p:sld>
</file>

<file path=ppt/theme/theme1.xml><?xml version="1.0" encoding="utf-8"?>
<a:theme xmlns:a="http://schemas.openxmlformats.org/drawingml/2006/main" name="VPH-DARE@IT_v9">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defTabSz="914400">
          <a:defRPr sz="1100" kern="0" dirty="0" smtClean="0">
            <a:solidFill>
              <a:schemeClr val="bg1"/>
            </a:solidFill>
          </a:defRPr>
        </a:defPPr>
      </a:lstStyle>
    </a:txDef>
  </a:objectDefaults>
  <a:extraClrSchemeLst>
    <a:extraClrScheme>
      <a:clrScheme name="UPF CILab OK 1">
        <a:dk1>
          <a:srgbClr val="808080"/>
        </a:dk1>
        <a:lt1>
          <a:srgbClr val="FFFFFF"/>
        </a:lt1>
        <a:dk2>
          <a:srgbClr val="0E005A"/>
        </a:dk2>
        <a:lt2>
          <a:srgbClr val="FFFFFF"/>
        </a:lt2>
        <a:accent1>
          <a:srgbClr val="005AFF"/>
        </a:accent1>
        <a:accent2>
          <a:srgbClr val="3333CC"/>
        </a:accent2>
        <a:accent3>
          <a:srgbClr val="AAAAB5"/>
        </a:accent3>
        <a:accent4>
          <a:srgbClr val="DADADA"/>
        </a:accent4>
        <a:accent5>
          <a:srgbClr val="AAB5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VPH-DARE@IT_v9">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defTabSz="914400">
          <a:defRPr sz="1100" kern="0" dirty="0" smtClean="0">
            <a:solidFill>
              <a:schemeClr val="bg1"/>
            </a:solidFill>
          </a:defRPr>
        </a:defPPr>
      </a:lstStyle>
    </a:txDef>
  </a:objectDefaults>
  <a:extraClrSchemeLst>
    <a:extraClrScheme>
      <a:clrScheme name="UPF CILab OK 1">
        <a:dk1>
          <a:srgbClr val="808080"/>
        </a:dk1>
        <a:lt1>
          <a:srgbClr val="FFFFFF"/>
        </a:lt1>
        <a:dk2>
          <a:srgbClr val="0E005A"/>
        </a:dk2>
        <a:lt2>
          <a:srgbClr val="FFFFFF"/>
        </a:lt2>
        <a:accent1>
          <a:srgbClr val="005AFF"/>
        </a:accent1>
        <a:accent2>
          <a:srgbClr val="3333CC"/>
        </a:accent2>
        <a:accent3>
          <a:srgbClr val="AAAAB5"/>
        </a:accent3>
        <a:accent4>
          <a:srgbClr val="DADADA"/>
        </a:accent4>
        <a:accent5>
          <a:srgbClr val="AAB5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ISTIB_Presentation_V3">
  <a:themeElements>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UPF CILab OK 1">
        <a:dk1>
          <a:srgbClr val="808080"/>
        </a:dk1>
        <a:lt1>
          <a:srgbClr val="FFFFFF"/>
        </a:lt1>
        <a:dk2>
          <a:srgbClr val="0E005A"/>
        </a:dk2>
        <a:lt2>
          <a:srgbClr val="FFFFFF"/>
        </a:lt2>
        <a:accent1>
          <a:srgbClr val="005AFF"/>
        </a:accent1>
        <a:accent2>
          <a:srgbClr val="3333CC"/>
        </a:accent2>
        <a:accent3>
          <a:srgbClr val="AAAAB5"/>
        </a:accent3>
        <a:accent4>
          <a:srgbClr val="DADADA"/>
        </a:accent4>
        <a:accent5>
          <a:srgbClr val="AAB5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VPH-DARE@IT_v9">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defTabSz="914400">
          <a:defRPr sz="1100" kern="0" dirty="0" smtClean="0">
            <a:solidFill>
              <a:schemeClr val="bg1"/>
            </a:solidFill>
          </a:defRPr>
        </a:defPPr>
      </a:lstStyle>
    </a:txDef>
  </a:objectDefaults>
  <a:extraClrSchemeLst>
    <a:extraClrScheme>
      <a:clrScheme name="UPF CILab OK 1">
        <a:dk1>
          <a:srgbClr val="808080"/>
        </a:dk1>
        <a:lt1>
          <a:srgbClr val="FFFFFF"/>
        </a:lt1>
        <a:dk2>
          <a:srgbClr val="0E005A"/>
        </a:dk2>
        <a:lt2>
          <a:srgbClr val="FFFFFF"/>
        </a:lt2>
        <a:accent1>
          <a:srgbClr val="005AFF"/>
        </a:accent1>
        <a:accent2>
          <a:srgbClr val="3333CC"/>
        </a:accent2>
        <a:accent3>
          <a:srgbClr val="AAAAB5"/>
        </a:accent3>
        <a:accent4>
          <a:srgbClr val="DADADA"/>
        </a:accent4>
        <a:accent5>
          <a:srgbClr val="AAB5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CISTIB_Presentation_V3">
  <a:themeElements>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UPF CILab OK 1">
        <a:dk1>
          <a:srgbClr val="808080"/>
        </a:dk1>
        <a:lt1>
          <a:srgbClr val="FFFFFF"/>
        </a:lt1>
        <a:dk2>
          <a:srgbClr val="0E005A"/>
        </a:dk2>
        <a:lt2>
          <a:srgbClr val="FFFFFF"/>
        </a:lt2>
        <a:accent1>
          <a:srgbClr val="005AFF"/>
        </a:accent1>
        <a:accent2>
          <a:srgbClr val="3333CC"/>
        </a:accent2>
        <a:accent3>
          <a:srgbClr val="AAAAB5"/>
        </a:accent3>
        <a:accent4>
          <a:srgbClr val="DADADA"/>
        </a:accent4>
        <a:accent5>
          <a:srgbClr val="AAB5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ISTIB Presentation">
  <a:themeElements>
    <a:clrScheme name="Custom 1">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7030A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UPF CILab OK 1">
        <a:dk1>
          <a:srgbClr val="808080"/>
        </a:dk1>
        <a:lt1>
          <a:srgbClr val="FFFFFF"/>
        </a:lt1>
        <a:dk2>
          <a:srgbClr val="0E005A"/>
        </a:dk2>
        <a:lt2>
          <a:srgbClr val="FFFFFF"/>
        </a:lt2>
        <a:accent1>
          <a:srgbClr val="005AFF"/>
        </a:accent1>
        <a:accent2>
          <a:srgbClr val="3333CC"/>
        </a:accent2>
        <a:accent3>
          <a:srgbClr val="AAAAB5"/>
        </a:accent3>
        <a:accent4>
          <a:srgbClr val="DADADA"/>
        </a:accent4>
        <a:accent5>
          <a:srgbClr val="AAB5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ISTIB Slides" id="{5EED486B-BDBA-4EDB-9EC3-164EA0F62703}" vid="{A8116B16-E162-475B-8021-CE4213AE1DA5}"/>
    </a:ext>
  </a:extLst>
</a:theme>
</file>

<file path=ppt/theme/theme8.xml><?xml version="1.0" encoding="utf-8"?>
<a:theme xmlns:a="http://schemas.openxmlformats.org/drawingml/2006/main" name="3_CISTIB_Presentation_V3">
  <a:themeElements>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Gill Sans MT" pitchFamily="34" charset="0"/>
          </a:defRPr>
        </a:defPPr>
      </a:lstStyle>
    </a:lnDef>
  </a:objectDefaults>
  <a:extraClrSchemeLst>
    <a:extraClrScheme>
      <a:clrScheme name="UPF CILab OK 1">
        <a:dk1>
          <a:srgbClr val="808080"/>
        </a:dk1>
        <a:lt1>
          <a:srgbClr val="FFFFFF"/>
        </a:lt1>
        <a:dk2>
          <a:srgbClr val="0E005A"/>
        </a:dk2>
        <a:lt2>
          <a:srgbClr val="FFFFFF"/>
        </a:lt2>
        <a:accent1>
          <a:srgbClr val="005AFF"/>
        </a:accent1>
        <a:accent2>
          <a:srgbClr val="3333CC"/>
        </a:accent2>
        <a:accent3>
          <a:srgbClr val="AAAAB5"/>
        </a:accent3>
        <a:accent4>
          <a:srgbClr val="DADADA"/>
        </a:accent4>
        <a:accent5>
          <a:srgbClr val="AAB5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UPF CILab OK 2">
        <a:dk1>
          <a:srgbClr val="0C2074"/>
        </a:dk1>
        <a:lt1>
          <a:srgbClr val="FFFFFF"/>
        </a:lt1>
        <a:dk2>
          <a:srgbClr val="FFFFFF"/>
        </a:dk2>
        <a:lt2>
          <a:srgbClr val="808080"/>
        </a:lt2>
        <a:accent1>
          <a:srgbClr val="005AFF"/>
        </a:accent1>
        <a:accent2>
          <a:srgbClr val="3333CC"/>
        </a:accent2>
        <a:accent3>
          <a:srgbClr val="FFFFFF"/>
        </a:accent3>
        <a:accent4>
          <a:srgbClr val="091A62"/>
        </a:accent4>
        <a:accent5>
          <a:srgbClr val="AAB5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LTIX_wide_format_v5.potx" id="{96CC311D-A31A-44C7-A15A-202EF1EB0774}" vid="{A0C0174B-C58C-45C3-BB12-0B2C8450013E}"/>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fe5844d-db51-489f-b0be-b7419cf058e6">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84222048FE8241BF3F5D1A14184A9B" ma:contentTypeVersion="11" ma:contentTypeDescription="Create a new document." ma:contentTypeScope="" ma:versionID="56ce243caf37965ae0e2a4dcdfe3985d">
  <xsd:schema xmlns:xsd="http://www.w3.org/2001/XMLSchema" xmlns:xs="http://www.w3.org/2001/XMLSchema" xmlns:p="http://schemas.microsoft.com/office/2006/metadata/properties" xmlns:ns2="af5335af-b2ec-40dd-8ea2-c89eda6cd348" xmlns:ns3="4fe5844d-db51-489f-b0be-b7419cf058e6" targetNamespace="http://schemas.microsoft.com/office/2006/metadata/properties" ma:root="true" ma:fieldsID="2932be1d389b1bcea3a3bdeac5d59de4" ns2:_="" ns3:_="">
    <xsd:import namespace="af5335af-b2ec-40dd-8ea2-c89eda6cd348"/>
    <xsd:import namespace="4fe5844d-db51-489f-b0be-b7419cf058e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335af-b2ec-40dd-8ea2-c89eda6cd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e5844d-db51-489f-b0be-b7419cf058e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82D0F2-C708-43DA-B72C-F44404329A2C}">
  <ds:schemaRefs>
    <ds:schemaRef ds:uri="http://purl.org/dc/elements/1.1/"/>
    <ds:schemaRef ds:uri="http://schemas.microsoft.com/office/2006/metadata/properties"/>
    <ds:schemaRef ds:uri="af5335af-b2ec-40dd-8ea2-c89eda6cd348"/>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4fe5844d-db51-489f-b0be-b7419cf058e6"/>
    <ds:schemaRef ds:uri="http://www.w3.org/XML/1998/namespace"/>
  </ds:schemaRefs>
</ds:datastoreItem>
</file>

<file path=customXml/itemProps2.xml><?xml version="1.0" encoding="utf-8"?>
<ds:datastoreItem xmlns:ds="http://schemas.openxmlformats.org/officeDocument/2006/customXml" ds:itemID="{79B2C229-E056-4804-B73A-9E2ADFF91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5335af-b2ec-40dd-8ea2-c89eda6cd348"/>
    <ds:schemaRef ds:uri="4fe5844d-db51-489f-b0be-b7419cf0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7F1BBE-F2C3-4E5C-AC18-9D04F82EB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VPH-DARE@IT_v9</Template>
  <TotalTime>32610</TotalTime>
  <Words>1584</Words>
  <Application>Microsoft Office PowerPoint</Application>
  <PresentationFormat>Widescreen</PresentationFormat>
  <Paragraphs>100</Paragraphs>
  <Slides>13</Slides>
  <Notes>7</Notes>
  <HiddenSlides>0</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13</vt:i4>
      </vt:variant>
    </vt:vector>
  </HeadingPairs>
  <TitlesOfParts>
    <vt:vector size="32" baseType="lpstr">
      <vt:lpstr>Wingdings 2</vt:lpstr>
      <vt:lpstr>Verdana</vt:lpstr>
      <vt:lpstr>Open Sans Light</vt:lpstr>
      <vt:lpstr>Roboto Light</vt:lpstr>
      <vt:lpstr>Calibri</vt:lpstr>
      <vt:lpstr>Wingdings</vt:lpstr>
      <vt:lpstr>Gill Sans MT</vt:lpstr>
      <vt:lpstr>Open Sans</vt:lpstr>
      <vt:lpstr>Roboto Medium</vt:lpstr>
      <vt:lpstr>Calibri Light</vt:lpstr>
      <vt:lpstr>Arial</vt:lpstr>
      <vt:lpstr>VPH-DARE@IT_v9</vt:lpstr>
      <vt:lpstr>1_VPH-DARE@IT_v9</vt:lpstr>
      <vt:lpstr>1_CISTIB_Presentation_V3</vt:lpstr>
      <vt:lpstr>Custom Design</vt:lpstr>
      <vt:lpstr>2_VPH-DARE@IT_v9</vt:lpstr>
      <vt:lpstr>2_CISTIB_Presentation_V3</vt:lpstr>
      <vt:lpstr>CISTIB Presentation</vt:lpstr>
      <vt:lpstr>3_CISTIB_Presentation_V3</vt:lpstr>
      <vt:lpstr>COMP5200M MSc Project 23/24</vt:lpstr>
      <vt:lpstr>Next steps</vt:lpstr>
      <vt:lpstr>Next steps</vt:lpstr>
      <vt:lpstr>Tentative topics/titles</vt:lpstr>
      <vt:lpstr>Typical aims &amp; objectives</vt:lpstr>
      <vt:lpstr>Project #1: Machine learning classification of aneurysms using imaging and simulation data</vt:lpstr>
      <vt:lpstr>PowerPoint Presentation</vt:lpstr>
      <vt:lpstr>Project #2: Physiological signal processing using deep learning</vt:lpstr>
      <vt:lpstr>PowerPoint Presentation</vt:lpstr>
      <vt:lpstr>Project #3: Computational fluid dynamics simulation of blood flow and clotting</vt:lpstr>
      <vt:lpstr>Project #4: Deep learning classification of ECG signals to diagnose heart disease</vt:lpstr>
      <vt:lpstr>PowerPoint Presentation</vt:lpstr>
      <vt:lpstr>Project #5: Patient-specific modelling of the brain fluid transport problem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dc:title>
  <dc:creator>Milton Hoz</dc:creator>
  <cp:lastModifiedBy>Toni Lassila</cp:lastModifiedBy>
  <cp:revision>1536</cp:revision>
  <cp:lastPrinted>2018-10-06T02:01:17Z</cp:lastPrinted>
  <dcterms:created xsi:type="dcterms:W3CDTF">2014-04-30T10:03:35Z</dcterms:created>
  <dcterms:modified xsi:type="dcterms:W3CDTF">2024-03-01T09:00:36Z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0x0101007E84222048FE8241BF3F5D1A14184A9B</vt:lpwstr>
  </property>
  <property fmtid="{D5CDD505-2E9C-101B-9397-08002B2CF9AE}" pid="4" name="Order">
    <vt:r8>23449800</vt:r8>
  </property>
  <property fmtid="{D5CDD505-2E9C-101B-9397-08002B2CF9AE}" pid="5" name="ComplianceAssetId">
    <vt:lpwstr/>
  </property>
</Properties>
</file>