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4" r:id="rId10"/>
    <p:sldId id="261" r:id="rId11"/>
    <p:sldId id="262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B2B1-4548-4500-85AE-AC92E648A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75D39-EFAA-4440-87F3-DCC8F8019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1B44-40C6-4D5D-931D-9213276E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C44-6DF7-498C-BDC0-7374ABB1223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03FF-22CF-4807-B09E-27DD9DE1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99AB-EF35-4D3E-B093-B06AB7F4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E79A-CE6A-4EA9-8F1F-A671453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4792E-C95F-4E12-AEA7-63BF2FFC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32A2-E8E7-452A-BC2C-7B873494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C44-6DF7-498C-BDC0-7374ABB1223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D6789-97C4-45FD-9053-3CE280FA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B0C3-B276-4E45-B685-F36449C2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D3566-B37B-4CAC-AE1A-42F9E4BCA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292F7-78F7-4339-B520-64CC2A28F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7D78-15F2-4259-88EF-D3D031AC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C44-6DF7-498C-BDC0-7374ABB1223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C39F-399A-4492-A85D-5C95516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5505-22FD-4A2A-8D31-34D2AAE2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7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90D1-302F-43D1-935C-842A13AE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1359-D5D6-4536-8D49-6F6FD660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C40B-C6C8-42B5-992D-3F21CE63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C44-6DF7-498C-BDC0-7374ABB1223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C4D90-E570-4425-9424-6FD3B1B9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D96D-9E45-46F2-AE85-093E473F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9A95-7029-461F-B454-BEEF2740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3EAE-78B9-4879-BBE0-1DDC6B924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31A50-D7D3-45B6-8C40-57D7766F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C44-6DF7-498C-BDC0-7374ABB1223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4FDA-46A0-4AE0-8325-4FB3F31E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4EDE-AFE7-4304-8768-29B232BE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4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0326-EF60-4780-A5A1-B0B2B5EF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7381-064A-4847-A850-D4D076D9B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059B9-385A-48F0-93CC-DEE6EDFF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7EC6A-B27A-4E5F-8954-CD0ED7D8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C44-6DF7-498C-BDC0-7374ABB1223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F24B2-734A-46D6-BC9A-BEA093FB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ACF29-724A-455E-96DB-FCFF675C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8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6F9D-8F1D-496F-9A5A-F08E2752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798C4-6F4C-4658-B4F6-99A7BBBE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68038-7623-49BF-9E08-8D19476E3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1AF29-F5AD-4929-A8BA-284176394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86FE2-8FDF-4D53-98F7-7EBDCEBAA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A7613-20C0-4A94-82C9-F996EFF4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C44-6DF7-498C-BDC0-7374ABB1223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6B2C5-D6EA-4DAC-8680-BCC51121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EDC80-EB7C-466B-90E0-7508380D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8974-AA5C-4332-9D96-E762A3D6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7BFF8-A617-43D7-AC9B-0381E1CC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C44-6DF7-498C-BDC0-7374ABB1223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70999-BBEC-4FA4-B701-A8A4282B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44575-BCE6-4193-8E4E-70E51373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0BA7A-2ECA-41C9-BF0B-7D6356C1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C44-6DF7-498C-BDC0-7374ABB1223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3AA10-2121-438F-835F-16D97160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76B07-1390-4437-B41C-14E46079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0955-6574-49DF-A50C-5490E00D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61EF-67C6-4FD3-80EC-0390EECE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42DD1-7D46-4D41-824D-6FC6D65E1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CDC17-12D9-475E-8EAE-EA4FA64B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C44-6DF7-498C-BDC0-7374ABB1223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6F1AB-3623-429D-BD60-3B27FF7F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CA3BC-8E88-48A4-BA8D-01015DED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3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975D-033F-46BD-9020-4D12539A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72F54-8AE6-4A9B-8D35-63D626672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B6AD1-E24A-48DC-A098-937B875C3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CE48C-E740-4916-8C9D-7223104C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C44-6DF7-498C-BDC0-7374ABB1223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7B367-E0BE-42A6-9F85-6B2A4823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3FEFC-1379-4ED6-9F22-AB51C432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5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D9874-BBD8-4AF4-A6D5-7FF3EF5E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FF1FF-4944-461D-8F27-D03CD35E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9211-4032-4770-A0B9-C90AE1020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4C44-6DF7-498C-BDC0-7374ABB1223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5273-3D17-48BF-881E-4B9BE3643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A707D-E966-4629-9FE3-820A52D67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7E14-5FD8-42D7-8D35-1F7833425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Topic Model Analysis of Berkshire Hathaway’s Annual Shareholder Letters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FEBB8-54FB-444F-8580-3E392501A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Capstone Project II for Springboard</a:t>
            </a:r>
          </a:p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Tom Halloin</a:t>
            </a:r>
          </a:p>
        </p:txBody>
      </p:sp>
    </p:spTree>
    <p:extLst>
      <p:ext uri="{BB962C8B-B14F-4D97-AF65-F5344CB8AC3E}">
        <p14:creationId xmlns:p14="http://schemas.microsoft.com/office/powerpoint/2010/main" val="226380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A77F-4106-475F-AE14-88D3FB49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7225-B040-4923-80A6-2765857E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3701-021F-49D2-9BF9-A5148F10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6ECD-93B8-4DD6-B53F-0E10FF55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F2B3-E7F9-4EB2-9195-41B049D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Summarization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D449-5F62-4801-A8EC-41088927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F2E3-88D8-4E4E-8F46-54CAE0FE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8C04-FA83-4059-835A-AE313559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1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C31A-464B-4B2B-BD96-B2C93F66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of Corpus (Milestone 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43CF-B8AF-4354-A5BE-D20A999A8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5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42DF-390D-4477-A732-0DC7B740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Modeling: </a:t>
            </a:r>
            <a:r>
              <a:rPr lang="en-US" dirty="0" err="1"/>
              <a:t>Gensim</a:t>
            </a:r>
            <a:r>
              <a:rPr lang="en-US" dirty="0"/>
              <a:t> (Milestone 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0FA6-669D-45F8-9184-812EFF3E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2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0E1C-7BBF-48AA-B29E-961DAE12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F694-A483-415F-90C4-8B4AF5E1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Berkshire Hathaway is a company run by Warren Buffett. </a:t>
            </a:r>
          </a:p>
          <a:p>
            <a:r>
              <a:rPr lang="en-US" dirty="0"/>
              <a:t>Famous for long track record of having 20.5% annual return vs 9.7% for the S&amp;P 500 since 1965.</a:t>
            </a:r>
          </a:p>
          <a:p>
            <a:pPr lvl="1"/>
            <a:r>
              <a:rPr lang="en-US" dirty="0"/>
              <a:t>A $100 investment in BRK-A would be worth ~$2.47 million today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Annual report released every year details performance, investment holdings, and economic commentary.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Problem: Summarize letters so investors who are not interested in reading letters get the most important advice.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3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873F-F9A3-4266-A165-9F204296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D922-7742-4347-A8A1-C9FC2309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 studies how computers process and analyze large amounts of text data.</a:t>
            </a:r>
          </a:p>
          <a:p>
            <a:endParaRPr lang="en-US" dirty="0"/>
          </a:p>
          <a:p>
            <a:r>
              <a:rPr lang="en-US" dirty="0"/>
              <a:t>Topic modeling is a branch of NLP that attempts to find common themes within documents.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5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0999-A537-47C1-B9A5-721F53F3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F72C-5598-4D3D-800A-AD556430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Letters come in both PDF and HTML form from Berkshire Hathaway’s website. </a:t>
            </a:r>
          </a:p>
          <a:p>
            <a:endParaRPr lang="en-US" dirty="0"/>
          </a:p>
          <a:p>
            <a:r>
              <a:rPr lang="en-US" dirty="0"/>
              <a:t>Used Python libraries PyPDF2 and </a:t>
            </a:r>
            <a:r>
              <a:rPr lang="en-US" dirty="0" err="1"/>
              <a:t>BeautifulSoup</a:t>
            </a:r>
            <a:r>
              <a:rPr lang="en-US" dirty="0"/>
              <a:t> to scrape text from PDF files and HTML text.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Prior to cleaning, corpus contains 42 documents with a total of 489,874 words.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0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7DDF-B1A2-469F-AE6B-96A157BA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Data: Removing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9257C-5DA6-4854-A15B-F20DA9C12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967" y="1825625"/>
            <a:ext cx="92840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3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1350-7F6F-4522-8C04-CD343293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Data: Removing newlines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C6709B-81EB-4965-AEBD-9DCAA3A63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214" y="1825625"/>
            <a:ext cx="8113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BC0C-DF2F-4038-A22A-324C7D98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Preprocessing Data: Remove text not in letter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DDD55-7DB2-4159-BCF8-F83136F77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5077"/>
            <a:ext cx="10515600" cy="25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7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907A-2BC8-4AA1-A56E-74DAD0A1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Data: Clean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7173-07A7-43CE-B137-20A65312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text in tables (will show before / after by Sunday)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A93F-3340-4909-8724-07C25A53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1937-587D-460A-8E83-8594C517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5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245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Helvetica</vt:lpstr>
      <vt:lpstr>Office Theme</vt:lpstr>
      <vt:lpstr>Topic Model Analysis of Berkshire Hathaway’s Annual Shareholder Letters</vt:lpstr>
      <vt:lpstr>Background</vt:lpstr>
      <vt:lpstr>Natural Language Processing (NLP)</vt:lpstr>
      <vt:lpstr>Getting the Letters</vt:lpstr>
      <vt:lpstr>Preprocessing Data: Removing HTML</vt:lpstr>
      <vt:lpstr>Preprocessing Data: Removing newlines</vt:lpstr>
      <vt:lpstr>Preprocessing Data: Remove text not in letter</vt:lpstr>
      <vt:lpstr>Preprocessing Data: Clean Tables</vt:lpstr>
      <vt:lpstr>Exploratory Data Analysis</vt:lpstr>
      <vt:lpstr>Types of Summarization</vt:lpstr>
      <vt:lpstr>Summarization Methods</vt:lpstr>
      <vt:lpstr>Measuring Summarization Quality</vt:lpstr>
      <vt:lpstr>Summarization Examples</vt:lpstr>
      <vt:lpstr>Summarization of Corpus (Milestone II)</vt:lpstr>
      <vt:lpstr>Topic Modeling: Gensim (Milestone 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 Analysis of Berkshire Hathaway’s Annual Shareholder Letters</dc:title>
  <dc:creator>Tom</dc:creator>
  <cp:lastModifiedBy>Tom</cp:lastModifiedBy>
  <cp:revision>16</cp:revision>
  <dcterms:created xsi:type="dcterms:W3CDTF">2019-10-05T20:55:28Z</dcterms:created>
  <dcterms:modified xsi:type="dcterms:W3CDTF">2020-01-17T14:09:45Z</dcterms:modified>
</cp:coreProperties>
</file>