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ang, Liang" initials="K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374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03T10:48:07.519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2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57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56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4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91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6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71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6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9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2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7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1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1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0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2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4B8E521-3ACD-4B4C-848B-F6909E9B7EE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f4644a678d0784b850fca319" descr="{&quot;HashCode&quot;:-1330317080,&quot;Placement&quot;:&quot;Footer&quot;,&quot;Top&quot;:522.0343,&quot;Left&quot;:0.0,&quot;SlideWidth&quot;:960,&quot;SlideHeight&quot;:540}"/>
          <p:cNvSpPr txBox="1"/>
          <p:nvPr userDrawn="1"/>
        </p:nvSpPr>
        <p:spPr>
          <a:xfrm>
            <a:off x="0" y="6629836"/>
            <a:ext cx="122856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srgbClr val="000000"/>
                </a:solidFill>
                <a:latin typeface="Calibri"/>
              </a:rPr>
              <a:t>Sensitivity: Confidential</a:t>
            </a:r>
            <a:endParaRPr lang="en-US" sz="80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838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 for </a:t>
            </a:r>
            <a:r>
              <a:rPr lang="en-US" dirty="0" smtClean="0"/>
              <a:t>logic Reasoning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10 minutes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20174" y="4601980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Liang Kuang</a:t>
            </a:r>
          </a:p>
          <a:p>
            <a:r>
              <a:rPr lang="en-US" dirty="0" smtClean="0"/>
              <a:t>2018-07-25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6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76" y="4240"/>
            <a:ext cx="10364451" cy="1596177"/>
          </a:xfrm>
        </p:spPr>
        <p:txBody>
          <a:bodyPr/>
          <a:lstStyle/>
          <a:p>
            <a:r>
              <a:rPr lang="en-US" dirty="0" smtClean="0"/>
              <a:t>Demo Question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77" y="1154244"/>
            <a:ext cx="3367785" cy="5035420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Answer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32" y="1154243"/>
            <a:ext cx="3410892" cy="4983718"/>
          </a:xfrm>
        </p:spPr>
      </p:pic>
      <p:sp>
        <p:nvSpPr>
          <p:cNvPr id="12" name="TextBox 11"/>
          <p:cNvSpPr txBox="1"/>
          <p:nvPr/>
        </p:nvSpPr>
        <p:spPr>
          <a:xfrm>
            <a:off x="10603718" y="214945"/>
            <a:ext cx="154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Drag and Drop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13" y="255385"/>
            <a:ext cx="514350" cy="7810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4624" y="240370"/>
            <a:ext cx="561975" cy="800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3060" y="255385"/>
            <a:ext cx="581025" cy="8096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94164" y="2921438"/>
            <a:ext cx="205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One solution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2" idx="2"/>
            <a:endCxn id="16" idx="3"/>
          </p:cNvCxnSpPr>
          <p:nvPr/>
        </p:nvCxnSpPr>
        <p:spPr>
          <a:xfrm flipH="1">
            <a:off x="10314085" y="584277"/>
            <a:ext cx="1062217" cy="7592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</p:cNvCxnSpPr>
          <p:nvPr/>
        </p:nvCxnSpPr>
        <p:spPr>
          <a:xfrm flipH="1">
            <a:off x="8914624" y="1065010"/>
            <a:ext cx="1108949" cy="2581092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53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76" y="0"/>
            <a:ext cx="10364451" cy="1596177"/>
          </a:xfrm>
        </p:spPr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77" y="1192249"/>
            <a:ext cx="3367785" cy="4959409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Answer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748" y="1154244"/>
            <a:ext cx="3419400" cy="503541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9551" r="2326"/>
          <a:stretch/>
        </p:blipFill>
        <p:spPr>
          <a:xfrm>
            <a:off x="7607713" y="316487"/>
            <a:ext cx="595421" cy="740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532" y="285366"/>
            <a:ext cx="514350" cy="781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3343" y="270351"/>
            <a:ext cx="561975" cy="800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1779" y="285366"/>
            <a:ext cx="581025" cy="8096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582804" y="81081"/>
            <a:ext cx="154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Drag and Drop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36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936" y="0"/>
            <a:ext cx="10364451" cy="1596177"/>
          </a:xfrm>
        </p:spPr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77" y="1310452"/>
            <a:ext cx="3367785" cy="4723003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Answer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748" y="1274259"/>
            <a:ext cx="3419400" cy="479538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444" y="105700"/>
            <a:ext cx="514350" cy="781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255" y="90685"/>
            <a:ext cx="561975" cy="800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582804" y="81081"/>
            <a:ext cx="154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Drag and Drop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4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936" y="0"/>
            <a:ext cx="10364451" cy="1596177"/>
          </a:xfrm>
        </p:spPr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828" y="1310452"/>
            <a:ext cx="3294083" cy="4723003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Answer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64" y="1274259"/>
            <a:ext cx="3344568" cy="4795388"/>
          </a:xfrm>
        </p:spPr>
      </p:pic>
      <p:sp>
        <p:nvSpPr>
          <p:cNvPr id="13" name="TextBox 12"/>
          <p:cNvSpPr txBox="1"/>
          <p:nvPr/>
        </p:nvSpPr>
        <p:spPr>
          <a:xfrm>
            <a:off x="10582804" y="81081"/>
            <a:ext cx="154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Drag and Drop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t="9551" r="2326"/>
          <a:stretch/>
        </p:blipFill>
        <p:spPr>
          <a:xfrm>
            <a:off x="7777920" y="265882"/>
            <a:ext cx="595421" cy="7409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739" y="234761"/>
            <a:ext cx="514350" cy="7810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3550" y="219746"/>
            <a:ext cx="561975" cy="800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0829" y="265882"/>
            <a:ext cx="5619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2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936" y="0"/>
            <a:ext cx="10364451" cy="1596177"/>
          </a:xfrm>
        </p:spPr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66" y="1310452"/>
            <a:ext cx="3268406" cy="4723003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Answer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199" y="1274259"/>
            <a:ext cx="3318498" cy="4795388"/>
          </a:xfrm>
        </p:spPr>
      </p:pic>
      <p:sp>
        <p:nvSpPr>
          <p:cNvPr id="13" name="TextBox 12"/>
          <p:cNvSpPr txBox="1"/>
          <p:nvPr/>
        </p:nvSpPr>
        <p:spPr>
          <a:xfrm>
            <a:off x="10582804" y="81081"/>
            <a:ext cx="154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Drag and Drop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546" y="605851"/>
            <a:ext cx="390525" cy="561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204" y="605851"/>
            <a:ext cx="444897" cy="5619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4234" y="586111"/>
            <a:ext cx="371475" cy="552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8487" y="576586"/>
            <a:ext cx="390525" cy="5619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7407" y="595636"/>
            <a:ext cx="3714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21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936" y="0"/>
            <a:ext cx="10364451" cy="1596177"/>
          </a:xfrm>
        </p:spPr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45" y="1310452"/>
            <a:ext cx="3207248" cy="4723003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Answer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246" y="1274259"/>
            <a:ext cx="3256403" cy="479538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9551" r="2326"/>
          <a:stretch/>
        </p:blipFill>
        <p:spPr>
          <a:xfrm>
            <a:off x="8074212" y="266913"/>
            <a:ext cx="595421" cy="740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9031" y="280762"/>
            <a:ext cx="514350" cy="781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9842" y="265747"/>
            <a:ext cx="561975" cy="800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582804" y="81081"/>
            <a:ext cx="154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Drag and Drop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5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reaterthanknowledge.files.wordpress.com/2010/12/nanowrimo-winner-2010.jpg?w=5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354" y="938838"/>
            <a:ext cx="8508739" cy="51052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53149409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22</TotalTime>
  <Words>51</Words>
  <Application>Microsoft Office PowerPoint</Application>
  <PresentationFormat>Custom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Droplet</vt:lpstr>
      <vt:lpstr>Template for logic Reasoning 10 minutes </vt:lpstr>
      <vt:lpstr>Demo Question</vt:lpstr>
      <vt:lpstr>Question 1</vt:lpstr>
      <vt:lpstr>Question 3</vt:lpstr>
      <vt:lpstr>Question 4</vt:lpstr>
      <vt:lpstr>Question 5</vt:lpstr>
      <vt:lpstr>Question 6</vt:lpstr>
      <vt:lpstr>PowerPoint Presentation</vt:lpstr>
    </vt:vector>
  </TitlesOfParts>
  <Company>IHS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logicReasoning</dc:title>
  <dc:creator>Kuang, Liang</dc:creator>
  <cp:lastModifiedBy>Kuang, Liang</cp:lastModifiedBy>
  <cp:revision>32</cp:revision>
  <dcterms:created xsi:type="dcterms:W3CDTF">2017-05-03T14:31:00Z</dcterms:created>
  <dcterms:modified xsi:type="dcterms:W3CDTF">2018-07-25T19:27:42Z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abea724-7527-45fe-91d9-b7249d0d8567_Enabled">
    <vt:lpwstr>True</vt:lpwstr>
  </property>
  <property fmtid="{D5CDD505-2E9C-101B-9397-08002B2CF9AE}" pid="3" name="MSIP_Label_4abea724-7527-45fe-91d9-b7249d0d8567_SiteId">
    <vt:lpwstr>7389d8c0-3607-465c-a69f-7d4426502912</vt:lpwstr>
  </property>
  <property fmtid="{D5CDD505-2E9C-101B-9397-08002B2CF9AE}" pid="4" name="MSIP_Label_4abea724-7527-45fe-91d9-b7249d0d8567_Ref">
    <vt:lpwstr>https://api.informationprotection.azure.com/api/7389d8c0-3607-465c-a69f-7d4426502912</vt:lpwstr>
  </property>
  <property fmtid="{D5CDD505-2E9C-101B-9397-08002B2CF9AE}" pid="5" name="MSIP_Label_4abea724-7527-45fe-91d9-b7249d0d8567_Owner">
    <vt:lpwstr>LKuang@geico.com</vt:lpwstr>
  </property>
  <property fmtid="{D5CDD505-2E9C-101B-9397-08002B2CF9AE}" pid="6" name="MSIP_Label_4abea724-7527-45fe-91d9-b7249d0d8567_SetDate">
    <vt:lpwstr>2018-07-25T15:27:03.3582886-04:00</vt:lpwstr>
  </property>
  <property fmtid="{D5CDD505-2E9C-101B-9397-08002B2CF9AE}" pid="7" name="MSIP_Label_4abea724-7527-45fe-91d9-b7249d0d8567_Name">
    <vt:lpwstr>Confidential</vt:lpwstr>
  </property>
  <property fmtid="{D5CDD505-2E9C-101B-9397-08002B2CF9AE}" pid="8" name="MSIP_Label_4abea724-7527-45fe-91d9-b7249d0d8567_Application">
    <vt:lpwstr>Microsoft Azure Information Protection</vt:lpwstr>
  </property>
  <property fmtid="{D5CDD505-2E9C-101B-9397-08002B2CF9AE}" pid="9" name="MSIP_Label_4abea724-7527-45fe-91d9-b7249d0d8567_Extended_MSFT_Method">
    <vt:lpwstr>Automatic</vt:lpwstr>
  </property>
  <property fmtid="{D5CDD505-2E9C-101B-9397-08002B2CF9AE}" pid="10" name="Sensitivity">
    <vt:lpwstr>Confidential</vt:lpwstr>
  </property>
</Properties>
</file>