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ang, Liang" initials="KL" lastIdx="1" clrIdx="0">
    <p:extLst>
      <p:ext uri="{19B8F6BF-5375-455C-9EA6-DF929625EA0E}">
        <p15:presenceInfo xmlns:p15="http://schemas.microsoft.com/office/powerpoint/2012/main" userId="S-1-5-21-3609080306-1671255945-596033090-2494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10:48:07.51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5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9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2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B8E521-3ACD-4B4C-848B-F6909E9B7EE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D6E0BB-F20D-4E0E-9A66-62DE2A4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for </a:t>
            </a:r>
            <a:r>
              <a:rPr lang="en-US" dirty="0" err="1" smtClean="0"/>
              <a:t>logicReasoning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 minutes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0174" y="460198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Liang Kuang</a:t>
            </a:r>
          </a:p>
          <a:p>
            <a:r>
              <a:rPr lang="en-US" dirty="0" smtClean="0"/>
              <a:t>2017-05-05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6" y="4240"/>
            <a:ext cx="10364451" cy="1596177"/>
          </a:xfrm>
        </p:spPr>
        <p:txBody>
          <a:bodyPr/>
          <a:lstStyle/>
          <a:p>
            <a:r>
              <a:rPr lang="en-US" dirty="0" smtClean="0"/>
              <a:t>Demo Question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1154244"/>
            <a:ext cx="3367785" cy="503542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32" y="1154243"/>
            <a:ext cx="3410892" cy="4983718"/>
          </a:xfrm>
        </p:spPr>
      </p:pic>
      <p:sp>
        <p:nvSpPr>
          <p:cNvPr id="12" name="TextBox 11"/>
          <p:cNvSpPr txBox="1"/>
          <p:nvPr/>
        </p:nvSpPr>
        <p:spPr>
          <a:xfrm>
            <a:off x="10603718" y="214945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13" y="255385"/>
            <a:ext cx="514350" cy="781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624" y="240370"/>
            <a:ext cx="561975" cy="800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3060" y="255385"/>
            <a:ext cx="581025" cy="809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94164" y="2921438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solution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6" idx="3"/>
          </p:cNvCxnSpPr>
          <p:nvPr/>
        </p:nvCxnSpPr>
        <p:spPr>
          <a:xfrm flipH="1">
            <a:off x="10314085" y="584277"/>
            <a:ext cx="1062217" cy="759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 flipH="1">
            <a:off x="8914624" y="1065010"/>
            <a:ext cx="1108949" cy="258109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1192249"/>
            <a:ext cx="3367785" cy="495940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48" y="1154244"/>
            <a:ext cx="3419400" cy="50354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551" r="2326"/>
          <a:stretch/>
        </p:blipFill>
        <p:spPr>
          <a:xfrm>
            <a:off x="7607713" y="316487"/>
            <a:ext cx="595421" cy="740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532" y="285366"/>
            <a:ext cx="5143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343" y="270351"/>
            <a:ext cx="561975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779" y="285366"/>
            <a:ext cx="581025" cy="809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6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1310452"/>
            <a:ext cx="3367785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48" y="1274259"/>
            <a:ext cx="3419400" cy="47953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44" y="105700"/>
            <a:ext cx="5143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255" y="90685"/>
            <a:ext cx="561975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28" y="1310452"/>
            <a:ext cx="3294083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4" y="1274259"/>
            <a:ext cx="3344568" cy="4795388"/>
          </a:xfr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9551" r="2326"/>
          <a:stretch/>
        </p:blipFill>
        <p:spPr>
          <a:xfrm>
            <a:off x="7777920" y="265882"/>
            <a:ext cx="595421" cy="740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739" y="234761"/>
            <a:ext cx="514350" cy="781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550" y="219746"/>
            <a:ext cx="561975" cy="800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829" y="265882"/>
            <a:ext cx="561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6" y="1310452"/>
            <a:ext cx="3268406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99" y="1274259"/>
            <a:ext cx="3318498" cy="4795388"/>
          </a:xfr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546" y="605851"/>
            <a:ext cx="390525" cy="561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04" y="605851"/>
            <a:ext cx="444897" cy="561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234" y="586111"/>
            <a:ext cx="371475" cy="552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487" y="576586"/>
            <a:ext cx="390525" cy="561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7407" y="595636"/>
            <a:ext cx="371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2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936" y="0"/>
            <a:ext cx="10364451" cy="1596177"/>
          </a:xfrm>
        </p:spPr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45" y="1310452"/>
            <a:ext cx="3207248" cy="472300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Answer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46" y="1274259"/>
            <a:ext cx="3256403" cy="47953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551" r="2326"/>
          <a:stretch/>
        </p:blipFill>
        <p:spPr>
          <a:xfrm>
            <a:off x="8074212" y="266913"/>
            <a:ext cx="595421" cy="740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031" y="280762"/>
            <a:ext cx="514350" cy="78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9842" y="265747"/>
            <a:ext cx="561975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2804" y="81081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Drag and Drop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reaterthanknowledge.files.wordpress.com/2010/12/nanowrimo-winner-2010.jpg?w=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54" y="938838"/>
            <a:ext cx="8508739" cy="51052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940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</TotalTime>
  <Words>50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Template for logicReasoning 10 minutes </vt:lpstr>
      <vt:lpstr>Demo Question</vt:lpstr>
      <vt:lpstr>Question 1</vt:lpstr>
      <vt:lpstr>Question 3</vt:lpstr>
      <vt:lpstr>Question 4</vt:lpstr>
      <vt:lpstr>Question 5</vt:lpstr>
      <vt:lpstr>Question 6</vt:lpstr>
      <vt:lpstr>PowerPoint Presentation</vt:lpstr>
    </vt:vector>
  </TitlesOfParts>
  <Company>IHS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logicReasoning</dc:title>
  <dc:creator>Kuang, Liang</dc:creator>
  <cp:lastModifiedBy>Kuang, Liang</cp:lastModifiedBy>
  <cp:revision>31</cp:revision>
  <dcterms:created xsi:type="dcterms:W3CDTF">2017-05-03T14:31:00Z</dcterms:created>
  <dcterms:modified xsi:type="dcterms:W3CDTF">2017-05-03T14:52:42Z</dcterms:modified>
</cp:coreProperties>
</file>