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Copernicus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Father of </a:t>
            </a:r>
            <a:r>
              <a:rPr lang="en-US" dirty="0" err="1" smtClean="0"/>
              <a:t>helio</a:t>
            </a:r>
            <a:r>
              <a:rPr lang="en-US" dirty="0" smtClean="0"/>
              <a:t>-centrism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6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Copernicus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Copernicus</dc:title>
  <dc:creator>euler5</dc:creator>
  <cp:lastModifiedBy>euler5</cp:lastModifiedBy>
  <cp:revision>2</cp:revision>
  <dcterms:created xsi:type="dcterms:W3CDTF">2015-11-09T00:00:56Z</dcterms:created>
  <dcterms:modified xsi:type="dcterms:W3CDTF">2015-11-09T00:29:36Z</dcterms:modified>
</cp:coreProperties>
</file>