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6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886716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7200" y="406044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89880" y="1769040"/>
            <a:ext cx="5494320" cy="4385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89880" y="1769040"/>
            <a:ext cx="549432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7200" y="406044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7200" y="1769400"/>
            <a:ext cx="432684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886716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CH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CH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de-CH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CH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D7CB835-DD98-4EFE-83AA-8F3BB057F781}" type="slidenum">
              <a:rPr lang="de-CH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 rot="19387200">
            <a:off x="1942560" y="4598640"/>
            <a:ext cx="5183280" cy="124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Copernicus</a:t>
            </a:r>
            <a:r>
              <a:rPr lang="de-CH" sz="4400">
                <a:solidFill>
                  <a:srgbClr val="00ae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7269480" y="5473440"/>
            <a:ext cx="219528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de-CH">
                <a:solidFill>
                  <a:srgbClr val="008000"/>
                </a:solidFill>
                <a:latin typeface="Arial"/>
              </a:rPr>
              <a:t>J.S Peirce</a:t>
            </a:r>
            <a:endParaRPr/>
          </a:p>
          <a:p>
            <a:r>
              <a:rPr lang="de-CH">
                <a:solidFill>
                  <a:srgbClr val="008000"/>
                </a:solidFill>
                <a:latin typeface="Arial"/>
              </a:rPr>
              <a:t>Edward Sayers</a:t>
            </a:r>
            <a:endParaRPr/>
          </a:p>
          <a:p>
            <a:r>
              <a:rPr lang="de-CH">
                <a:solidFill>
                  <a:srgbClr val="008000"/>
                </a:solidFill>
                <a:latin typeface="Arial"/>
              </a:rPr>
              <a:t>Portland State Univ.</a:t>
            </a:r>
            <a:endParaRPr/>
          </a:p>
          <a:p>
            <a:r>
              <a:rPr lang="de-CH">
                <a:solidFill>
                  <a:srgbClr val="008000"/>
                </a:solidFill>
                <a:latin typeface="Arial"/>
              </a:rPr>
              <a:t>ECE478</a:t>
            </a:r>
            <a:endParaRPr/>
          </a:p>
          <a:p>
            <a:r>
              <a:rPr lang="de-CH">
                <a:solidFill>
                  <a:srgbClr val="008000"/>
                </a:solidFill>
                <a:latin typeface="Arial"/>
              </a:rPr>
              <a:t>Fall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05280" y="301320"/>
            <a:ext cx="40662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Hardware: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01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102" name="TextShape 6"/>
          <p:cNvSpPr txBox="1"/>
          <p:nvPr/>
        </p:nvSpPr>
        <p:spPr>
          <a:xfrm>
            <a:off x="2232000" y="1728000"/>
            <a:ext cx="6480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3" name="TextShape 7"/>
          <p:cNvSpPr txBox="1"/>
          <p:nvPr/>
        </p:nvSpPr>
        <p:spPr>
          <a:xfrm>
            <a:off x="2160000" y="1512000"/>
            <a:ext cx="7128000" cy="441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200">
                <a:latin typeface="Arial"/>
              </a:rPr>
              <a:t>Hardware platform: Evolution Robotics servo controller. 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(3 total) Internal boards:</a:t>
            </a:r>
            <a:endParaRPr/>
          </a:p>
          <a:p>
            <a:r>
              <a:rPr lang="de-CH" sz="2200">
                <a:latin typeface="Arial"/>
              </a:rPr>
              <a:t>(1) RS-232 → Serial comm board</a:t>
            </a:r>
            <a:endParaRPr/>
          </a:p>
          <a:p>
            <a:r>
              <a:rPr lang="de-CH" sz="2200">
                <a:latin typeface="Arial"/>
              </a:rPr>
              <a:t>(2) PIC-SERVO v.4, PIC_ENC v.1 boards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(2) Motors, mounted on base chassis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Power for servo control unit:</a:t>
            </a:r>
            <a:endParaRPr/>
          </a:p>
          <a:p>
            <a:r>
              <a:rPr lang="de-CH" sz="2200">
                <a:latin typeface="Arial"/>
              </a:rPr>
              <a:t>9V, 3-4 Amp.connector polarity GND -&gt; - ( + ), center high.</a:t>
            </a:r>
            <a:endParaRPr/>
          </a:p>
          <a:p>
            <a:r>
              <a:rPr lang="de-CH" sz="2200" strike="noStrike">
                <a:solidFill>
                  <a:srgbClr val="000000"/>
                </a:solidFill>
                <a:latin typeface="Arial"/>
                <a:ea typeface="Lucida Sans Unicode"/>
              </a:rPr>
              <a:t>-Saelig RS-232 → USB Serial cable</a:t>
            </a:r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05280" y="301320"/>
            <a:ext cx="40662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Assessment: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07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08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109" name="TextShape 6"/>
          <p:cNvSpPr txBox="1"/>
          <p:nvPr/>
        </p:nvSpPr>
        <p:spPr>
          <a:xfrm>
            <a:off x="2160000" y="1800000"/>
            <a:ext cx="6480000" cy="439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200">
                <a:latin typeface="Arial"/>
              </a:rPr>
              <a:t>-The current tools are not available to immediately use this base for the robot with the standard controller. 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-An overhaul of the software is possible with now assembled tools and documentation.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-If valid software existed, would be ideal platform for Intel NUC or similar.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References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2088000" y="1293120"/>
            <a:ext cx="6840000" cy="61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>
                <a:latin typeface="Arial"/>
              </a:rPr>
              <a:t>J.R Kerr LLC</a:t>
            </a:r>
            <a:endParaRPr/>
          </a:p>
          <a:p>
            <a:r>
              <a:rPr lang="de-CH">
                <a:latin typeface="Arial"/>
              </a:rPr>
              <a:t>Software: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http://www.jrkerr.com/software.html</a:t>
            </a:r>
            <a:endParaRPr/>
          </a:p>
          <a:p>
            <a:r>
              <a:rPr lang="de-CH">
                <a:latin typeface="Arial"/>
              </a:rPr>
              <a:t>Documentation:</a:t>
            </a:r>
            <a:endParaRPr/>
          </a:p>
          <a:p>
            <a:r>
              <a:rPr lang="de-CH">
                <a:latin typeface="Arial"/>
              </a:rPr>
              <a:t>http://www.jrkerr.com/picsrvsc.pdf</a:t>
            </a:r>
            <a:r>
              <a:rPr lang="de-CH">
                <a:latin typeface="Arial"/>
              </a:rPr>
              <a:t> 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http://www.jrkerr.com/pioboard.pdf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http://www.jrkerr.com/piodata.pdf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http://www.jrkerr.com/boards.html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3rd party Linux: Bryan Rudy: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http://www.praecogito.com/~brudy/blue_cube/code/blue_move/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Wireshark:</a:t>
            </a:r>
            <a:endParaRPr/>
          </a:p>
          <a:p>
            <a:r>
              <a:rPr lang="de-CH">
                <a:latin typeface="Arial"/>
              </a:rPr>
              <a:t>https://wiki.wireshark.org/CaptureSetup/USB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USBPcap:</a:t>
            </a:r>
            <a:endParaRPr/>
          </a:p>
          <a:p>
            <a:r>
              <a:rPr lang="de-CH">
                <a:latin typeface="Arial"/>
              </a:rPr>
              <a:t> </a:t>
            </a:r>
            <a:r>
              <a:rPr lang="de-CH">
                <a:latin typeface="Arial"/>
              </a:rPr>
              <a:t>http://desowin.org/usbpcap/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FTDI Drivers:</a:t>
            </a:r>
            <a:endParaRPr/>
          </a:p>
          <a:p>
            <a:r>
              <a:rPr lang="de-CH">
                <a:latin typeface="Arial"/>
              </a:rPr>
              <a:t>http://www.ftdichip.com/Drivers/D2XX.htm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Microsoft:</a:t>
            </a:r>
            <a:endParaRPr/>
          </a:p>
          <a:p>
            <a:r>
              <a:rPr lang="de-CH">
                <a:latin typeface="Arial"/>
              </a:rPr>
              <a:t>Visual Studio 2015 Enterprise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25280" y="301320"/>
            <a:ext cx="44262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 </a:t>
            </a:r>
            <a:r>
              <a:rPr lang="de-CH" sz="4400">
                <a:solidFill>
                  <a:srgbClr val="00ae00"/>
                </a:solidFill>
                <a:latin typeface="Arial"/>
              </a:rPr>
              <a:t>Copernicus Robot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215640" y="259488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215640" y="331884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44" name="TextShape 4"/>
          <p:cNvSpPr txBox="1"/>
          <p:nvPr/>
        </p:nvSpPr>
        <p:spPr>
          <a:xfrm>
            <a:off x="215640" y="404316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45" name="TextShape 5"/>
          <p:cNvSpPr txBox="1"/>
          <p:nvPr/>
        </p:nvSpPr>
        <p:spPr>
          <a:xfrm>
            <a:off x="215640" y="476712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46" name="TextShape 6"/>
          <p:cNvSpPr txBox="1"/>
          <p:nvPr/>
        </p:nvSpPr>
        <p:spPr>
          <a:xfrm>
            <a:off x="2304000" y="2160000"/>
            <a:ext cx="6768000" cy="450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400" u="sng">
                <a:latin typeface="Arial"/>
              </a:rPr>
              <a:t>Tasks:</a:t>
            </a:r>
            <a:endParaRPr/>
          </a:p>
          <a:p>
            <a:r>
              <a:rPr lang="de-CH" sz="2400">
                <a:latin typeface="Arial"/>
              </a:rPr>
              <a:t>-Implement Kinect control mechanisms.</a:t>
            </a:r>
            <a:endParaRPr/>
          </a:p>
          <a:p>
            <a:endParaRPr/>
          </a:p>
          <a:p>
            <a:r>
              <a:rPr lang="de-CH" sz="2400">
                <a:latin typeface="Arial"/>
              </a:rPr>
              <a:t>-Install robot body onto roving base.</a:t>
            </a:r>
            <a:endParaRPr/>
          </a:p>
          <a:p>
            <a:endParaRPr/>
          </a:p>
          <a:p>
            <a:r>
              <a:rPr lang="de-CH" sz="2400">
                <a:latin typeface="Arial"/>
              </a:rPr>
              <a:t>-Assess motor driver “black-box.”</a:t>
            </a:r>
            <a:endParaRPr/>
          </a:p>
          <a:p>
            <a:endParaRPr/>
          </a:p>
          <a:p>
            <a:r>
              <a:rPr lang="de-CH" sz="2400">
                <a:latin typeface="Arial"/>
              </a:rPr>
              <a:t>-Locate and assess any motor driver software.</a:t>
            </a:r>
            <a:endParaRPr/>
          </a:p>
          <a:p>
            <a:endParaRPr/>
          </a:p>
          <a:p>
            <a:r>
              <a:rPr lang="de-CH" sz="2400">
                <a:latin typeface="Arial"/>
              </a:rPr>
              <a:t>-Attempt control of base motors.</a:t>
            </a:r>
            <a:endParaRPr/>
          </a:p>
          <a:p>
            <a:endParaRPr/>
          </a:p>
          <a:p>
            <a:r>
              <a:rPr lang="de-CH" sz="2400">
                <a:latin typeface="Arial"/>
              </a:rPr>
              <a:t>-Create presentation related to Copernicus robot and our findings.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CH" sz="4400" u="sng">
                <a:solidFill>
                  <a:srgbClr val="00ae00"/>
                </a:solidFill>
                <a:latin typeface="Arial"/>
              </a:rPr>
              <a:t>Work: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51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52" name="TextShape 6"/>
          <p:cNvSpPr txBox="1"/>
          <p:nvPr/>
        </p:nvSpPr>
        <p:spPr>
          <a:xfrm>
            <a:off x="2368440" y="1429560"/>
            <a:ext cx="6264000" cy="62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de-CH" sz="2000">
                <a:latin typeface="Arial"/>
              </a:rPr>
              <a:t>-Implement Kinect control software.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-Leverage software provided by J.R. Kerr website.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-Repair and Port J.R.Kerr software for Visual Studio 2003 to functional state in VS2015.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-Recompile J.R. Kerr motor control libraries, DLLs and example projects from source. 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-Merge it directly with our Kinect program and thereby control the robot via the Kinect.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-The NMC test utility program does work on current versions of Windows, as it is a *.exe Windows executable file. </a:t>
            </a:r>
            <a:endParaRPr/>
          </a:p>
          <a:p>
            <a:endParaRPr/>
          </a:p>
          <a:p>
            <a:r>
              <a:rPr lang="de-CH" sz="2000">
                <a:latin typeface="Arial"/>
              </a:rPr>
              <a:t>-Motors, serial communication and motor driver boards all tested functional with NMC test utility.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CH" sz="4400" u="sng">
                <a:solidFill>
                  <a:srgbClr val="66cc00"/>
                </a:solidFill>
                <a:latin typeface="Arial"/>
              </a:rPr>
              <a:t>Work</a:t>
            </a:r>
            <a:r>
              <a:rPr lang="de-CH" sz="4400" u="sng">
                <a:solidFill>
                  <a:srgbClr val="00cc00"/>
                </a:solidFill>
                <a:latin typeface="Arial"/>
              </a:rPr>
              <a:t>: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56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57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58" name="TextShape 6"/>
          <p:cNvSpPr txBox="1"/>
          <p:nvPr/>
        </p:nvSpPr>
        <p:spPr>
          <a:xfrm>
            <a:off x="2448000" y="1728000"/>
            <a:ext cx="6264000" cy="10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9" name="TextShape 7"/>
          <p:cNvSpPr txBox="1"/>
          <p:nvPr/>
        </p:nvSpPr>
        <p:spPr>
          <a:xfrm>
            <a:off x="2232000" y="1728000"/>
            <a:ext cx="7056000" cy="28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200">
                <a:latin typeface="Arial"/>
              </a:rPr>
              <a:t>-Verification of motors/driver boards first priority.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-Leverage NMC Test Utility.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-Find necessary cables, power supply, determine polarity, etc.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-Once motors are verified, continue porting J.R.Kerr software.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664000" y="4604760"/>
            <a:ext cx="6000120" cy="254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Motor Verification: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64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65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66" name="TextShape 6"/>
          <p:cNvSpPr txBox="1"/>
          <p:nvPr/>
        </p:nvSpPr>
        <p:spPr>
          <a:xfrm>
            <a:off x="1872000" y="2016000"/>
            <a:ext cx="6264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trike="noStrike">
                <a:solidFill>
                  <a:srgbClr val="000000"/>
                </a:solidFill>
                <a:latin typeface="Arial"/>
                <a:ea typeface="Lucida Sans Unicode"/>
              </a:rPr>
              <a:t>Screenshot of NMC Test Utility: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4032000" y="2702880"/>
            <a:ext cx="5488560" cy="4281120"/>
          </a:xfrm>
          <a:prstGeom prst="rect">
            <a:avLst/>
          </a:prstGeom>
          <a:ln>
            <a:noFill/>
          </a:ln>
        </p:spPr>
      </p:pic>
      <p:sp>
        <p:nvSpPr>
          <p:cNvPr id="68" name="TextShape 7"/>
          <p:cNvSpPr txBox="1"/>
          <p:nvPr/>
        </p:nvSpPr>
        <p:spPr>
          <a:xfrm>
            <a:off x="1942920" y="2941560"/>
            <a:ext cx="1441080" cy="23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>
                <a:latin typeface="Arial"/>
              </a:rPr>
              <a:t>Allows user to enable amplifiers and send PWM signals to motors via the USB to Serial cable.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CH" sz="4400" u="sng">
                <a:solidFill>
                  <a:srgbClr val="00ae00"/>
                </a:solidFill>
                <a:latin typeface="Arial"/>
              </a:rPr>
              <a:t>Work: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72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73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74" name="TextShape 6"/>
          <p:cNvSpPr txBox="1"/>
          <p:nvPr/>
        </p:nvSpPr>
        <p:spPr>
          <a:xfrm>
            <a:off x="2448000" y="1728000"/>
            <a:ext cx="6264000" cy="84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</p:txBody>
      </p:sp>
      <p:sp>
        <p:nvSpPr>
          <p:cNvPr id="75" name="TextShape 7"/>
          <p:cNvSpPr txBox="1"/>
          <p:nvPr/>
        </p:nvSpPr>
        <p:spPr>
          <a:xfrm>
            <a:off x="2160000" y="1728000"/>
            <a:ext cx="7128000" cy="22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200">
                <a:latin typeface="Arial"/>
              </a:rPr>
              <a:t>-To aid in verification and testing, use USBPcap can sniff USB traffic.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-USBPcap packet capture program produces .pcap files.</a:t>
            </a:r>
            <a:endParaRPr/>
          </a:p>
          <a:p>
            <a:endParaRPr/>
          </a:p>
          <a:p>
            <a:r>
              <a:rPr lang="de-CH" sz="2200">
                <a:latin typeface="Arial"/>
              </a:rPr>
              <a:t>-Files are readable with Wireshark, tcpdump, etc.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Protocol Pirating: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80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81" name="TextShape 6"/>
          <p:cNvSpPr txBox="1"/>
          <p:nvPr/>
        </p:nvSpPr>
        <p:spPr>
          <a:xfrm>
            <a:off x="2376000" y="1512000"/>
            <a:ext cx="6120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z="2200" strike="noStrike">
                <a:solidFill>
                  <a:srgbClr val="000000"/>
                </a:solidFill>
                <a:latin typeface="Arial"/>
                <a:ea typeface="Lucida Sans Unicode"/>
              </a:rPr>
              <a:t>Analyzing USB packets captured with USBPcap in Wireshark: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448000" y="2379960"/>
            <a:ext cx="6441840" cy="46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275280" y="301320"/>
            <a:ext cx="35265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Work: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87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88" name="TextShape 6"/>
          <p:cNvSpPr txBox="1"/>
          <p:nvPr/>
        </p:nvSpPr>
        <p:spPr>
          <a:xfrm>
            <a:off x="2088000" y="1872000"/>
            <a:ext cx="648000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 strike="noStrike">
                <a:solidFill>
                  <a:srgbClr val="000000"/>
                </a:solidFill>
                <a:latin typeface="Arial"/>
                <a:ea typeface="Lucida Sans Unicode"/>
              </a:rPr>
              <a:t>-Given this newly assembled information, toolset and workflow,the task of writing a new interpreter is feasible should it be deemed necessary for the next team. </a:t>
            </a:r>
            <a:endParaRPr/>
          </a:p>
          <a:p>
            <a:endParaRPr/>
          </a:p>
          <a:p>
            <a:r>
              <a:rPr lang="de-CH" strike="noStrike">
                <a:solidFill>
                  <a:srgbClr val="000000"/>
                </a:solidFill>
                <a:latin typeface="Arial"/>
                <a:ea typeface="Lucida Sans Unicode"/>
              </a:rPr>
              <a:t>-This would not include attempting to repair the existing software.</a:t>
            </a:r>
            <a:endParaRPr/>
          </a:p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160000" y="4320000"/>
            <a:ext cx="2144160" cy="28591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5762160" y="4322520"/>
            <a:ext cx="2157840" cy="28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05280" y="301320"/>
            <a:ext cx="40662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CH" sz="4400">
                <a:solidFill>
                  <a:srgbClr val="00ae00"/>
                </a:solidFill>
                <a:latin typeface="Arial"/>
              </a:rPr>
              <a:t>Necessary Software: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215640" y="259524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215640" y="3319200"/>
            <a:ext cx="1316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215640" y="4043520"/>
            <a:ext cx="1398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ae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215640" y="47674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de-CH">
                <a:solidFill>
                  <a:srgbClr val="008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96" name="TextShape 6"/>
          <p:cNvSpPr txBox="1"/>
          <p:nvPr/>
        </p:nvSpPr>
        <p:spPr>
          <a:xfrm>
            <a:off x="2232000" y="1728000"/>
            <a:ext cx="6480000" cy="51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CH">
                <a:latin typeface="Arial"/>
              </a:rPr>
              <a:t>J.R Kerr LLC: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http://www.jrkerr.com/software.html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3rd party Linux: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http://www.praecogito.com/~brudy/blue_cube/code/blue_move/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FTDI Drivers:</a:t>
            </a:r>
            <a:r>
              <a:rPr lang="de-CH">
                <a:latin typeface="Arial"/>
              </a:rPr>
              <a:t>
</a:t>
            </a:r>
            <a:r>
              <a:rPr lang="de-CH">
                <a:latin typeface="Arial"/>
              </a:rPr>
              <a:t>http://www.ftdichip.com/Drivers/D2XX.htm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Visual Studio 2015 Enterprise→ Install VC++ tools through Setup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Wireshark USB sniffing: (via USBPcap)</a:t>
            </a:r>
            <a:endParaRPr/>
          </a:p>
          <a:p>
            <a:r>
              <a:rPr lang="de-CH">
                <a:latin typeface="Arial"/>
              </a:rPr>
              <a:t>https://wiki.wireshark.org/CaptureSetup/USB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USBPcap:</a:t>
            </a:r>
            <a:endParaRPr/>
          </a:p>
          <a:p>
            <a:r>
              <a:rPr lang="de-CH">
                <a:latin typeface="Arial"/>
              </a:rPr>
              <a:t> </a:t>
            </a:r>
            <a:r>
              <a:rPr lang="de-CH">
                <a:latin typeface="Arial"/>
              </a:rPr>
              <a:t>http://desowin.org/usbpcap/</a:t>
            </a:r>
            <a:endParaRPr/>
          </a:p>
          <a:p>
            <a:endParaRPr/>
          </a:p>
          <a:p>
            <a:r>
              <a:rPr lang="de-CH">
                <a:latin typeface="Arial"/>
              </a:rPr>
              <a:t>RealTerm: </a:t>
            </a:r>
            <a:endParaRPr/>
          </a:p>
          <a:p>
            <a:r>
              <a:rPr lang="de-CH">
                <a:latin typeface="Arial"/>
              </a:rPr>
              <a:t>http://sourceforge.net/projects/realterm/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Application>LibreOffice/4.4.4.3$MacOSX_X86_64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2015-12-10T17:18:16Z</dcterms:created>
  <dc:language>en-US</dc:language>
  <dcterms:modified xsi:type="dcterms:W3CDTF">2015-12-11T01:23:26Z</dcterms:modified>
  <cp:revision>34</cp:revision>
  <dc:title>sci_green_left</dc:title>
</cp:coreProperties>
</file>